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6FFCC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3-4D23-B241-83A505591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A3-4D23-B241-83A505591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729024"/>
        <c:axId val="1860560368"/>
      </c:areaChart>
      <c:dateAx>
        <c:axId val="1708729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60560368"/>
        <c:crosses val="autoZero"/>
        <c:auto val="1"/>
        <c:lblOffset val="100"/>
        <c:baseTimeUnit val="days"/>
      </c:dateAx>
      <c:valAx>
        <c:axId val="1860560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72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F682-B039-4AA5-B231-42747C62C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4AE7B-F433-4BE7-A994-B20045D6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C8E2-E403-4A2E-9198-C1D525F0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4C16A-3DAA-4273-9D31-8E4FDF25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FF5A-931C-4C94-A1A1-F7FAE44B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A85B-869E-4F78-AB48-EEFB741A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F047-6FD8-44C3-835F-DDA56B69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925-A6E6-4705-93B6-BB0F2920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C90A-82A6-4DF6-B688-EC9E24D3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C814-976D-424E-8EC7-055A85F3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783D6-E8E3-499E-A1A4-9894DC0A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91C4C-FC99-42AE-81DC-A276F6DD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BD10-0AF0-4830-9A42-C38635EC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C6BD-8536-4CF3-9E54-9DEF5630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35F2-5A7C-4EDF-8B07-1ACE89FA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D387-55B4-4C38-90F1-2C37B01F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9F9C-6F98-4EEB-9486-AEC498A6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D41E-DE9A-4678-ABAC-B5371A7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10A5-8C3A-4574-9C34-A6EEC5D1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6054-5A88-484E-A276-C477592D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797F-3CB3-4F42-B9F3-52D9D0CB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4227-4E62-43D2-A20A-92F4B9C7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6D4A-C758-40DA-B4E2-5FA89B7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BCC5-5A8D-46F4-A443-F034CFEA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9E11-12D2-49C0-BC88-EB5AA357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5EB-2061-40C0-87D6-1D0861E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725D-6268-4063-B24F-647638A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C789-AD10-451F-B533-12455151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B77F-2A61-4627-BD68-E7734C13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4E49-68B7-4642-8181-B37F48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D688-11C2-4CD4-BC30-75FAFD7E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820AA-B10A-4A18-BA4C-C4C133AB3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68" y="6413224"/>
            <a:ext cx="670332" cy="2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0F1-567C-4E6E-9BA7-21B86376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4ACE-E586-4369-B8D6-1CE887D7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71D4-FEC7-4EE7-8095-32346BC2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948F0-4ACF-413E-9141-013A6639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3DD25-329A-48DD-94D8-F90D689F5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142BA-50B3-4A8F-873F-6E7AEEA5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A1A20-E0F8-4FF3-8858-EBBDCDD9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D4139-75F2-4948-9988-71C52A8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4DE3-B946-44A6-9968-A1FD61C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41E73-0245-4D6D-9230-438A2A7F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4D25-CC6D-450F-AC61-E6838F83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5B12-95E9-48DC-B458-7470D19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1B975-D45B-43C4-AA1B-30CABBC93B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68" y="6413224"/>
            <a:ext cx="670332" cy="2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9CA01-B951-483D-8186-A768CB65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E422E-AF97-48E7-83BD-A03FE7E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678C-7090-4CAB-A608-E7C49867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3B8BD-DC88-4E84-897F-CDF386C3C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68" y="6413224"/>
            <a:ext cx="670332" cy="2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72AA-F7E2-433E-91CC-B570640B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5B86-74D2-4DA0-8BFD-CEEC7042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1AE8-E0B5-4F5E-B13D-BC04D547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0903-6613-40B4-9885-A2FB7BF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928B-8CF1-46E5-8EC3-B40D8C71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038BC-99A4-4973-9CF8-6D6E5EC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A3A-3841-4183-A317-7E5E3346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A97A-5B8A-4482-A9CF-32E303D01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A6BE-1D3D-49B9-ACFC-43B84410A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445F5-4F55-4B1F-A0C7-A99060E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B186-EBA3-49EB-BBCD-1E1916D7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71CD-FC29-452F-9816-3F990FE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A47DB-2A9A-4E8C-9BDD-42F0726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0AD89-C27F-4317-BF56-40AE99C8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2B76-C0B9-4474-BB3D-41F0920D7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BD43-D013-4243-A7F6-C6D29EDEED7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D569-F088-4718-8064-F568F77F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F7D2-BDD2-447F-8AE4-628090C9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258E-4D0C-413A-A5A6-51361205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9480B-D0A5-4456-8FA5-E5E55A122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0560"/>
            <a:ext cx="9144000" cy="5146040"/>
          </a:xfrm>
        </p:spPr>
        <p:txBody>
          <a:bodyPr>
            <a:noAutofit/>
            <a:scene3d>
              <a:camera prst="perspectiveAbove"/>
              <a:lightRig rig="threePt" dir="t"/>
            </a:scene3d>
          </a:bodyPr>
          <a:lstStyle/>
          <a:p>
            <a:r>
              <a:rPr lang="en-US" sz="96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HOW TO MAKE TECHNICAL DECISIONS?</a:t>
            </a:r>
          </a:p>
        </p:txBody>
      </p:sp>
    </p:spTree>
    <p:extLst>
      <p:ext uri="{BB962C8B-B14F-4D97-AF65-F5344CB8AC3E}">
        <p14:creationId xmlns:p14="http://schemas.microsoft.com/office/powerpoint/2010/main" val="22665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2CB8-672C-4F35-9E2F-76E7A7290F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9640" y="3787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7F29-6E18-42E5-A898-15C34BD19F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882" y="2303462"/>
            <a:ext cx="4313238" cy="469900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MongoDB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1837655-B0A9-4FFC-BF38-92ABF5F87463}"/>
              </a:ext>
            </a:extLst>
          </p:cNvPr>
          <p:cNvSpPr/>
          <p:nvPr/>
        </p:nvSpPr>
        <p:spPr>
          <a:xfrm>
            <a:off x="5669280" y="2287905"/>
            <a:ext cx="1036320" cy="4572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369338-4A86-4D88-A981-4F285D3170C3}"/>
              </a:ext>
            </a:extLst>
          </p:cNvPr>
          <p:cNvSpPr txBox="1">
            <a:spLocks/>
          </p:cNvSpPr>
          <p:nvPr/>
        </p:nvSpPr>
        <p:spPr>
          <a:xfrm>
            <a:off x="7355840" y="2303145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22A09A-8E35-438C-A163-0507FD2B52B3}"/>
              </a:ext>
            </a:extLst>
          </p:cNvPr>
          <p:cNvSpPr txBox="1">
            <a:spLocks/>
          </p:cNvSpPr>
          <p:nvPr/>
        </p:nvSpPr>
        <p:spPr>
          <a:xfrm>
            <a:off x="838200" y="3105785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Hibernate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8F4EA31-A440-4D3A-B13E-2385B4D999D5}"/>
              </a:ext>
            </a:extLst>
          </p:cNvPr>
          <p:cNvSpPr/>
          <p:nvPr/>
        </p:nvSpPr>
        <p:spPr>
          <a:xfrm>
            <a:off x="5669280" y="3090545"/>
            <a:ext cx="1036320" cy="4572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817F6F-009D-44E0-8CAA-198481668F9E}"/>
              </a:ext>
            </a:extLst>
          </p:cNvPr>
          <p:cNvSpPr txBox="1">
            <a:spLocks/>
          </p:cNvSpPr>
          <p:nvPr/>
        </p:nvSpPr>
        <p:spPr>
          <a:xfrm>
            <a:off x="7355840" y="3105785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JDBC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BF2BCC6-871F-4BDB-90FC-D222D9E7E4C4}"/>
              </a:ext>
            </a:extLst>
          </p:cNvPr>
          <p:cNvSpPr txBox="1">
            <a:spLocks/>
          </p:cNvSpPr>
          <p:nvPr/>
        </p:nvSpPr>
        <p:spPr>
          <a:xfrm>
            <a:off x="838200" y="3894455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Maven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6C34B28-2F29-4F39-ACF9-F901873EF519}"/>
              </a:ext>
            </a:extLst>
          </p:cNvPr>
          <p:cNvSpPr/>
          <p:nvPr/>
        </p:nvSpPr>
        <p:spPr>
          <a:xfrm>
            <a:off x="5669280" y="3879215"/>
            <a:ext cx="1036320" cy="4572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34A5C4D-A9BB-4CDF-ADBA-137DBB5FF287}"/>
              </a:ext>
            </a:extLst>
          </p:cNvPr>
          <p:cNvSpPr txBox="1">
            <a:spLocks/>
          </p:cNvSpPr>
          <p:nvPr/>
        </p:nvSpPr>
        <p:spPr>
          <a:xfrm>
            <a:off x="7355840" y="3894455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Gradle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8E1393D-A4E8-4C03-AD58-24F2D8F409C6}"/>
              </a:ext>
            </a:extLst>
          </p:cNvPr>
          <p:cNvSpPr txBox="1">
            <a:spLocks/>
          </p:cNvSpPr>
          <p:nvPr/>
        </p:nvSpPr>
        <p:spPr>
          <a:xfrm>
            <a:off x="838200" y="4697730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implement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A3F19B20-0097-4449-8222-6D256AB86ED5}"/>
              </a:ext>
            </a:extLst>
          </p:cNvPr>
          <p:cNvSpPr/>
          <p:nvPr/>
        </p:nvSpPr>
        <p:spPr>
          <a:xfrm>
            <a:off x="5669280" y="4682490"/>
            <a:ext cx="1036320" cy="4572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AAA011E-25F2-4D86-A7B2-B07306DCD0DB}"/>
              </a:ext>
            </a:extLst>
          </p:cNvPr>
          <p:cNvSpPr txBox="1">
            <a:spLocks/>
          </p:cNvSpPr>
          <p:nvPr/>
        </p:nvSpPr>
        <p:spPr>
          <a:xfrm>
            <a:off x="7355840" y="4697730"/>
            <a:ext cx="431292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reuse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F15D6-E885-4135-B25B-3B8F88C6F4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053B0-1903-4E23-A177-D75C7ED30720}"/>
              </a:ext>
            </a:extLst>
          </p:cNvPr>
          <p:cNvSpPr/>
          <p:nvPr/>
        </p:nvSpPr>
        <p:spPr>
          <a:xfrm>
            <a:off x="721360" y="3129280"/>
            <a:ext cx="5577840" cy="299720"/>
          </a:xfrm>
          <a:custGeom>
            <a:avLst/>
            <a:gdLst>
              <a:gd name="connsiteX0" fmla="*/ 0 w 5577840"/>
              <a:gd name="connsiteY0" fmla="*/ 0 h 751840"/>
              <a:gd name="connsiteX1" fmla="*/ 5577840 w 5577840"/>
              <a:gd name="connsiteY1" fmla="*/ 0 h 751840"/>
              <a:gd name="connsiteX2" fmla="*/ 5577840 w 5577840"/>
              <a:gd name="connsiteY2" fmla="*/ 751840 h 751840"/>
              <a:gd name="connsiteX3" fmla="*/ 0 w 5577840"/>
              <a:gd name="connsiteY3" fmla="*/ 751840 h 751840"/>
              <a:gd name="connsiteX4" fmla="*/ 0 w 5577840"/>
              <a:gd name="connsiteY4" fmla="*/ 0 h 751840"/>
              <a:gd name="connsiteX0" fmla="*/ 0 w 5577840"/>
              <a:gd name="connsiteY0" fmla="*/ 510257 h 1262097"/>
              <a:gd name="connsiteX1" fmla="*/ 5577840 w 5577840"/>
              <a:gd name="connsiteY1" fmla="*/ 510257 h 1262097"/>
              <a:gd name="connsiteX2" fmla="*/ 5577840 w 5577840"/>
              <a:gd name="connsiteY2" fmla="*/ 1262097 h 1262097"/>
              <a:gd name="connsiteX3" fmla="*/ 0 w 5577840"/>
              <a:gd name="connsiteY3" fmla="*/ 1262097 h 1262097"/>
              <a:gd name="connsiteX4" fmla="*/ 0 w 5577840"/>
              <a:gd name="connsiteY4" fmla="*/ 510257 h 1262097"/>
              <a:gd name="connsiteX0" fmla="*/ 0 w 5577840"/>
              <a:gd name="connsiteY0" fmla="*/ 510257 h 1262097"/>
              <a:gd name="connsiteX1" fmla="*/ 5577840 w 5577840"/>
              <a:gd name="connsiteY1" fmla="*/ 510257 h 1262097"/>
              <a:gd name="connsiteX2" fmla="*/ 5577840 w 5577840"/>
              <a:gd name="connsiteY2" fmla="*/ 1262097 h 1262097"/>
              <a:gd name="connsiteX3" fmla="*/ 0 w 5577840"/>
              <a:gd name="connsiteY3" fmla="*/ 1262097 h 1262097"/>
              <a:gd name="connsiteX4" fmla="*/ 91440 w 5577840"/>
              <a:gd name="connsiteY4" fmla="*/ 601697 h 1262097"/>
              <a:gd name="connsiteX0" fmla="*/ 1148080 w 5577840"/>
              <a:gd name="connsiteY0" fmla="*/ 395447 h 1716247"/>
              <a:gd name="connsiteX1" fmla="*/ 5577840 w 5577840"/>
              <a:gd name="connsiteY1" fmla="*/ 964407 h 1716247"/>
              <a:gd name="connsiteX2" fmla="*/ 5577840 w 5577840"/>
              <a:gd name="connsiteY2" fmla="*/ 1716247 h 1716247"/>
              <a:gd name="connsiteX3" fmla="*/ 0 w 5577840"/>
              <a:gd name="connsiteY3" fmla="*/ 1716247 h 1716247"/>
              <a:gd name="connsiteX4" fmla="*/ 91440 w 5577840"/>
              <a:gd name="connsiteY4" fmla="*/ 1055847 h 1716247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91440 w 5577840"/>
              <a:gd name="connsiteY3" fmla="*/ 91440 h 751840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10160 w 5577840"/>
              <a:gd name="connsiteY3" fmla="*/ 91440 h 751840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0 w 5577840"/>
              <a:gd name="connsiteY3" fmla="*/ 2032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0" h="751840">
                <a:moveTo>
                  <a:pt x="5577840" y="0"/>
                </a:moveTo>
                <a:lnTo>
                  <a:pt x="5577840" y="751840"/>
                </a:lnTo>
                <a:lnTo>
                  <a:pt x="0" y="751840"/>
                </a:lnTo>
                <a:lnTo>
                  <a:pt x="0" y="20320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0D49426-FC34-43BC-8241-24131AC782C2}"/>
              </a:ext>
            </a:extLst>
          </p:cNvPr>
          <p:cNvSpPr/>
          <p:nvPr/>
        </p:nvSpPr>
        <p:spPr>
          <a:xfrm>
            <a:off x="6614160" y="3129280"/>
            <a:ext cx="4917440" cy="299720"/>
          </a:xfrm>
          <a:custGeom>
            <a:avLst/>
            <a:gdLst>
              <a:gd name="connsiteX0" fmla="*/ 0 w 5577840"/>
              <a:gd name="connsiteY0" fmla="*/ 0 h 751840"/>
              <a:gd name="connsiteX1" fmla="*/ 5577840 w 5577840"/>
              <a:gd name="connsiteY1" fmla="*/ 0 h 751840"/>
              <a:gd name="connsiteX2" fmla="*/ 5577840 w 5577840"/>
              <a:gd name="connsiteY2" fmla="*/ 751840 h 751840"/>
              <a:gd name="connsiteX3" fmla="*/ 0 w 5577840"/>
              <a:gd name="connsiteY3" fmla="*/ 751840 h 751840"/>
              <a:gd name="connsiteX4" fmla="*/ 0 w 5577840"/>
              <a:gd name="connsiteY4" fmla="*/ 0 h 751840"/>
              <a:gd name="connsiteX0" fmla="*/ 0 w 5577840"/>
              <a:gd name="connsiteY0" fmla="*/ 510257 h 1262097"/>
              <a:gd name="connsiteX1" fmla="*/ 5577840 w 5577840"/>
              <a:gd name="connsiteY1" fmla="*/ 510257 h 1262097"/>
              <a:gd name="connsiteX2" fmla="*/ 5577840 w 5577840"/>
              <a:gd name="connsiteY2" fmla="*/ 1262097 h 1262097"/>
              <a:gd name="connsiteX3" fmla="*/ 0 w 5577840"/>
              <a:gd name="connsiteY3" fmla="*/ 1262097 h 1262097"/>
              <a:gd name="connsiteX4" fmla="*/ 0 w 5577840"/>
              <a:gd name="connsiteY4" fmla="*/ 510257 h 1262097"/>
              <a:gd name="connsiteX0" fmla="*/ 0 w 5577840"/>
              <a:gd name="connsiteY0" fmla="*/ 510257 h 1262097"/>
              <a:gd name="connsiteX1" fmla="*/ 5577840 w 5577840"/>
              <a:gd name="connsiteY1" fmla="*/ 510257 h 1262097"/>
              <a:gd name="connsiteX2" fmla="*/ 5577840 w 5577840"/>
              <a:gd name="connsiteY2" fmla="*/ 1262097 h 1262097"/>
              <a:gd name="connsiteX3" fmla="*/ 0 w 5577840"/>
              <a:gd name="connsiteY3" fmla="*/ 1262097 h 1262097"/>
              <a:gd name="connsiteX4" fmla="*/ 91440 w 5577840"/>
              <a:gd name="connsiteY4" fmla="*/ 601697 h 1262097"/>
              <a:gd name="connsiteX0" fmla="*/ 1148080 w 5577840"/>
              <a:gd name="connsiteY0" fmla="*/ 395447 h 1716247"/>
              <a:gd name="connsiteX1" fmla="*/ 5577840 w 5577840"/>
              <a:gd name="connsiteY1" fmla="*/ 964407 h 1716247"/>
              <a:gd name="connsiteX2" fmla="*/ 5577840 w 5577840"/>
              <a:gd name="connsiteY2" fmla="*/ 1716247 h 1716247"/>
              <a:gd name="connsiteX3" fmla="*/ 0 w 5577840"/>
              <a:gd name="connsiteY3" fmla="*/ 1716247 h 1716247"/>
              <a:gd name="connsiteX4" fmla="*/ 91440 w 5577840"/>
              <a:gd name="connsiteY4" fmla="*/ 1055847 h 1716247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91440 w 5577840"/>
              <a:gd name="connsiteY3" fmla="*/ 91440 h 751840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10160 w 5577840"/>
              <a:gd name="connsiteY3" fmla="*/ 91440 h 751840"/>
              <a:gd name="connsiteX0" fmla="*/ 5577840 w 5577840"/>
              <a:gd name="connsiteY0" fmla="*/ 0 h 751840"/>
              <a:gd name="connsiteX1" fmla="*/ 5577840 w 5577840"/>
              <a:gd name="connsiteY1" fmla="*/ 751840 h 751840"/>
              <a:gd name="connsiteX2" fmla="*/ 0 w 5577840"/>
              <a:gd name="connsiteY2" fmla="*/ 751840 h 751840"/>
              <a:gd name="connsiteX3" fmla="*/ 10160 w 5577840"/>
              <a:gd name="connsiteY3" fmla="*/ 2032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0" h="751840">
                <a:moveTo>
                  <a:pt x="5577840" y="0"/>
                </a:moveTo>
                <a:lnTo>
                  <a:pt x="5577840" y="751840"/>
                </a:lnTo>
                <a:lnTo>
                  <a:pt x="0" y="751840"/>
                </a:lnTo>
                <a:cubicBezTo>
                  <a:pt x="0" y="501227"/>
                  <a:pt x="10160" y="20320"/>
                  <a:pt x="10160" y="20320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651A82-B725-4E66-867E-09B7AC7BE658}"/>
              </a:ext>
            </a:extLst>
          </p:cNvPr>
          <p:cNvSpPr/>
          <p:nvPr/>
        </p:nvSpPr>
        <p:spPr>
          <a:xfrm>
            <a:off x="1549166" y="3706747"/>
            <a:ext cx="543794" cy="612807"/>
          </a:xfrm>
          <a:custGeom>
            <a:avLst/>
            <a:gdLst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232042 w 790308"/>
              <a:gd name="connsiteY4" fmla="*/ 702644 h 789271"/>
              <a:gd name="connsiteX5" fmla="*/ 164666 w 790308"/>
              <a:gd name="connsiteY5" fmla="*/ 683393 h 789271"/>
              <a:gd name="connsiteX6" fmla="*/ 145415 w 790308"/>
              <a:gd name="connsiteY6" fmla="*/ 654517 h 789271"/>
              <a:gd name="connsiteX7" fmla="*/ 116539 w 790308"/>
              <a:gd name="connsiteY7" fmla="*/ 635267 h 789271"/>
              <a:gd name="connsiteX8" fmla="*/ 106914 w 790308"/>
              <a:gd name="connsiteY8" fmla="*/ 606391 h 789271"/>
              <a:gd name="connsiteX9" fmla="*/ 87663 w 790308"/>
              <a:gd name="connsiteY9" fmla="*/ 577515 h 789271"/>
              <a:gd name="connsiteX10" fmla="*/ 68413 w 790308"/>
              <a:gd name="connsiteY10" fmla="*/ 519764 h 789271"/>
              <a:gd name="connsiteX11" fmla="*/ 58788 w 790308"/>
              <a:gd name="connsiteY11" fmla="*/ 490888 h 789271"/>
              <a:gd name="connsiteX12" fmla="*/ 29912 w 790308"/>
              <a:gd name="connsiteY12" fmla="*/ 385010 h 789271"/>
              <a:gd name="connsiteX13" fmla="*/ 20287 w 790308"/>
              <a:gd name="connsiteY13" fmla="*/ 250256 h 789271"/>
              <a:gd name="connsiteX14" fmla="*/ 1036 w 790308"/>
              <a:gd name="connsiteY14" fmla="*/ 154004 h 789271"/>
              <a:gd name="connsiteX15" fmla="*/ 1036 w 790308"/>
              <a:gd name="connsiteY15" fmla="*/ 0 h 789271"/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164666 w 790308"/>
              <a:gd name="connsiteY4" fmla="*/ 683393 h 789271"/>
              <a:gd name="connsiteX5" fmla="*/ 145415 w 790308"/>
              <a:gd name="connsiteY5" fmla="*/ 654517 h 789271"/>
              <a:gd name="connsiteX6" fmla="*/ 116539 w 790308"/>
              <a:gd name="connsiteY6" fmla="*/ 635267 h 789271"/>
              <a:gd name="connsiteX7" fmla="*/ 106914 w 790308"/>
              <a:gd name="connsiteY7" fmla="*/ 606391 h 789271"/>
              <a:gd name="connsiteX8" fmla="*/ 87663 w 790308"/>
              <a:gd name="connsiteY8" fmla="*/ 577515 h 789271"/>
              <a:gd name="connsiteX9" fmla="*/ 68413 w 790308"/>
              <a:gd name="connsiteY9" fmla="*/ 519764 h 789271"/>
              <a:gd name="connsiteX10" fmla="*/ 58788 w 790308"/>
              <a:gd name="connsiteY10" fmla="*/ 490888 h 789271"/>
              <a:gd name="connsiteX11" fmla="*/ 29912 w 790308"/>
              <a:gd name="connsiteY11" fmla="*/ 385010 h 789271"/>
              <a:gd name="connsiteX12" fmla="*/ 20287 w 790308"/>
              <a:gd name="connsiteY12" fmla="*/ 250256 h 789271"/>
              <a:gd name="connsiteX13" fmla="*/ 1036 w 790308"/>
              <a:gd name="connsiteY13" fmla="*/ 154004 h 789271"/>
              <a:gd name="connsiteX14" fmla="*/ 1036 w 790308"/>
              <a:gd name="connsiteY14" fmla="*/ 0 h 789271"/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164666 w 790308"/>
              <a:gd name="connsiteY4" fmla="*/ 683393 h 789271"/>
              <a:gd name="connsiteX5" fmla="*/ 145415 w 790308"/>
              <a:gd name="connsiteY5" fmla="*/ 654517 h 789271"/>
              <a:gd name="connsiteX6" fmla="*/ 116539 w 790308"/>
              <a:gd name="connsiteY6" fmla="*/ 635267 h 789271"/>
              <a:gd name="connsiteX7" fmla="*/ 87663 w 790308"/>
              <a:gd name="connsiteY7" fmla="*/ 577515 h 789271"/>
              <a:gd name="connsiteX8" fmla="*/ 68413 w 790308"/>
              <a:gd name="connsiteY8" fmla="*/ 519764 h 789271"/>
              <a:gd name="connsiteX9" fmla="*/ 58788 w 790308"/>
              <a:gd name="connsiteY9" fmla="*/ 490888 h 789271"/>
              <a:gd name="connsiteX10" fmla="*/ 29912 w 790308"/>
              <a:gd name="connsiteY10" fmla="*/ 385010 h 789271"/>
              <a:gd name="connsiteX11" fmla="*/ 20287 w 790308"/>
              <a:gd name="connsiteY11" fmla="*/ 250256 h 789271"/>
              <a:gd name="connsiteX12" fmla="*/ 1036 w 790308"/>
              <a:gd name="connsiteY12" fmla="*/ 154004 h 789271"/>
              <a:gd name="connsiteX13" fmla="*/ 1036 w 790308"/>
              <a:gd name="connsiteY13" fmla="*/ 0 h 789271"/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164666 w 790308"/>
              <a:gd name="connsiteY4" fmla="*/ 683393 h 789271"/>
              <a:gd name="connsiteX5" fmla="*/ 145415 w 790308"/>
              <a:gd name="connsiteY5" fmla="*/ 654517 h 789271"/>
              <a:gd name="connsiteX6" fmla="*/ 87663 w 790308"/>
              <a:gd name="connsiteY6" fmla="*/ 577515 h 789271"/>
              <a:gd name="connsiteX7" fmla="*/ 68413 w 790308"/>
              <a:gd name="connsiteY7" fmla="*/ 519764 h 789271"/>
              <a:gd name="connsiteX8" fmla="*/ 58788 w 790308"/>
              <a:gd name="connsiteY8" fmla="*/ 490888 h 789271"/>
              <a:gd name="connsiteX9" fmla="*/ 29912 w 790308"/>
              <a:gd name="connsiteY9" fmla="*/ 385010 h 789271"/>
              <a:gd name="connsiteX10" fmla="*/ 20287 w 790308"/>
              <a:gd name="connsiteY10" fmla="*/ 250256 h 789271"/>
              <a:gd name="connsiteX11" fmla="*/ 1036 w 790308"/>
              <a:gd name="connsiteY11" fmla="*/ 154004 h 789271"/>
              <a:gd name="connsiteX12" fmla="*/ 1036 w 790308"/>
              <a:gd name="connsiteY12" fmla="*/ 0 h 789271"/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164666 w 790308"/>
              <a:gd name="connsiteY4" fmla="*/ 683393 h 789271"/>
              <a:gd name="connsiteX5" fmla="*/ 145415 w 790308"/>
              <a:gd name="connsiteY5" fmla="*/ 654517 h 789271"/>
              <a:gd name="connsiteX6" fmla="*/ 87663 w 790308"/>
              <a:gd name="connsiteY6" fmla="*/ 577515 h 789271"/>
              <a:gd name="connsiteX7" fmla="*/ 68413 w 790308"/>
              <a:gd name="connsiteY7" fmla="*/ 519764 h 789271"/>
              <a:gd name="connsiteX8" fmla="*/ 29912 w 790308"/>
              <a:gd name="connsiteY8" fmla="*/ 385010 h 789271"/>
              <a:gd name="connsiteX9" fmla="*/ 20287 w 790308"/>
              <a:gd name="connsiteY9" fmla="*/ 250256 h 789271"/>
              <a:gd name="connsiteX10" fmla="*/ 1036 w 790308"/>
              <a:gd name="connsiteY10" fmla="*/ 154004 h 789271"/>
              <a:gd name="connsiteX11" fmla="*/ 1036 w 790308"/>
              <a:gd name="connsiteY11" fmla="*/ 0 h 789271"/>
              <a:gd name="connsiteX0" fmla="*/ 790308 w 790308"/>
              <a:gd name="connsiteY0" fmla="*/ 789271 h 789271"/>
              <a:gd name="connsiteX1" fmla="*/ 414922 w 790308"/>
              <a:gd name="connsiteY1" fmla="*/ 779646 h 789271"/>
              <a:gd name="connsiteX2" fmla="*/ 299419 w 790308"/>
              <a:gd name="connsiteY2" fmla="*/ 760395 h 789271"/>
              <a:gd name="connsiteX3" fmla="*/ 270543 w 790308"/>
              <a:gd name="connsiteY3" fmla="*/ 741145 h 789271"/>
              <a:gd name="connsiteX4" fmla="*/ 145415 w 790308"/>
              <a:gd name="connsiteY4" fmla="*/ 654517 h 789271"/>
              <a:gd name="connsiteX5" fmla="*/ 87663 w 790308"/>
              <a:gd name="connsiteY5" fmla="*/ 577515 h 789271"/>
              <a:gd name="connsiteX6" fmla="*/ 68413 w 790308"/>
              <a:gd name="connsiteY6" fmla="*/ 519764 h 789271"/>
              <a:gd name="connsiteX7" fmla="*/ 29912 w 790308"/>
              <a:gd name="connsiteY7" fmla="*/ 385010 h 789271"/>
              <a:gd name="connsiteX8" fmla="*/ 20287 w 790308"/>
              <a:gd name="connsiteY8" fmla="*/ 250256 h 789271"/>
              <a:gd name="connsiteX9" fmla="*/ 1036 w 790308"/>
              <a:gd name="connsiteY9" fmla="*/ 154004 h 789271"/>
              <a:gd name="connsiteX10" fmla="*/ 1036 w 790308"/>
              <a:gd name="connsiteY10" fmla="*/ 0 h 789271"/>
              <a:gd name="connsiteX0" fmla="*/ 414922 w 414922"/>
              <a:gd name="connsiteY0" fmla="*/ 779646 h 779646"/>
              <a:gd name="connsiteX1" fmla="*/ 299419 w 414922"/>
              <a:gd name="connsiteY1" fmla="*/ 760395 h 779646"/>
              <a:gd name="connsiteX2" fmla="*/ 270543 w 414922"/>
              <a:gd name="connsiteY2" fmla="*/ 741145 h 779646"/>
              <a:gd name="connsiteX3" fmla="*/ 145415 w 414922"/>
              <a:gd name="connsiteY3" fmla="*/ 654517 h 779646"/>
              <a:gd name="connsiteX4" fmla="*/ 87663 w 414922"/>
              <a:gd name="connsiteY4" fmla="*/ 577515 h 779646"/>
              <a:gd name="connsiteX5" fmla="*/ 68413 w 414922"/>
              <a:gd name="connsiteY5" fmla="*/ 519764 h 779646"/>
              <a:gd name="connsiteX6" fmla="*/ 29912 w 414922"/>
              <a:gd name="connsiteY6" fmla="*/ 385010 h 779646"/>
              <a:gd name="connsiteX7" fmla="*/ 20287 w 414922"/>
              <a:gd name="connsiteY7" fmla="*/ 250256 h 779646"/>
              <a:gd name="connsiteX8" fmla="*/ 1036 w 414922"/>
              <a:gd name="connsiteY8" fmla="*/ 154004 h 779646"/>
              <a:gd name="connsiteX9" fmla="*/ 1036 w 414922"/>
              <a:gd name="connsiteY9" fmla="*/ 0 h 779646"/>
              <a:gd name="connsiteX0" fmla="*/ 499435 w 499435"/>
              <a:gd name="connsiteY0" fmla="*/ 784090 h 784090"/>
              <a:gd name="connsiteX1" fmla="*/ 299419 w 499435"/>
              <a:gd name="connsiteY1" fmla="*/ 760395 h 784090"/>
              <a:gd name="connsiteX2" fmla="*/ 270543 w 499435"/>
              <a:gd name="connsiteY2" fmla="*/ 741145 h 784090"/>
              <a:gd name="connsiteX3" fmla="*/ 145415 w 499435"/>
              <a:gd name="connsiteY3" fmla="*/ 654517 h 784090"/>
              <a:gd name="connsiteX4" fmla="*/ 87663 w 499435"/>
              <a:gd name="connsiteY4" fmla="*/ 577515 h 784090"/>
              <a:gd name="connsiteX5" fmla="*/ 68413 w 499435"/>
              <a:gd name="connsiteY5" fmla="*/ 519764 h 784090"/>
              <a:gd name="connsiteX6" fmla="*/ 29912 w 499435"/>
              <a:gd name="connsiteY6" fmla="*/ 385010 h 784090"/>
              <a:gd name="connsiteX7" fmla="*/ 20287 w 499435"/>
              <a:gd name="connsiteY7" fmla="*/ 250256 h 784090"/>
              <a:gd name="connsiteX8" fmla="*/ 1036 w 499435"/>
              <a:gd name="connsiteY8" fmla="*/ 154004 h 784090"/>
              <a:gd name="connsiteX9" fmla="*/ 1036 w 499435"/>
              <a:gd name="connsiteY9" fmla="*/ 0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35" h="784090">
                <a:moveTo>
                  <a:pt x="499435" y="784090"/>
                </a:moveTo>
                <a:cubicBezTo>
                  <a:pt x="468920" y="782763"/>
                  <a:pt x="331532" y="766818"/>
                  <a:pt x="299419" y="760395"/>
                </a:cubicBezTo>
                <a:cubicBezTo>
                  <a:pt x="289794" y="753978"/>
                  <a:pt x="296210" y="758791"/>
                  <a:pt x="270543" y="741145"/>
                </a:cubicBezTo>
                <a:cubicBezTo>
                  <a:pt x="244876" y="723499"/>
                  <a:pt x="175895" y="681789"/>
                  <a:pt x="145415" y="654517"/>
                </a:cubicBezTo>
                <a:cubicBezTo>
                  <a:pt x="132581" y="636871"/>
                  <a:pt x="100497" y="599974"/>
                  <a:pt x="87663" y="577515"/>
                </a:cubicBezTo>
                <a:cubicBezTo>
                  <a:pt x="81246" y="558265"/>
                  <a:pt x="78038" y="551848"/>
                  <a:pt x="68413" y="519764"/>
                </a:cubicBezTo>
                <a:cubicBezTo>
                  <a:pt x="58788" y="487680"/>
                  <a:pt x="37933" y="429928"/>
                  <a:pt x="29912" y="385010"/>
                </a:cubicBezTo>
                <a:cubicBezTo>
                  <a:pt x="26704" y="340092"/>
                  <a:pt x="25260" y="295013"/>
                  <a:pt x="20287" y="250256"/>
                </a:cubicBezTo>
                <a:cubicBezTo>
                  <a:pt x="10248" y="159911"/>
                  <a:pt x="6461" y="273355"/>
                  <a:pt x="1036" y="154004"/>
                </a:cubicBezTo>
                <a:cubicBezTo>
                  <a:pt x="-1295" y="102722"/>
                  <a:pt x="1036" y="51335"/>
                  <a:pt x="1036" y="0"/>
                </a:cubicBezTo>
              </a:path>
            </a:pathLst>
          </a:custGeom>
          <a:noFill/>
          <a:ln w="57150" cap="rnd">
            <a:solidFill>
              <a:schemeClr val="bg1"/>
            </a:solidFill>
            <a:round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AB6B3-0AF0-4B16-AE3F-3E4DF15B6CEF}"/>
              </a:ext>
            </a:extLst>
          </p:cNvPr>
          <p:cNvSpPr txBox="1"/>
          <p:nvPr/>
        </p:nvSpPr>
        <p:spPr>
          <a:xfrm>
            <a:off x="2143760" y="3934833"/>
            <a:ext cx="876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Kristen ITC" panose="03050502040202030202" pitchFamily="66" charset="0"/>
              </a:rPr>
              <a:t>your </a:t>
            </a:r>
            <a:r>
              <a:rPr lang="en-US" sz="3600" b="1" dirty="0">
                <a:solidFill>
                  <a:schemeClr val="bg1"/>
                </a:solidFill>
                <a:latin typeface="Kristen ITC" panose="03050502040202030202" pitchFamily="66" charset="0"/>
              </a:rPr>
              <a:t>WORST</a:t>
            </a:r>
            <a:r>
              <a:rPr lang="en-US" sz="3600" dirty="0">
                <a:solidFill>
                  <a:schemeClr val="bg1"/>
                </a:solidFill>
                <a:latin typeface="Kristen ITC" panose="03050502040202030202" pitchFamily="66" charset="0"/>
              </a:rPr>
              <a:t> technical decision here</a:t>
            </a:r>
          </a:p>
        </p:txBody>
      </p:sp>
    </p:spTree>
    <p:extLst>
      <p:ext uri="{BB962C8B-B14F-4D97-AF65-F5344CB8AC3E}">
        <p14:creationId xmlns:p14="http://schemas.microsoft.com/office/powerpoint/2010/main" val="30632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09F6C0-4F10-4C29-BC73-7EFCD6D6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… let me help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84D1B-3098-41D0-8AF5-A8449E151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own persistency layer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in PHP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94E702-6B8D-4750-A5BB-F941595EF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non-compatible components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~ 300 dependencies each</a:t>
            </a:r>
          </a:p>
        </p:txBody>
      </p:sp>
    </p:spTree>
    <p:extLst>
      <p:ext uri="{BB962C8B-B14F-4D97-AF65-F5344CB8AC3E}">
        <p14:creationId xmlns:p14="http://schemas.microsoft.com/office/powerpoint/2010/main" val="2405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09CFA-671F-4838-8600-46FCA14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all have war stories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6229A4-35E1-49E6-BEBF-B49BDF02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57425"/>
            <a:ext cx="4813681" cy="4600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4238AE3-63C2-4B86-B08A-36F23DB2EE6C}"/>
              </a:ext>
            </a:extLst>
          </p:cNvPr>
          <p:cNvGrpSpPr/>
          <p:nvPr/>
        </p:nvGrpSpPr>
        <p:grpSpPr>
          <a:xfrm>
            <a:off x="6096000" y="1303311"/>
            <a:ext cx="5729923" cy="3254401"/>
            <a:chOff x="6096000" y="1303311"/>
            <a:chExt cx="5729923" cy="32544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719D8D-138A-40DC-A8B1-37BE77B06CBA}"/>
                </a:ext>
              </a:extLst>
            </p:cNvPr>
            <p:cNvSpPr/>
            <p:nvPr/>
          </p:nvSpPr>
          <p:spPr>
            <a:xfrm>
              <a:off x="6566387" y="2109271"/>
              <a:ext cx="4591321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implemented his own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framework &amp; wants to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use it in the project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6C365781-D5D9-4A9F-9712-8E97D6CC0C5E}"/>
                </a:ext>
              </a:extLst>
            </p:cNvPr>
            <p:cNvSpPr/>
            <p:nvPr/>
          </p:nvSpPr>
          <p:spPr>
            <a:xfrm>
              <a:off x="6096000" y="1303311"/>
              <a:ext cx="5729923" cy="3254401"/>
            </a:xfrm>
            <a:prstGeom prst="cloud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3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69 -4.81481E-6 L -0.36941 -0.10902 C -0.34128 -0.13379 -0.29896 -0.14722 -0.25456 -0.14722 C -0.20404 -0.14722 -0.16355 -0.13379 -0.13542 -0.10902 L 4.16667E-6 -4.81481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4" y="-736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7745-3D83-4D14-BEAF-519958C2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OF A BAD DECISION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01797F-B149-41EE-B617-305F5BB95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360575"/>
              </p:ext>
            </p:extLst>
          </p:nvPr>
        </p:nvGraphicFramePr>
        <p:xfrm>
          <a:off x="339365" y="1432874"/>
          <a:ext cx="11481847" cy="485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5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3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Kristen ITC</vt:lpstr>
      <vt:lpstr>Office Theme</vt:lpstr>
      <vt:lpstr>HOW TO MAKE TECHNICAL DECISIONS?</vt:lpstr>
      <vt:lpstr>Examples</vt:lpstr>
      <vt:lpstr>PowerPoint Presentation</vt:lpstr>
      <vt:lpstr>… let me help</vt:lpstr>
      <vt:lpstr>We all have war stories</vt:lpstr>
      <vt:lpstr>COST OF A BAD DECISION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36</cp:revision>
  <dcterms:created xsi:type="dcterms:W3CDTF">2018-07-24T14:16:13Z</dcterms:created>
  <dcterms:modified xsi:type="dcterms:W3CDTF">2018-07-25T14:10:56Z</dcterms:modified>
</cp:coreProperties>
</file>