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76" r:id="rId2"/>
    <p:sldMasterId id="2147483663" r:id="rId3"/>
  </p:sldMasterIdLst>
  <p:notesMasterIdLst>
    <p:notesMasterId r:id="rId49"/>
  </p:notesMasterIdLst>
  <p:handoutMasterIdLst>
    <p:handoutMasterId r:id="rId50"/>
  </p:handoutMasterIdLst>
  <p:sldIdLst>
    <p:sldId id="256" r:id="rId4"/>
    <p:sldId id="276" r:id="rId5"/>
    <p:sldId id="278" r:id="rId6"/>
    <p:sldId id="281" r:id="rId7"/>
    <p:sldId id="277" r:id="rId8"/>
    <p:sldId id="280" r:id="rId9"/>
    <p:sldId id="279" r:id="rId10"/>
    <p:sldId id="285" r:id="rId11"/>
    <p:sldId id="282" r:id="rId12"/>
    <p:sldId id="283" r:id="rId13"/>
    <p:sldId id="284" r:id="rId14"/>
    <p:sldId id="286" r:id="rId15"/>
    <p:sldId id="287" r:id="rId16"/>
    <p:sldId id="297" r:id="rId17"/>
    <p:sldId id="288" r:id="rId18"/>
    <p:sldId id="289" r:id="rId19"/>
    <p:sldId id="290" r:id="rId20"/>
    <p:sldId id="291" r:id="rId21"/>
    <p:sldId id="298" r:id="rId22"/>
    <p:sldId id="293" r:id="rId23"/>
    <p:sldId id="294" r:id="rId24"/>
    <p:sldId id="299" r:id="rId25"/>
    <p:sldId id="295" r:id="rId26"/>
    <p:sldId id="296" r:id="rId27"/>
    <p:sldId id="300" r:id="rId28"/>
    <p:sldId id="301" r:id="rId29"/>
    <p:sldId id="302" r:id="rId30"/>
    <p:sldId id="303" r:id="rId31"/>
    <p:sldId id="304" r:id="rId32"/>
    <p:sldId id="305" r:id="rId33"/>
    <p:sldId id="306" r:id="rId34"/>
    <p:sldId id="308" r:id="rId35"/>
    <p:sldId id="307" r:id="rId36"/>
    <p:sldId id="309" r:id="rId37"/>
    <p:sldId id="310" r:id="rId38"/>
    <p:sldId id="292" r:id="rId39"/>
    <p:sldId id="313" r:id="rId40"/>
    <p:sldId id="314" r:id="rId41"/>
    <p:sldId id="312" r:id="rId42"/>
    <p:sldId id="315" r:id="rId43"/>
    <p:sldId id="319" r:id="rId44"/>
    <p:sldId id="316" r:id="rId45"/>
    <p:sldId id="317" r:id="rId46"/>
    <p:sldId id="318" r:id="rId47"/>
    <p:sldId id="311" r:id="rId48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A8A2EAA-B391-4697-9FFD-DF7B91099B8B}">
          <p14:sldIdLst>
            <p14:sldId id="256"/>
            <p14:sldId id="276"/>
            <p14:sldId id="278"/>
            <p14:sldId id="281"/>
            <p14:sldId id="277"/>
            <p14:sldId id="280"/>
            <p14:sldId id="279"/>
            <p14:sldId id="285"/>
            <p14:sldId id="282"/>
            <p14:sldId id="283"/>
            <p14:sldId id="284"/>
            <p14:sldId id="286"/>
            <p14:sldId id="287"/>
            <p14:sldId id="297"/>
            <p14:sldId id="288"/>
            <p14:sldId id="289"/>
            <p14:sldId id="290"/>
            <p14:sldId id="291"/>
            <p14:sldId id="298"/>
            <p14:sldId id="293"/>
            <p14:sldId id="294"/>
            <p14:sldId id="299"/>
            <p14:sldId id="295"/>
            <p14:sldId id="296"/>
            <p14:sldId id="300"/>
            <p14:sldId id="301"/>
            <p14:sldId id="302"/>
            <p14:sldId id="303"/>
            <p14:sldId id="304"/>
            <p14:sldId id="305"/>
            <p14:sldId id="306"/>
            <p14:sldId id="308"/>
            <p14:sldId id="307"/>
            <p14:sldId id="309"/>
            <p14:sldId id="310"/>
            <p14:sldId id="292"/>
            <p14:sldId id="313"/>
            <p14:sldId id="314"/>
            <p14:sldId id="312"/>
            <p14:sldId id="315"/>
            <p14:sldId id="319"/>
            <p14:sldId id="316"/>
            <p14:sldId id="317"/>
            <p14:sldId id="318"/>
            <p14:sldId id="31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736" userDrawn="1">
          <p15:clr>
            <a:srgbClr val="A4A3A4"/>
          </p15:clr>
        </p15:guide>
        <p15:guide id="2" pos="147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3C41"/>
    <a:srgbClr val="FEFEFE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52" autoAdjust="0"/>
    <p:restoredTop sz="94660"/>
  </p:normalViewPr>
  <p:slideViewPr>
    <p:cSldViewPr snapToGrid="0">
      <p:cViewPr varScale="1">
        <p:scale>
          <a:sx n="90" d="100"/>
          <a:sy n="90" d="100"/>
        </p:scale>
        <p:origin x="620" y="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8" d="100"/>
          <a:sy n="88" d="100"/>
        </p:scale>
        <p:origin x="2964" y="66"/>
      </p:cViewPr>
      <p:guideLst>
        <p:guide orient="horz" pos="2736"/>
        <p:guide pos="147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theme" Target="theme/theme1.xml"/><Relationship Id="rId5" Type="http://schemas.openxmlformats.org/officeDocument/2006/relationships/slide" Target="slides/slide2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8" Type="http://schemas.openxmlformats.org/officeDocument/2006/relationships/slide" Target="slides/slide5.xml"/><Relationship Id="rId51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DC14FC-A894-4869-A797-1EC82735D106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D33E97-F2BE-44DB-A57D-0C85E2CBF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7781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F99C05-63F9-4248-8E20-3ACD9DF9DE7F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74FABB-6DBE-47C4-B626-20167906F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864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1466" y="1412416"/>
            <a:ext cx="4315968" cy="14219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DATE OR VENUE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1466" y="3049747"/>
            <a:ext cx="431596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Please add subtitle here</a:t>
            </a:r>
          </a:p>
        </p:txBody>
      </p:sp>
      <p:pic>
        <p:nvPicPr>
          <p:cNvPr id="5" name="Picture Placeholder 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33937" y="0"/>
            <a:ext cx="3810000" cy="51435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5333937" y="0"/>
            <a:ext cx="3810000" cy="5143500"/>
          </a:xfrm>
          <a:prstGeom prst="rect">
            <a:avLst/>
          </a:prstGeom>
          <a:solidFill>
            <a:srgbClr val="464547">
              <a:alpha val="1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/>
          <a:stretch/>
        </p:blipFill>
        <p:spPr>
          <a:xfrm rot="5400000">
            <a:off x="2767227" y="2306574"/>
            <a:ext cx="5143500" cy="53035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627880" y="511280"/>
            <a:ext cx="891284" cy="31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9780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8" y="1092491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710972" y="1092491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one title here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357188" y="4120134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357188" y="1698020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57188" y="2303549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357188" y="2909078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357188" y="3514607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9" hasCustomPrompt="1"/>
          </p:nvPr>
        </p:nvSpPr>
        <p:spPr>
          <a:xfrm>
            <a:off x="710972" y="1697608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TWO title here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20" hasCustomPrompt="1"/>
          </p:nvPr>
        </p:nvSpPr>
        <p:spPr>
          <a:xfrm>
            <a:off x="710972" y="2302725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THREE title here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1" hasCustomPrompt="1"/>
          </p:nvPr>
        </p:nvSpPr>
        <p:spPr>
          <a:xfrm>
            <a:off x="710972" y="2907842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…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22" hasCustomPrompt="1"/>
          </p:nvPr>
        </p:nvSpPr>
        <p:spPr>
          <a:xfrm>
            <a:off x="710972" y="3512959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And delete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3" hasCustomPrompt="1"/>
          </p:nvPr>
        </p:nvSpPr>
        <p:spPr>
          <a:xfrm>
            <a:off x="710972" y="4118077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The extras</a:t>
            </a:r>
          </a:p>
        </p:txBody>
      </p:sp>
      <p:sp>
        <p:nvSpPr>
          <p:cNvPr id="3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0829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673894" y="1780394"/>
            <a:ext cx="3986211" cy="2696355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73893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11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73893" y="1437495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9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Please put title here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5333999" y="0"/>
            <a:ext cx="3810001" cy="48266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 userDrawn="1"/>
        </p:nvSpPr>
        <p:spPr>
          <a:xfrm>
            <a:off x="6228906" y="1403226"/>
            <a:ext cx="2020186" cy="202018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6406895" y="1581215"/>
            <a:ext cx="1664208" cy="166420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INSERT PHOTO HERE</a:t>
            </a:r>
          </a:p>
        </p:txBody>
      </p:sp>
    </p:spTree>
    <p:extLst>
      <p:ext uri="{BB962C8B-B14F-4D97-AF65-F5344CB8AC3E}">
        <p14:creationId xmlns:p14="http://schemas.microsoft.com/office/powerpoint/2010/main" val="21586703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480321" y="1780394"/>
            <a:ext cx="3993357" cy="2696355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480321" y="1079500"/>
            <a:ext cx="3986213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Please put name here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-1" y="0"/>
            <a:ext cx="3810001" cy="48266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 userDrawn="1"/>
        </p:nvSpPr>
        <p:spPr>
          <a:xfrm>
            <a:off x="894906" y="1403226"/>
            <a:ext cx="2020186" cy="202018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1072895" y="1581215"/>
            <a:ext cx="1664208" cy="166420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INSERT PHOTO HERE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480321" y="1437495"/>
            <a:ext cx="399354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9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Please put title here</a:t>
            </a:r>
          </a:p>
        </p:txBody>
      </p:sp>
      <p:sp>
        <p:nvSpPr>
          <p:cNvPr id="1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4824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00" userDrawn="1">
          <p15:clr>
            <a:srgbClr val="FBAE40"/>
          </p15:clr>
        </p15:guide>
        <p15:guide id="2" orient="horz" pos="1524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 Color Canva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8541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on Color Canva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599" y="1422400"/>
            <a:ext cx="3993357" cy="305435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9" y="1079500"/>
            <a:ext cx="3986214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4038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on Color Canvas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sz="quarter" idx="16" hasCustomPrompt="1"/>
          </p:nvPr>
        </p:nvSpPr>
        <p:spPr>
          <a:xfrm>
            <a:off x="1127175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  <p:sp>
        <p:nvSpPr>
          <p:cNvPr id="5" name="Title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5735751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4" name="Title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431463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body" sz="quarter" idx="12" hasCustomPrompt="1"/>
          </p:nvPr>
        </p:nvSpPr>
        <p:spPr>
          <a:xfrm>
            <a:off x="1127175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Content Placeholder 14"/>
          <p:cNvSpPr>
            <a:spLocks noGrp="1"/>
          </p:cNvSpPr>
          <p:nvPr>
            <p:ph sz="quarter" idx="17" hasCustomPrompt="1"/>
          </p:nvPr>
        </p:nvSpPr>
        <p:spPr>
          <a:xfrm>
            <a:off x="5735751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  <p:sp>
        <p:nvSpPr>
          <p:cNvPr id="17" name="Content Placeholder 14"/>
          <p:cNvSpPr>
            <a:spLocks noGrp="1"/>
          </p:cNvSpPr>
          <p:nvPr>
            <p:ph sz="quarter" idx="18" hasCustomPrompt="1"/>
          </p:nvPr>
        </p:nvSpPr>
        <p:spPr>
          <a:xfrm>
            <a:off x="3431463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1773717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- EPAM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780953" y="2098360"/>
            <a:ext cx="5582093" cy="58738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latin typeface="+mj-lt"/>
              </a:defRPr>
            </a:lvl2pPr>
            <a:lvl3pPr marL="914400" indent="0">
              <a:buNone/>
              <a:defRPr sz="1600">
                <a:latin typeface="+mj-lt"/>
              </a:defRPr>
            </a:lvl3pPr>
            <a:lvl4pPr marL="1371600" indent="0">
              <a:buNone/>
              <a:defRPr sz="1600">
                <a:latin typeface="+mj-lt"/>
              </a:defRPr>
            </a:lvl4pPr>
            <a:lvl5pPr marL="1828800" indent="0">
              <a:buNone/>
              <a:defRPr sz="1600">
                <a:latin typeface="+mj-lt"/>
              </a:defRPr>
            </a:lvl5pPr>
          </a:lstStyle>
          <a:p>
            <a:pPr algn="ctr">
              <a:lnSpc>
                <a:spcPts val="2400"/>
              </a:lnSpc>
            </a:pP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Please add call out or quote here</a:t>
            </a:r>
            <a:br>
              <a:rPr lang="en-US" sz="1600" baseline="0" dirty="0">
                <a:solidFill>
                  <a:schemeClr val="bg1"/>
                </a:solidFill>
                <a:latin typeface="+mj-lt"/>
              </a:rPr>
            </a:b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sit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consectetur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adipiscing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elit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Sed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nec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gravida,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dapibus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turpis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porttitor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tincidunt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nibh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Orci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varius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natoque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penatibus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et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magnis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dis parturient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montes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nascetur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ridiculus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mus. Nam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eget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enim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mauris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Vivamus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sit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congue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nunc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Duis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posuere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rutrum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quis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justo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Phasellus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bibendum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vehicula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id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ornare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Nam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commodo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purus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Proin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lectus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leo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in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lacinia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convallis. </a:t>
            </a:r>
            <a:endParaRPr lang="en-US" sz="1600" b="1" spc="200" baseline="0" dirty="0">
              <a:solidFill>
                <a:schemeClr val="bg1"/>
              </a:solidFill>
              <a:latin typeface="+mj-lt"/>
              <a:ea typeface="Calibri" charset="0"/>
              <a:cs typeface="Calibri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>
            <a:off x="1" y="-122440"/>
            <a:ext cx="1548202" cy="118744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 rot="10800000">
            <a:off x="7595798" y="3681859"/>
            <a:ext cx="1548202" cy="1187447"/>
          </a:xfrm>
          <a:prstGeom prst="rect">
            <a:avLst/>
          </a:prstGeom>
        </p:spPr>
      </p:pic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0667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24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4314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3040C60-A39E-8442-A520-BA092303AC98}"/>
              </a:ext>
            </a:extLst>
          </p:cNvPr>
          <p:cNvCxnSpPr/>
          <p:nvPr userDrawn="1"/>
        </p:nvCxnSpPr>
        <p:spPr>
          <a:xfrm flipV="1">
            <a:off x="5986464" y="703218"/>
            <a:ext cx="0" cy="4123421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21FF28FE-B84E-5D44-B6A6-4B55087B123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711726"/>
            <a:ext cx="5986464" cy="408999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Shape 920">
            <a:extLst>
              <a:ext uri="{FF2B5EF4-FFF2-40B4-BE49-F238E27FC236}">
                <a16:creationId xmlns:a16="http://schemas.microsoft.com/office/drawing/2014/main" id="{D1A5E50C-7A92-6F49-870C-2507B203D755}"/>
              </a:ext>
            </a:extLst>
          </p:cNvPr>
          <p:cNvSpPr/>
          <p:nvPr userDrawn="1"/>
        </p:nvSpPr>
        <p:spPr>
          <a:xfrm>
            <a:off x="5986464" y="711726"/>
            <a:ext cx="3157536" cy="51859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28575" rIns="0" bIns="28575" anchor="ctr">
            <a:noAutofit/>
          </a:bodyPr>
          <a:lstStyle/>
          <a:p>
            <a:pPr marR="23813" indent="23813" algn="ctr" defTabSz="309567">
              <a:lnSpc>
                <a:spcPct val="90000"/>
              </a:lnSpc>
              <a:defRPr sz="2800" cap="all">
                <a:solidFill>
                  <a:srgbClr val="FFFFFF"/>
                </a:solidFill>
                <a:latin typeface="Oswald DemiBold"/>
                <a:ea typeface="Oswald DemiBold"/>
                <a:cs typeface="Oswald DemiBold"/>
                <a:sym typeface="Oswald DemiBold"/>
              </a:defRPr>
            </a:pPr>
            <a:endParaRPr sz="1200" b="1" kern="0" cap="all" spc="100" dirty="0">
              <a:solidFill>
                <a:srgbClr val="FFFFFF"/>
              </a:solidFill>
              <a:latin typeface="Calibri" charset="0"/>
              <a:ea typeface="Calibri" charset="0"/>
              <a:cs typeface="Calibri" charset="0"/>
              <a:sym typeface="Oswald DemiBold"/>
            </a:endParaRP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D86B7237-6AD3-844E-9A6E-C3E0C1013AD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986462" y="769496"/>
            <a:ext cx="3157537" cy="438912"/>
          </a:xfrm>
          <a:noFill/>
          <a:ln>
            <a:noFill/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>
                <a:solidFill>
                  <a:schemeClr val="bg1"/>
                </a:solidFill>
              </a:defRPr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94328E10-B013-0A4C-A50C-6D1D6CFD70B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193213" y="1772289"/>
            <a:ext cx="2656378" cy="305435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ts val="148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sz="900"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</a:p>
          <a:p>
            <a:pPr marL="171450" marR="0" lvl="0" indent="-171450" algn="l" defTabSz="914400" rtl="0" eaLnBrk="1" fontAlgn="auto" latinLnBrk="0" hangingPunct="1">
              <a:lnSpc>
                <a:spcPts val="148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ABD56F5B-8455-0345-910E-53CDD8476F9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93213" y="1429389"/>
            <a:ext cx="2656378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</p:spTree>
    <p:extLst>
      <p:ext uri="{BB962C8B-B14F-4D97-AF65-F5344CB8AC3E}">
        <p14:creationId xmlns:p14="http://schemas.microsoft.com/office/powerpoint/2010/main" val="15118937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32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with Custom Pictu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1466" y="1412416"/>
            <a:ext cx="4315968" cy="14219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31466" y="3843769"/>
            <a:ext cx="1945326" cy="399456"/>
          </a:xfrm>
        </p:spPr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DATE OR VENUE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1466" y="3049747"/>
            <a:ext cx="431596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Please add subtitle here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5334000" y="0"/>
            <a:ext cx="3810000" cy="51435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baseline="0"/>
            </a:lvl1pPr>
          </a:lstStyle>
          <a:p>
            <a:r>
              <a:rPr lang="en-US" dirty="0"/>
              <a:t>Please add cover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073801" y="0"/>
            <a:ext cx="530352" cy="51435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lvl="0"/>
            <a:r>
              <a:rPr lang="en-US" dirty="0"/>
              <a:t>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627880" y="511280"/>
            <a:ext cx="891284" cy="31603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581AF72-7AD6-334A-BFA2-32789379DA3D}"/>
              </a:ext>
            </a:extLst>
          </p:cNvPr>
          <p:cNvSpPr txBox="1"/>
          <p:nvPr userDrawn="1"/>
        </p:nvSpPr>
        <p:spPr>
          <a:xfrm>
            <a:off x="421400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2020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926412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EPAM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>
                <a:latin typeface="+mn-lt"/>
              </a:defRPr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18608758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Bright Blu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30461953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Lime Green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162525151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Coral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216545679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653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nv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E38DE0-131E-E04E-BD2E-B00FD5B34CB6}"/>
              </a:ext>
            </a:extLst>
          </p:cNvPr>
          <p:cNvSpPr txBox="1"/>
          <p:nvPr userDrawn="1"/>
        </p:nvSpPr>
        <p:spPr>
          <a:xfrm>
            <a:off x="1307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2020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07877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284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2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077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422400"/>
            <a:ext cx="8429625" cy="30543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8" y="1079500"/>
            <a:ext cx="8429625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646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599" y="1422400"/>
            <a:ext cx="3993357" cy="30543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7" y="1079500"/>
            <a:ext cx="3993359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4111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1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1310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2" cy="30543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176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18" Type="http://schemas.openxmlformats.org/officeDocument/2006/relationships/image" Target="../media/image5.emf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6" Type="http://schemas.openxmlformats.org/officeDocument/2006/relationships/slideLayout" Target="../slideLayouts/slideLayout19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7" Type="http://schemas.openxmlformats.org/officeDocument/2006/relationships/image" Target="../media/image5.emf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24.xml"/><Relationship Id="rId4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31466" y="1412416"/>
            <a:ext cx="4315968" cy="142192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add title here</a:t>
            </a:r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625596" y="3843769"/>
            <a:ext cx="1945326" cy="399456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182880" tIns="91440" rIns="182880" bIns="0" rtlCol="0" anchor="ctr" anchorCtr="0"/>
          <a:lstStyle>
            <a:lvl1pPr algn="l">
              <a:defRPr sz="1200" b="1" cap="all" baseline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230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70" r:id="rId2"/>
    <p:sldLayoutId id="2147483696" r:id="rId3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800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sz="1600" b="1" kern="1200" baseline="0">
          <a:solidFill>
            <a:schemeClr val="bg1"/>
          </a:solidFill>
          <a:latin typeface="+mn-lt"/>
          <a:ea typeface="+mn-ea"/>
          <a:cs typeface="+mn-cs"/>
        </a:defRPr>
      </a:lvl1pPr>
      <a:lvl2pPr marL="3429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36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4826639"/>
            <a:ext cx="9144000" cy="316862"/>
          </a:xfrm>
          <a:prstGeom prst="rect">
            <a:avLst/>
          </a:prstGeom>
          <a:solidFill>
            <a:srgbClr val="133C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364" y="1079500"/>
            <a:ext cx="8426449" cy="3397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Second</a:t>
            </a:r>
          </a:p>
          <a:p>
            <a:pPr lvl="2"/>
            <a:r>
              <a:rPr lang="en-US" dirty="0"/>
              <a:t>third</a:t>
            </a:r>
          </a:p>
          <a:p>
            <a:pPr lvl="3"/>
            <a:r>
              <a:rPr lang="en-US" dirty="0"/>
              <a:t>fourth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360364" y="228600"/>
            <a:ext cx="8426449" cy="301752"/>
          </a:xfrm>
          <a:prstGeom prst="rect">
            <a:avLst/>
          </a:prstGeom>
        </p:spPr>
        <p:txBody>
          <a:bodyPr vert="horz" wrap="none" lIns="0" tIns="45720" rIns="0" bIns="45720" rtlCol="0" anchor="ctr">
            <a:noAutofit/>
          </a:bodyPr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9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78E00D-81AB-8847-9E12-0981E03F6A7D}"/>
              </a:ext>
            </a:extLst>
          </p:cNvPr>
          <p:cNvSpPr txBox="1"/>
          <p:nvPr userDrawn="1"/>
        </p:nvSpPr>
        <p:spPr>
          <a:xfrm>
            <a:off x="9435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2020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77352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3" r:id="rId2"/>
    <p:sldLayoutId id="2147483681" r:id="rId3"/>
    <p:sldLayoutId id="2147483682" r:id="rId4"/>
    <p:sldLayoutId id="2147483685" r:id="rId5"/>
    <p:sldLayoutId id="2147483686" r:id="rId6"/>
    <p:sldLayoutId id="2147483687" r:id="rId7"/>
    <p:sldLayoutId id="2147483692" r:id="rId8"/>
    <p:sldLayoutId id="2147483688" r:id="rId9"/>
    <p:sldLayoutId id="2147483689" r:id="rId10"/>
    <p:sldLayoutId id="2147483684" r:id="rId11"/>
    <p:sldLayoutId id="2147483695" r:id="rId12"/>
    <p:sldLayoutId id="2147483694" r:id="rId13"/>
    <p:sldLayoutId id="2147483690" r:id="rId14"/>
    <p:sldLayoutId id="2147483697" r:id="rId15"/>
    <p:sldLayoutId id="2147483691" r:id="rId16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000" kern="1200" cap="none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914400" rtl="0" eaLnBrk="1" latinLnBrk="0" hangingPunct="1">
        <a:lnSpc>
          <a:spcPts val="1600"/>
        </a:lnSpc>
        <a:spcBef>
          <a:spcPts val="264"/>
        </a:spcBef>
        <a:spcAft>
          <a:spcPts val="300"/>
        </a:spcAft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58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44" userDrawn="1">
          <p15:clr>
            <a:srgbClr val="F26B43"/>
          </p15:clr>
        </p15:guide>
        <p15:guide id="2" orient="horz" pos="338" userDrawn="1">
          <p15:clr>
            <a:srgbClr val="F26B43"/>
          </p15:clr>
        </p15:guide>
        <p15:guide id="3" orient="horz" pos="680" userDrawn="1">
          <p15:clr>
            <a:srgbClr val="F26B43"/>
          </p15:clr>
        </p15:guide>
        <p15:guide id="4" orient="horz" pos="2820" userDrawn="1">
          <p15:clr>
            <a:srgbClr val="F26B43"/>
          </p15:clr>
        </p15:guide>
        <p15:guide id="5" pos="226" userDrawn="1">
          <p15:clr>
            <a:srgbClr val="F26B43"/>
          </p15:clr>
        </p15:guide>
        <p15:guide id="6" pos="5535" userDrawn="1">
          <p15:clr>
            <a:srgbClr val="F26B43"/>
          </p15:clr>
        </p15:guide>
        <p15:guide id="7" orient="horz" pos="896" userDrawn="1">
          <p15:clr>
            <a:srgbClr val="F26B43"/>
          </p15:clr>
        </p15:guide>
        <p15:guide id="8" pos="2736" userDrawn="1">
          <p15:clr>
            <a:srgbClr val="F26B43"/>
          </p15:clr>
        </p15:guide>
        <p15:guide id="9" pos="3024" userDrawn="1">
          <p15:clr>
            <a:srgbClr val="F26B43"/>
          </p15:clr>
        </p15:guide>
        <p15:guide id="10" orient="horz" pos="3036" userDrawn="1">
          <p15:clr>
            <a:srgbClr val="F26B43"/>
          </p15:clr>
        </p15:guide>
        <p15:guide id="11" orient="horz" pos="3084" userDrawn="1">
          <p15:clr>
            <a:srgbClr val="F26B43"/>
          </p15:clr>
        </p15:guide>
        <p15:guide id="12" orient="horz" pos="318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80954" y="1803228"/>
            <a:ext cx="5582093" cy="12201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endParaRPr lang="en-US" sz="4400" b="1" spc="200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4826639"/>
            <a:ext cx="9144000" cy="316862"/>
          </a:xfrm>
          <a:prstGeom prst="rect">
            <a:avLst/>
          </a:prstGeom>
          <a:solidFill>
            <a:schemeClr val="accent1">
              <a:lumMod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332217A-8F11-8743-849F-F8E866BEB919}"/>
              </a:ext>
            </a:extLst>
          </p:cNvPr>
          <p:cNvSpPr txBox="1"/>
          <p:nvPr userDrawn="1"/>
        </p:nvSpPr>
        <p:spPr>
          <a:xfrm>
            <a:off x="9435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2020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48617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98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svg"/><Relationship Id="rId7" Type="http://schemas.openxmlformats.org/officeDocument/2006/relationships/image" Target="../media/image21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20.png"/><Relationship Id="rId11" Type="http://schemas.openxmlformats.org/officeDocument/2006/relationships/image" Target="../media/image27.svg"/><Relationship Id="rId5" Type="http://schemas.openxmlformats.org/officeDocument/2006/relationships/image" Target="../media/image19.svg"/><Relationship Id="rId10" Type="http://schemas.openxmlformats.org/officeDocument/2006/relationships/image" Target="../media/image26.png"/><Relationship Id="rId4" Type="http://schemas.openxmlformats.org/officeDocument/2006/relationships/image" Target="../media/image18.png"/><Relationship Id="rId9" Type="http://schemas.openxmlformats.org/officeDocument/2006/relationships/image" Target="../media/image23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svg"/><Relationship Id="rId7" Type="http://schemas.openxmlformats.org/officeDocument/2006/relationships/image" Target="../media/image21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20.png"/><Relationship Id="rId11" Type="http://schemas.openxmlformats.org/officeDocument/2006/relationships/image" Target="../media/image29.svg"/><Relationship Id="rId5" Type="http://schemas.openxmlformats.org/officeDocument/2006/relationships/image" Target="../media/image19.svg"/><Relationship Id="rId10" Type="http://schemas.openxmlformats.org/officeDocument/2006/relationships/image" Target="../media/image28.png"/><Relationship Id="rId4" Type="http://schemas.openxmlformats.org/officeDocument/2006/relationships/image" Target="../media/image18.png"/><Relationship Id="rId9" Type="http://schemas.openxmlformats.org/officeDocument/2006/relationships/image" Target="../media/image23.sv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35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svg"/><Relationship Id="rId7" Type="http://schemas.openxmlformats.org/officeDocument/2006/relationships/image" Target="../media/image41.sv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40.png"/><Relationship Id="rId5" Type="http://schemas.openxmlformats.org/officeDocument/2006/relationships/image" Target="../media/image39.svg"/><Relationship Id="rId4" Type="http://schemas.openxmlformats.org/officeDocument/2006/relationships/image" Target="../media/image3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svg"/><Relationship Id="rId18" Type="http://schemas.openxmlformats.org/officeDocument/2006/relationships/image" Target="../media/image49.png"/><Relationship Id="rId3" Type="http://schemas.openxmlformats.org/officeDocument/2006/relationships/image" Target="../media/image42.png"/><Relationship Id="rId7" Type="http://schemas.openxmlformats.org/officeDocument/2006/relationships/image" Target="../media/image17.svg"/><Relationship Id="rId12" Type="http://schemas.openxmlformats.org/officeDocument/2006/relationships/image" Target="../media/image22.png"/><Relationship Id="rId17" Type="http://schemas.openxmlformats.org/officeDocument/2006/relationships/image" Target="../media/image48.png"/><Relationship Id="rId2" Type="http://schemas.openxmlformats.org/officeDocument/2006/relationships/image" Target="../media/image11.png"/><Relationship Id="rId16" Type="http://schemas.openxmlformats.org/officeDocument/2006/relationships/image" Target="../media/image47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6.png"/><Relationship Id="rId11" Type="http://schemas.openxmlformats.org/officeDocument/2006/relationships/image" Target="../media/image21.svg"/><Relationship Id="rId5" Type="http://schemas.openxmlformats.org/officeDocument/2006/relationships/image" Target="../media/image44.png"/><Relationship Id="rId15" Type="http://schemas.openxmlformats.org/officeDocument/2006/relationships/image" Target="../media/image46.svg"/><Relationship Id="rId10" Type="http://schemas.openxmlformats.org/officeDocument/2006/relationships/image" Target="../media/image20.png"/><Relationship Id="rId4" Type="http://schemas.openxmlformats.org/officeDocument/2006/relationships/image" Target="../media/image43.png"/><Relationship Id="rId9" Type="http://schemas.openxmlformats.org/officeDocument/2006/relationships/image" Target="../media/image19.svg"/><Relationship Id="rId14" Type="http://schemas.openxmlformats.org/officeDocument/2006/relationships/image" Target="../media/image45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51.png"/><Relationship Id="rId3" Type="http://schemas.openxmlformats.org/officeDocument/2006/relationships/image" Target="../media/image17.svg"/><Relationship Id="rId7" Type="http://schemas.openxmlformats.org/officeDocument/2006/relationships/image" Target="../media/image21.svg"/><Relationship Id="rId12" Type="http://schemas.openxmlformats.org/officeDocument/2006/relationships/image" Target="../media/image50.png"/><Relationship Id="rId2" Type="http://schemas.openxmlformats.org/officeDocument/2006/relationships/image" Target="../media/image16.png"/><Relationship Id="rId16" Type="http://schemas.openxmlformats.org/officeDocument/2006/relationships/image" Target="../media/image43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20.png"/><Relationship Id="rId11" Type="http://schemas.openxmlformats.org/officeDocument/2006/relationships/image" Target="../media/image44.png"/><Relationship Id="rId5" Type="http://schemas.openxmlformats.org/officeDocument/2006/relationships/image" Target="../media/image19.svg"/><Relationship Id="rId15" Type="http://schemas.openxmlformats.org/officeDocument/2006/relationships/image" Target="../media/image52.png"/><Relationship Id="rId10" Type="http://schemas.openxmlformats.org/officeDocument/2006/relationships/image" Target="../media/image42.png"/><Relationship Id="rId4" Type="http://schemas.openxmlformats.org/officeDocument/2006/relationships/image" Target="../media/image18.png"/><Relationship Id="rId9" Type="http://schemas.openxmlformats.org/officeDocument/2006/relationships/image" Target="../media/image23.svg"/><Relationship Id="rId14" Type="http://schemas.openxmlformats.org/officeDocument/2006/relationships/image" Target="../media/image4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svg"/><Relationship Id="rId3" Type="http://schemas.openxmlformats.org/officeDocument/2006/relationships/image" Target="../media/image49.png"/><Relationship Id="rId7" Type="http://schemas.openxmlformats.org/officeDocument/2006/relationships/image" Target="../media/image19.svg"/><Relationship Id="rId12" Type="http://schemas.openxmlformats.org/officeDocument/2006/relationships/image" Target="../media/image2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8.png"/><Relationship Id="rId11" Type="http://schemas.openxmlformats.org/officeDocument/2006/relationships/image" Target="../media/image23.svg"/><Relationship Id="rId5" Type="http://schemas.openxmlformats.org/officeDocument/2006/relationships/image" Target="../media/image17.svg"/><Relationship Id="rId15" Type="http://schemas.openxmlformats.org/officeDocument/2006/relationships/image" Target="../media/image54.sv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svg"/><Relationship Id="rId14" Type="http://schemas.openxmlformats.org/officeDocument/2006/relationships/image" Target="../media/image53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svg"/><Relationship Id="rId7" Type="http://schemas.openxmlformats.org/officeDocument/2006/relationships/image" Target="../media/image21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20.png"/><Relationship Id="rId5" Type="http://schemas.openxmlformats.org/officeDocument/2006/relationships/image" Target="../media/image19.svg"/><Relationship Id="rId4" Type="http://schemas.openxmlformats.org/officeDocument/2006/relationships/image" Target="../media/image18.png"/><Relationship Id="rId9" Type="http://schemas.openxmlformats.org/officeDocument/2006/relationships/image" Target="../media/image23.sv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41.svg"/><Relationship Id="rId4" Type="http://schemas.openxmlformats.org/officeDocument/2006/relationships/image" Target="../media/image4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35.sv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5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59.svg"/><Relationship Id="rId5" Type="http://schemas.openxmlformats.org/officeDocument/2006/relationships/image" Target="../media/image58.png"/><Relationship Id="rId4" Type="http://schemas.openxmlformats.org/officeDocument/2006/relationships/image" Target="../media/image57.sv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61.png"/><Relationship Id="rId7" Type="http://schemas.openxmlformats.org/officeDocument/2006/relationships/image" Target="../media/image64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42.png"/><Relationship Id="rId5" Type="http://schemas.openxmlformats.org/officeDocument/2006/relationships/image" Target="../media/image63.svg"/><Relationship Id="rId4" Type="http://schemas.openxmlformats.org/officeDocument/2006/relationships/image" Target="../media/image62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1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sv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1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sv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71.gif"/><Relationship Id="rId5" Type="http://schemas.openxmlformats.org/officeDocument/2006/relationships/image" Target="../media/image35.svg"/><Relationship Id="rId4" Type="http://schemas.openxmlformats.org/officeDocument/2006/relationships/image" Target="../media/image33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jpeg"/><Relationship Id="rId1" Type="http://schemas.openxmlformats.org/officeDocument/2006/relationships/slideLayout" Target="../slideLayouts/slideLayout19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jpeg"/><Relationship Id="rId1" Type="http://schemas.openxmlformats.org/officeDocument/2006/relationships/slideLayout" Target="../slideLayouts/slideLayout1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jpeg"/><Relationship Id="rId7" Type="http://schemas.openxmlformats.org/officeDocument/2006/relationships/image" Target="../media/image79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78.png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svg"/><Relationship Id="rId3" Type="http://schemas.openxmlformats.org/officeDocument/2006/relationships/image" Target="../media/image15.svg"/><Relationship Id="rId7" Type="http://schemas.openxmlformats.org/officeDocument/2006/relationships/image" Target="../media/image19.svg"/><Relationship Id="rId12" Type="http://schemas.openxmlformats.org/officeDocument/2006/relationships/image" Target="../media/image2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8.png"/><Relationship Id="rId11" Type="http://schemas.openxmlformats.org/officeDocument/2006/relationships/image" Target="../media/image23.svg"/><Relationship Id="rId5" Type="http://schemas.openxmlformats.org/officeDocument/2006/relationships/image" Target="../media/image17.sv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Microservices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531466" y="3049747"/>
            <a:ext cx="4315968" cy="313932"/>
          </a:xfrm>
        </p:spPr>
        <p:txBody>
          <a:bodyPr/>
          <a:lstStyle/>
          <a:p>
            <a:r>
              <a:rPr lang="en-US" dirty="0" err="1"/>
              <a:t>Oreszt</a:t>
            </a:r>
            <a:r>
              <a:rPr lang="hu-HU" dirty="0"/>
              <a:t>é</a:t>
            </a:r>
            <a:r>
              <a:rPr lang="en-US" dirty="0" err="1"/>
              <a:t>sz</a:t>
            </a:r>
            <a:r>
              <a:rPr lang="en-US" dirty="0"/>
              <a:t> Margaritisz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AD212A-E369-CB46-BE9C-0744152A0BAF}"/>
              </a:ext>
            </a:extLst>
          </p:cNvPr>
          <p:cNvSpPr txBox="1"/>
          <p:nvPr/>
        </p:nvSpPr>
        <p:spPr>
          <a:xfrm>
            <a:off x="433143" y="4867516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2020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331967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66854FC-7E11-4A19-99B4-A56B5DDF0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TWO-PIZZA TEAM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954AF6F-968B-43C2-AC73-2FE1C1CDA8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10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0610382-2EEE-4421-A67A-E305B2BA0B51}"/>
              </a:ext>
            </a:extLst>
          </p:cNvPr>
          <p:cNvGrpSpPr/>
          <p:nvPr/>
        </p:nvGrpSpPr>
        <p:grpSpPr>
          <a:xfrm>
            <a:off x="1093276" y="1756398"/>
            <a:ext cx="1361877" cy="1630703"/>
            <a:chOff x="3210123" y="1429716"/>
            <a:chExt cx="1361877" cy="163070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4DADCF1A-F48B-43DF-937D-D38A2D60CF60}"/>
                </a:ext>
              </a:extLst>
            </p:cNvPr>
            <p:cNvGrpSpPr/>
            <p:nvPr/>
          </p:nvGrpSpPr>
          <p:grpSpPr>
            <a:xfrm>
              <a:off x="3210123" y="1429716"/>
              <a:ext cx="1361877" cy="1338217"/>
              <a:chOff x="5572493" y="2893540"/>
              <a:chExt cx="1361877" cy="1338217"/>
            </a:xfrm>
          </p:grpSpPr>
          <p:pic>
            <p:nvPicPr>
              <p:cNvPr id="7" name="Graphic 6" descr="User">
                <a:extLst>
                  <a:ext uri="{FF2B5EF4-FFF2-40B4-BE49-F238E27FC236}">
                    <a16:creationId xmlns:a16="http://schemas.microsoft.com/office/drawing/2014/main" id="{33EA60FF-702F-41E1-8B7B-5C72C7DB20D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589181" y="3642514"/>
                <a:ext cx="589243" cy="589243"/>
              </a:xfrm>
              <a:prstGeom prst="rect">
                <a:avLst/>
              </a:prstGeom>
            </p:spPr>
          </p:pic>
          <p:pic>
            <p:nvPicPr>
              <p:cNvPr id="8" name="Graphic 7" descr="User">
                <a:extLst>
                  <a:ext uri="{FF2B5EF4-FFF2-40B4-BE49-F238E27FC236}">
                    <a16:creationId xmlns:a16="http://schemas.microsoft.com/office/drawing/2014/main" id="{C6BC8D51-C85F-47AD-A2BD-ADC01A8E75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345127" y="3163685"/>
                <a:ext cx="589243" cy="589243"/>
              </a:xfrm>
              <a:prstGeom prst="rect">
                <a:avLst/>
              </a:prstGeom>
            </p:spPr>
          </p:pic>
          <p:pic>
            <p:nvPicPr>
              <p:cNvPr id="9" name="Graphic 8" descr="User">
                <a:extLst>
                  <a:ext uri="{FF2B5EF4-FFF2-40B4-BE49-F238E27FC236}">
                    <a16:creationId xmlns:a16="http://schemas.microsoft.com/office/drawing/2014/main" id="{DBB95109-E04B-4081-BD39-5E58DBDA51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5572493" y="2893540"/>
                <a:ext cx="589243" cy="589243"/>
              </a:xfrm>
              <a:prstGeom prst="rect">
                <a:avLst/>
              </a:prstGeom>
            </p:spPr>
          </p:pic>
        </p:grpSp>
        <p:pic>
          <p:nvPicPr>
            <p:cNvPr id="6" name="Graphic 5" descr="User">
              <a:extLst>
                <a:ext uri="{FF2B5EF4-FFF2-40B4-BE49-F238E27FC236}">
                  <a16:creationId xmlns:a16="http://schemas.microsoft.com/office/drawing/2014/main" id="{0D523F36-6642-45E5-8FD4-3F62D98FB75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982757" y="2471176"/>
              <a:ext cx="589243" cy="589243"/>
            </a:xfrm>
            <a:prstGeom prst="rect">
              <a:avLst/>
            </a:prstGeom>
          </p:spPr>
        </p:pic>
      </p:grpSp>
      <p:pic>
        <p:nvPicPr>
          <p:cNvPr id="11" name="Graphic 10" descr="Whole pizza">
            <a:extLst>
              <a:ext uri="{FF2B5EF4-FFF2-40B4-BE49-F238E27FC236}">
                <a16:creationId xmlns:a16="http://schemas.microsoft.com/office/drawing/2014/main" id="{38DC5C54-7EA0-46BF-BB55-91EE14B65E2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972161" y="1385547"/>
            <a:ext cx="1199678" cy="1199678"/>
          </a:xfrm>
          <a:prstGeom prst="rect">
            <a:avLst/>
          </a:prstGeom>
        </p:spPr>
      </p:pic>
      <p:pic>
        <p:nvPicPr>
          <p:cNvPr id="12" name="Graphic 11" descr="Whole pizza">
            <a:extLst>
              <a:ext uri="{FF2B5EF4-FFF2-40B4-BE49-F238E27FC236}">
                <a16:creationId xmlns:a16="http://schemas.microsoft.com/office/drawing/2014/main" id="{190F6A43-B9A1-47EC-902F-91E5B7D8C97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280173" y="3057068"/>
            <a:ext cx="1199678" cy="119967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95ECB64-8748-4EA6-A889-A503CD65D812}"/>
              </a:ext>
            </a:extLst>
          </p:cNvPr>
          <p:cNvSpPr txBox="1"/>
          <p:nvPr/>
        </p:nvSpPr>
        <p:spPr>
          <a:xfrm>
            <a:off x="5777023" y="2175339"/>
            <a:ext cx="242803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3-12 people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DEV, QA, OPS</a:t>
            </a:r>
          </a:p>
        </p:txBody>
      </p:sp>
    </p:spTree>
    <p:extLst>
      <p:ext uri="{BB962C8B-B14F-4D97-AF65-F5344CB8AC3E}">
        <p14:creationId xmlns:p14="http://schemas.microsoft.com/office/powerpoint/2010/main" val="30565616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91AD925-5233-40BE-BB38-674471444A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11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9AAB0F7-5EDE-4D81-A0E9-E8D97192A122}"/>
              </a:ext>
            </a:extLst>
          </p:cNvPr>
          <p:cNvGrpSpPr/>
          <p:nvPr/>
        </p:nvGrpSpPr>
        <p:grpSpPr>
          <a:xfrm>
            <a:off x="1178337" y="1483071"/>
            <a:ext cx="1361877" cy="1630703"/>
            <a:chOff x="3210123" y="1429716"/>
            <a:chExt cx="1361877" cy="1630703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DA7EE878-07EF-49D7-8511-AADB1E712506}"/>
                </a:ext>
              </a:extLst>
            </p:cNvPr>
            <p:cNvGrpSpPr/>
            <p:nvPr/>
          </p:nvGrpSpPr>
          <p:grpSpPr>
            <a:xfrm>
              <a:off x="3210123" y="1429716"/>
              <a:ext cx="1361877" cy="1338217"/>
              <a:chOff x="5572493" y="2893540"/>
              <a:chExt cx="1361877" cy="1338217"/>
            </a:xfrm>
          </p:grpSpPr>
          <p:pic>
            <p:nvPicPr>
              <p:cNvPr id="4" name="Graphic 3" descr="User">
                <a:extLst>
                  <a:ext uri="{FF2B5EF4-FFF2-40B4-BE49-F238E27FC236}">
                    <a16:creationId xmlns:a16="http://schemas.microsoft.com/office/drawing/2014/main" id="{ABD51B6C-E2E7-4FEC-8B3B-345E9BADA2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589181" y="3642514"/>
                <a:ext cx="589243" cy="589243"/>
              </a:xfrm>
              <a:prstGeom prst="rect">
                <a:avLst/>
              </a:prstGeom>
            </p:spPr>
          </p:pic>
          <p:pic>
            <p:nvPicPr>
              <p:cNvPr id="5" name="Graphic 4" descr="User">
                <a:extLst>
                  <a:ext uri="{FF2B5EF4-FFF2-40B4-BE49-F238E27FC236}">
                    <a16:creationId xmlns:a16="http://schemas.microsoft.com/office/drawing/2014/main" id="{F8CADEC9-4DDE-4718-B97B-46EF58A5F3D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345127" y="3163685"/>
                <a:ext cx="589243" cy="589243"/>
              </a:xfrm>
              <a:prstGeom prst="rect">
                <a:avLst/>
              </a:prstGeom>
            </p:spPr>
          </p:pic>
          <p:pic>
            <p:nvPicPr>
              <p:cNvPr id="6" name="Graphic 5" descr="User">
                <a:extLst>
                  <a:ext uri="{FF2B5EF4-FFF2-40B4-BE49-F238E27FC236}">
                    <a16:creationId xmlns:a16="http://schemas.microsoft.com/office/drawing/2014/main" id="{002EC8F8-D837-44B5-81A0-413A914952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5572493" y="2893540"/>
                <a:ext cx="589243" cy="589243"/>
              </a:xfrm>
              <a:prstGeom prst="rect">
                <a:avLst/>
              </a:prstGeom>
            </p:spPr>
          </p:pic>
        </p:grpSp>
        <p:pic>
          <p:nvPicPr>
            <p:cNvPr id="13" name="Graphic 12" descr="User">
              <a:extLst>
                <a:ext uri="{FF2B5EF4-FFF2-40B4-BE49-F238E27FC236}">
                  <a16:creationId xmlns:a16="http://schemas.microsoft.com/office/drawing/2014/main" id="{1B2926DE-4B2D-44B3-8A91-8AA39C3E086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982757" y="2471176"/>
              <a:ext cx="589243" cy="589243"/>
            </a:xfrm>
            <a:prstGeom prst="rect">
              <a:avLst/>
            </a:prstGeom>
          </p:spPr>
        </p:pic>
      </p:grp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CCB5E8D-3F8A-4B23-93CB-0FFCFB838743}"/>
              </a:ext>
            </a:extLst>
          </p:cNvPr>
          <p:cNvSpPr/>
          <p:nvPr/>
        </p:nvSpPr>
        <p:spPr>
          <a:xfrm>
            <a:off x="4094572" y="1483071"/>
            <a:ext cx="752385" cy="51082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&quot;Not Allowed&quot; Symbol 6">
            <a:extLst>
              <a:ext uri="{FF2B5EF4-FFF2-40B4-BE49-F238E27FC236}">
                <a16:creationId xmlns:a16="http://schemas.microsoft.com/office/drawing/2014/main" id="{D775DA21-F09F-4CA9-8117-349622583FE3}"/>
              </a:ext>
            </a:extLst>
          </p:cNvPr>
          <p:cNvSpPr/>
          <p:nvPr/>
        </p:nvSpPr>
        <p:spPr>
          <a:xfrm>
            <a:off x="3742661" y="1056167"/>
            <a:ext cx="1495646" cy="1339702"/>
          </a:xfrm>
          <a:prstGeom prst="noSmoking">
            <a:avLst>
              <a:gd name="adj" fmla="val 8694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E202C029-09BD-4CF6-95DE-5ED70C9541FD}"/>
              </a:ext>
            </a:extLst>
          </p:cNvPr>
          <p:cNvSpPr/>
          <p:nvPr/>
        </p:nvSpPr>
        <p:spPr>
          <a:xfrm>
            <a:off x="4114291" y="3413938"/>
            <a:ext cx="752385" cy="51082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12D0F0C-70E8-4FDB-A963-698FF4978E90}"/>
              </a:ext>
            </a:extLst>
          </p:cNvPr>
          <p:cNvGrpSpPr/>
          <p:nvPr/>
        </p:nvGrpSpPr>
        <p:grpSpPr>
          <a:xfrm>
            <a:off x="6603788" y="1590637"/>
            <a:ext cx="1373372" cy="1395559"/>
            <a:chOff x="6603788" y="1590637"/>
            <a:chExt cx="1373372" cy="1395559"/>
          </a:xfrm>
        </p:grpSpPr>
        <p:pic>
          <p:nvPicPr>
            <p:cNvPr id="11" name="Graphic 10" descr="Daily calendar">
              <a:extLst>
                <a:ext uri="{FF2B5EF4-FFF2-40B4-BE49-F238E27FC236}">
                  <a16:creationId xmlns:a16="http://schemas.microsoft.com/office/drawing/2014/main" id="{3B0A3969-18F1-4DAD-81B9-670CC6247A7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6830616" y="1590637"/>
              <a:ext cx="914400" cy="91440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33B2F6E-7FA6-4DB3-9D49-4708560E88AE}"/>
                </a:ext>
              </a:extLst>
            </p:cNvPr>
            <p:cNvSpPr txBox="1"/>
            <p:nvPr/>
          </p:nvSpPr>
          <p:spPr>
            <a:xfrm>
              <a:off x="6603788" y="2524531"/>
              <a:ext cx="13733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2 WEEKS</a:t>
              </a:r>
            </a:p>
          </p:txBody>
        </p: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D613756-88CE-4128-8F14-38BAD1065A9A}"/>
              </a:ext>
            </a:extLst>
          </p:cNvPr>
          <p:cNvCxnSpPr>
            <a:stCxn id="16" idx="2"/>
            <a:endCxn id="18" idx="0"/>
          </p:cNvCxnSpPr>
          <p:nvPr/>
        </p:nvCxnSpPr>
        <p:spPr>
          <a:xfrm>
            <a:off x="4470765" y="1993899"/>
            <a:ext cx="19719" cy="1420039"/>
          </a:xfrm>
          <a:prstGeom prst="line">
            <a:avLst/>
          </a:prstGeom>
          <a:ln w="38100">
            <a:solidFill>
              <a:schemeClr val="accent1"/>
            </a:solidFill>
            <a:prstDash val="sysDot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71050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A319588-3965-4DEB-95E4-2D1A63442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AUTONOMOUS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ED5BBDA-6888-4407-9667-9F05A4A93B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01ED1E8-815C-4EEC-B99A-58A9923B1BBE}"/>
              </a:ext>
            </a:extLst>
          </p:cNvPr>
          <p:cNvSpPr/>
          <p:nvPr/>
        </p:nvSpPr>
        <p:spPr>
          <a:xfrm>
            <a:off x="7037248" y="2521713"/>
            <a:ext cx="752385" cy="510828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5947F80-6349-4CFC-93A5-DD4877B8CF1A}"/>
              </a:ext>
            </a:extLst>
          </p:cNvPr>
          <p:cNvSpPr/>
          <p:nvPr/>
        </p:nvSpPr>
        <p:spPr>
          <a:xfrm>
            <a:off x="1354367" y="2479789"/>
            <a:ext cx="752385" cy="51082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F8AF3EB-1B1E-40CE-BDCC-6A39747C40B0}"/>
              </a:ext>
            </a:extLst>
          </p:cNvPr>
          <p:cNvCxnSpPr>
            <a:cxnSpLocks/>
            <a:stCxn id="4" idx="1"/>
            <a:endCxn id="5" idx="3"/>
          </p:cNvCxnSpPr>
          <p:nvPr/>
        </p:nvCxnSpPr>
        <p:spPr>
          <a:xfrm flipH="1" flipV="1">
            <a:off x="2106752" y="2735203"/>
            <a:ext cx="4930496" cy="41924"/>
          </a:xfrm>
          <a:prstGeom prst="line">
            <a:avLst/>
          </a:prstGeom>
          <a:ln w="57150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7A41CA6D-2F56-4AFC-B668-EDC5B81A5B4D}"/>
              </a:ext>
            </a:extLst>
          </p:cNvPr>
          <p:cNvSpPr/>
          <p:nvPr/>
        </p:nvSpPr>
        <p:spPr>
          <a:xfrm>
            <a:off x="3592501" y="2196594"/>
            <a:ext cx="1958998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NETWORK</a:t>
            </a:r>
            <a:br>
              <a:rPr lang="en-US" sz="32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</a:br>
            <a:r>
              <a:rPr lang="en-US" sz="32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CALL</a:t>
            </a:r>
          </a:p>
        </p:txBody>
      </p:sp>
    </p:spTree>
    <p:extLst>
      <p:ext uri="{BB962C8B-B14F-4D97-AF65-F5344CB8AC3E}">
        <p14:creationId xmlns:p14="http://schemas.microsoft.com/office/powerpoint/2010/main" val="28242770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C514403-282A-418A-A4C2-E0CF32EA9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BF59B2-A08D-47B2-ACC6-6CFCEB75CDD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770813" y="4826000"/>
            <a:ext cx="1373187" cy="317500"/>
          </a:xfrm>
          <a:prstGeom prst="rect">
            <a:avLst/>
          </a:prstGeom>
        </p:spPr>
        <p:txBody>
          <a:bodyPr/>
          <a:lstStyle/>
          <a:p>
            <a:fld id="{3A707DD9-E92B-45E8-BE0A-E6B2EDF345EB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0552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7C850D0-2E7E-4DD9-A60B-8E7F6400DF4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060096" y="2420937"/>
            <a:ext cx="1023807" cy="301625"/>
          </a:xfrm>
        </p:spPr>
        <p:txBody>
          <a:bodyPr/>
          <a:lstStyle/>
          <a:p>
            <a:pPr algn="ctr"/>
            <a:r>
              <a:rPr lang="en-US" dirty="0"/>
              <a:t>SCALING</a:t>
            </a:r>
          </a:p>
        </p:txBody>
      </p:sp>
    </p:spTree>
    <p:extLst>
      <p:ext uri="{BB962C8B-B14F-4D97-AF65-F5344CB8AC3E}">
        <p14:creationId xmlns:p14="http://schemas.microsoft.com/office/powerpoint/2010/main" val="14226531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raphic 17" descr="Server">
            <a:extLst>
              <a:ext uri="{FF2B5EF4-FFF2-40B4-BE49-F238E27FC236}">
                <a16:creationId xmlns:a16="http://schemas.microsoft.com/office/drawing/2014/main" id="{13AB2B78-A2B8-4B2B-828C-3807516F13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76800" y="1281717"/>
            <a:ext cx="3844761" cy="3844761"/>
          </a:xfrm>
          <a:prstGeom prst="rect">
            <a:avLst/>
          </a:prstGeom>
        </p:spPr>
      </p:pic>
      <p:pic>
        <p:nvPicPr>
          <p:cNvPr id="16" name="Graphic 15" descr="Server">
            <a:extLst>
              <a:ext uri="{FF2B5EF4-FFF2-40B4-BE49-F238E27FC236}">
                <a16:creationId xmlns:a16="http://schemas.microsoft.com/office/drawing/2014/main" id="{14CD65C9-9A55-4DA1-99AC-8F08B8AA6D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24400" y="1129317"/>
            <a:ext cx="2487337" cy="2487337"/>
          </a:xfrm>
          <a:prstGeom prst="rect">
            <a:avLst/>
          </a:prstGeom>
        </p:spPr>
      </p:pic>
      <p:pic>
        <p:nvPicPr>
          <p:cNvPr id="14" name="Graphic 13" descr="Server">
            <a:extLst>
              <a:ext uri="{FF2B5EF4-FFF2-40B4-BE49-F238E27FC236}">
                <a16:creationId xmlns:a16="http://schemas.microsoft.com/office/drawing/2014/main" id="{CBF9B7AC-93F2-4B36-AF51-B2527B31F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00" y="976917"/>
            <a:ext cx="1564997" cy="1564997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03DFABC2-0EB8-4A45-B811-6D57AB993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SCALING - MONOLITH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1B091AE-8DA8-40AE-B4DA-1BEDF69DF85F}"/>
              </a:ext>
            </a:extLst>
          </p:cNvPr>
          <p:cNvGrpSpPr/>
          <p:nvPr/>
        </p:nvGrpSpPr>
        <p:grpSpPr>
          <a:xfrm>
            <a:off x="1460185" y="1129317"/>
            <a:ext cx="1850085" cy="2101579"/>
            <a:chOff x="2379057" y="341859"/>
            <a:chExt cx="3810867" cy="4328899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EDFF2177-BCA9-485A-924A-602646A475BD}"/>
                </a:ext>
              </a:extLst>
            </p:cNvPr>
            <p:cNvSpPr/>
            <p:nvPr/>
          </p:nvSpPr>
          <p:spPr>
            <a:xfrm>
              <a:off x="2379057" y="341859"/>
              <a:ext cx="3810867" cy="3097044"/>
            </a:xfrm>
            <a:prstGeom prst="roundRect">
              <a:avLst/>
            </a:prstGeom>
            <a:solidFill>
              <a:schemeClr val="accent4">
                <a:alpha val="33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694107AD-7944-48DE-9BCF-AC544168A02B}"/>
                </a:ext>
              </a:extLst>
            </p:cNvPr>
            <p:cNvSpPr/>
            <p:nvPr/>
          </p:nvSpPr>
          <p:spPr>
            <a:xfrm>
              <a:off x="2842631" y="911743"/>
              <a:ext cx="2821451" cy="2380442"/>
            </a:xfrm>
            <a:prstGeom prst="roundRect">
              <a:avLst/>
            </a:prstGeom>
            <a:solidFill>
              <a:schemeClr val="accent4">
                <a:alpha val="33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6494B4CE-39BC-4C95-BB6F-B5F1EB4AAD63}"/>
                </a:ext>
              </a:extLst>
            </p:cNvPr>
            <p:cNvSpPr/>
            <p:nvPr/>
          </p:nvSpPr>
          <p:spPr>
            <a:xfrm>
              <a:off x="3225311" y="1473662"/>
              <a:ext cx="2118360" cy="1714500"/>
            </a:xfrm>
            <a:prstGeom prst="roundRect">
              <a:avLst/>
            </a:prstGeom>
            <a:solidFill>
              <a:schemeClr val="accent4">
                <a:alpha val="33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98498DD0-9CBD-46FC-AE86-746B763A28D5}"/>
                </a:ext>
              </a:extLst>
            </p:cNvPr>
            <p:cNvSpPr/>
            <p:nvPr/>
          </p:nvSpPr>
          <p:spPr>
            <a:xfrm>
              <a:off x="3374397" y="1744131"/>
              <a:ext cx="1776723" cy="1334349"/>
            </a:xfrm>
            <a:prstGeom prst="roundRect">
              <a:avLst/>
            </a:prstGeom>
            <a:solidFill>
              <a:schemeClr val="accent4">
                <a:alpha val="33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D1EA3741-E20E-4823-8949-4951B21E94A5}"/>
                </a:ext>
              </a:extLst>
            </p:cNvPr>
            <p:cNvSpPr/>
            <p:nvPr/>
          </p:nvSpPr>
          <p:spPr>
            <a:xfrm>
              <a:off x="3477515" y="1950644"/>
              <a:ext cx="1551685" cy="1053509"/>
            </a:xfrm>
            <a:prstGeom prst="roundRect">
              <a:avLst/>
            </a:prstGeom>
            <a:solidFill>
              <a:schemeClr val="accent4">
                <a:alpha val="33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0" name="Picture 4" descr="Database, Data Storage, Cylinder, Round, Blue">
              <a:extLst>
                <a:ext uri="{FF2B5EF4-FFF2-40B4-BE49-F238E27FC236}">
                  <a16:creationId xmlns:a16="http://schemas.microsoft.com/office/drawing/2014/main" id="{BA620C6B-A97B-44A1-BAD1-A6A7225F3E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840835" y="3617249"/>
              <a:ext cx="872071" cy="10535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1" name="Connector: Elbow 8">
              <a:extLst>
                <a:ext uri="{FF2B5EF4-FFF2-40B4-BE49-F238E27FC236}">
                  <a16:creationId xmlns:a16="http://schemas.microsoft.com/office/drawing/2014/main" id="{4E3384B3-90E6-4A14-9B85-FE4508C8AD23}"/>
                </a:ext>
              </a:extLst>
            </p:cNvPr>
            <p:cNvCxnSpPr>
              <a:cxnSpLocks/>
              <a:stCxn id="10" idx="0"/>
            </p:cNvCxnSpPr>
            <p:nvPr/>
          </p:nvCxnSpPr>
          <p:spPr>
            <a:xfrm rot="16200000" flipV="1">
              <a:off x="3938235" y="3278614"/>
              <a:ext cx="673360" cy="3910"/>
            </a:xfrm>
            <a:prstGeom prst="curvedConnector3">
              <a:avLst>
                <a:gd name="adj1" fmla="val 50000"/>
              </a:avLst>
            </a:prstGeom>
            <a:ln w="28575">
              <a:headEnd type="triangle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36314B74-1930-4DE9-9C40-CD8E4460CE03}"/>
              </a:ext>
            </a:extLst>
          </p:cNvPr>
          <p:cNvSpPr/>
          <p:nvPr/>
        </p:nvSpPr>
        <p:spPr>
          <a:xfrm>
            <a:off x="1481348" y="3475574"/>
            <a:ext cx="1806071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VERTICAL</a:t>
            </a:r>
            <a:br>
              <a:rPr lang="en-US" sz="32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</a:br>
            <a:r>
              <a:rPr lang="en-US" sz="32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SCALING</a:t>
            </a:r>
          </a:p>
        </p:txBody>
      </p:sp>
    </p:spTree>
    <p:extLst>
      <p:ext uri="{BB962C8B-B14F-4D97-AF65-F5344CB8AC3E}">
        <p14:creationId xmlns:p14="http://schemas.microsoft.com/office/powerpoint/2010/main" val="2429065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 descr="Server">
            <a:extLst>
              <a:ext uri="{FF2B5EF4-FFF2-40B4-BE49-F238E27FC236}">
                <a16:creationId xmlns:a16="http://schemas.microsoft.com/office/drawing/2014/main" id="{CBF9B7AC-93F2-4B36-AF51-B2527B31F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00" y="976917"/>
            <a:ext cx="1564997" cy="1564997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03DFABC2-0EB8-4A45-B811-6D57AB993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SCALING - MONOLITH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1B091AE-8DA8-40AE-B4DA-1BEDF69DF85F}"/>
              </a:ext>
            </a:extLst>
          </p:cNvPr>
          <p:cNvGrpSpPr/>
          <p:nvPr/>
        </p:nvGrpSpPr>
        <p:grpSpPr>
          <a:xfrm>
            <a:off x="6613432" y="1182480"/>
            <a:ext cx="1091629" cy="1240021"/>
            <a:chOff x="2379057" y="341859"/>
            <a:chExt cx="3810867" cy="4328899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EDFF2177-BCA9-485A-924A-602646A475BD}"/>
                </a:ext>
              </a:extLst>
            </p:cNvPr>
            <p:cNvSpPr/>
            <p:nvPr/>
          </p:nvSpPr>
          <p:spPr>
            <a:xfrm>
              <a:off x="2379057" y="341859"/>
              <a:ext cx="3810867" cy="3097044"/>
            </a:xfrm>
            <a:prstGeom prst="roundRect">
              <a:avLst/>
            </a:prstGeom>
            <a:solidFill>
              <a:schemeClr val="accent4">
                <a:alpha val="33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694107AD-7944-48DE-9BCF-AC544168A02B}"/>
                </a:ext>
              </a:extLst>
            </p:cNvPr>
            <p:cNvSpPr/>
            <p:nvPr/>
          </p:nvSpPr>
          <p:spPr>
            <a:xfrm>
              <a:off x="2842631" y="911743"/>
              <a:ext cx="2821451" cy="2380442"/>
            </a:xfrm>
            <a:prstGeom prst="roundRect">
              <a:avLst/>
            </a:prstGeom>
            <a:solidFill>
              <a:schemeClr val="accent4">
                <a:alpha val="33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6494B4CE-39BC-4C95-BB6F-B5F1EB4AAD63}"/>
                </a:ext>
              </a:extLst>
            </p:cNvPr>
            <p:cNvSpPr/>
            <p:nvPr/>
          </p:nvSpPr>
          <p:spPr>
            <a:xfrm>
              <a:off x="3225311" y="1473662"/>
              <a:ext cx="2118360" cy="1714500"/>
            </a:xfrm>
            <a:prstGeom prst="roundRect">
              <a:avLst/>
            </a:prstGeom>
            <a:solidFill>
              <a:schemeClr val="accent4">
                <a:alpha val="33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98498DD0-9CBD-46FC-AE86-746B763A28D5}"/>
                </a:ext>
              </a:extLst>
            </p:cNvPr>
            <p:cNvSpPr/>
            <p:nvPr/>
          </p:nvSpPr>
          <p:spPr>
            <a:xfrm>
              <a:off x="3374397" y="1744131"/>
              <a:ext cx="1776723" cy="1334349"/>
            </a:xfrm>
            <a:prstGeom prst="roundRect">
              <a:avLst/>
            </a:prstGeom>
            <a:solidFill>
              <a:schemeClr val="accent4">
                <a:alpha val="33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D1EA3741-E20E-4823-8949-4951B21E94A5}"/>
                </a:ext>
              </a:extLst>
            </p:cNvPr>
            <p:cNvSpPr/>
            <p:nvPr/>
          </p:nvSpPr>
          <p:spPr>
            <a:xfrm>
              <a:off x="3477515" y="1950644"/>
              <a:ext cx="1551685" cy="1053509"/>
            </a:xfrm>
            <a:prstGeom prst="roundRect">
              <a:avLst/>
            </a:prstGeom>
            <a:solidFill>
              <a:schemeClr val="accent4">
                <a:alpha val="33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0" name="Picture 4" descr="Database, Data Storage, Cylinder, Round, Blue">
              <a:extLst>
                <a:ext uri="{FF2B5EF4-FFF2-40B4-BE49-F238E27FC236}">
                  <a16:creationId xmlns:a16="http://schemas.microsoft.com/office/drawing/2014/main" id="{BA620C6B-A97B-44A1-BAD1-A6A7225F3E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840835" y="3617249"/>
              <a:ext cx="872071" cy="10535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1" name="Connector: Elbow 8">
              <a:extLst>
                <a:ext uri="{FF2B5EF4-FFF2-40B4-BE49-F238E27FC236}">
                  <a16:creationId xmlns:a16="http://schemas.microsoft.com/office/drawing/2014/main" id="{4E3384B3-90E6-4A14-9B85-FE4508C8AD23}"/>
                </a:ext>
              </a:extLst>
            </p:cNvPr>
            <p:cNvCxnSpPr>
              <a:cxnSpLocks/>
              <a:stCxn id="10" idx="0"/>
            </p:cNvCxnSpPr>
            <p:nvPr/>
          </p:nvCxnSpPr>
          <p:spPr>
            <a:xfrm rot="16200000" flipV="1">
              <a:off x="3938235" y="3278614"/>
              <a:ext cx="673360" cy="3910"/>
            </a:xfrm>
            <a:prstGeom prst="curvedConnector3">
              <a:avLst>
                <a:gd name="adj1" fmla="val 50000"/>
              </a:avLst>
            </a:prstGeom>
            <a:ln w="28575">
              <a:headEnd type="triangle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36314B74-1930-4DE9-9C40-CD8E4460CE03}"/>
              </a:ext>
            </a:extLst>
          </p:cNvPr>
          <p:cNvSpPr/>
          <p:nvPr/>
        </p:nvSpPr>
        <p:spPr>
          <a:xfrm>
            <a:off x="1188287" y="3475574"/>
            <a:ext cx="2392194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HORIZONTAL</a:t>
            </a:r>
            <a:br>
              <a:rPr lang="en-US" sz="32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</a:br>
            <a:r>
              <a:rPr lang="en-US" sz="32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SCALING</a:t>
            </a:r>
          </a:p>
        </p:txBody>
      </p:sp>
      <p:pic>
        <p:nvPicPr>
          <p:cNvPr id="2" name="Graphic 1" descr="Server">
            <a:extLst>
              <a:ext uri="{FF2B5EF4-FFF2-40B4-BE49-F238E27FC236}">
                <a16:creationId xmlns:a16="http://schemas.microsoft.com/office/drawing/2014/main" id="{C4716D68-0ADB-4B4E-9175-E115B4D4B1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00" y="2719442"/>
            <a:ext cx="1564997" cy="1564997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5848FE3C-FFF9-4B35-B3C2-14AD82484533}"/>
              </a:ext>
            </a:extLst>
          </p:cNvPr>
          <p:cNvGrpSpPr/>
          <p:nvPr/>
        </p:nvGrpSpPr>
        <p:grpSpPr>
          <a:xfrm>
            <a:off x="6604513" y="2986470"/>
            <a:ext cx="1091629" cy="1240021"/>
            <a:chOff x="2379057" y="341859"/>
            <a:chExt cx="3810867" cy="4328899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0894C85A-4944-49AE-A3C2-2D3D081EC9A5}"/>
                </a:ext>
              </a:extLst>
            </p:cNvPr>
            <p:cNvSpPr/>
            <p:nvPr/>
          </p:nvSpPr>
          <p:spPr>
            <a:xfrm>
              <a:off x="2379057" y="341859"/>
              <a:ext cx="3810867" cy="3097044"/>
            </a:xfrm>
            <a:prstGeom prst="roundRect">
              <a:avLst/>
            </a:prstGeom>
            <a:solidFill>
              <a:schemeClr val="accent4">
                <a:alpha val="33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BE51C1F9-AF3E-4FD1-97AE-4A8BEE74FFBD}"/>
                </a:ext>
              </a:extLst>
            </p:cNvPr>
            <p:cNvSpPr/>
            <p:nvPr/>
          </p:nvSpPr>
          <p:spPr>
            <a:xfrm>
              <a:off x="2842631" y="911743"/>
              <a:ext cx="2821451" cy="2380442"/>
            </a:xfrm>
            <a:prstGeom prst="roundRect">
              <a:avLst/>
            </a:prstGeom>
            <a:solidFill>
              <a:schemeClr val="accent4">
                <a:alpha val="33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A8EB0A84-B224-4B4F-857B-E7AB4947A1A6}"/>
                </a:ext>
              </a:extLst>
            </p:cNvPr>
            <p:cNvSpPr/>
            <p:nvPr/>
          </p:nvSpPr>
          <p:spPr>
            <a:xfrm>
              <a:off x="3225311" y="1473662"/>
              <a:ext cx="2118360" cy="1714500"/>
            </a:xfrm>
            <a:prstGeom prst="roundRect">
              <a:avLst/>
            </a:prstGeom>
            <a:solidFill>
              <a:schemeClr val="accent4">
                <a:alpha val="33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35C4EC67-DA11-4265-BE2B-BE7274E0250C}"/>
                </a:ext>
              </a:extLst>
            </p:cNvPr>
            <p:cNvSpPr/>
            <p:nvPr/>
          </p:nvSpPr>
          <p:spPr>
            <a:xfrm>
              <a:off x="3374397" y="1744131"/>
              <a:ext cx="1776723" cy="1334349"/>
            </a:xfrm>
            <a:prstGeom prst="roundRect">
              <a:avLst/>
            </a:prstGeom>
            <a:solidFill>
              <a:schemeClr val="accent4">
                <a:alpha val="33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7452C498-5B15-4BCA-B33B-13ACDF1E713B}"/>
                </a:ext>
              </a:extLst>
            </p:cNvPr>
            <p:cNvSpPr/>
            <p:nvPr/>
          </p:nvSpPr>
          <p:spPr>
            <a:xfrm>
              <a:off x="3477515" y="1950644"/>
              <a:ext cx="1551685" cy="1053509"/>
            </a:xfrm>
            <a:prstGeom prst="roundRect">
              <a:avLst/>
            </a:prstGeom>
            <a:solidFill>
              <a:schemeClr val="accent4">
                <a:alpha val="33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5" name="Picture 4" descr="Database, Data Storage, Cylinder, Round, Blue">
              <a:extLst>
                <a:ext uri="{FF2B5EF4-FFF2-40B4-BE49-F238E27FC236}">
                  <a16:creationId xmlns:a16="http://schemas.microsoft.com/office/drawing/2014/main" id="{DA845D13-29F5-41BD-BF41-2C8B583E20F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840835" y="3617249"/>
              <a:ext cx="872071" cy="10535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6" name="Connector: Elbow 8">
              <a:extLst>
                <a:ext uri="{FF2B5EF4-FFF2-40B4-BE49-F238E27FC236}">
                  <a16:creationId xmlns:a16="http://schemas.microsoft.com/office/drawing/2014/main" id="{EA7ADC3C-E12A-4B43-B8D2-F7A741985CE5}"/>
                </a:ext>
              </a:extLst>
            </p:cNvPr>
            <p:cNvCxnSpPr>
              <a:cxnSpLocks/>
              <a:stCxn id="25" idx="0"/>
            </p:cNvCxnSpPr>
            <p:nvPr/>
          </p:nvCxnSpPr>
          <p:spPr>
            <a:xfrm rot="16200000" flipV="1">
              <a:off x="3938235" y="3278614"/>
              <a:ext cx="673360" cy="3910"/>
            </a:xfrm>
            <a:prstGeom prst="curvedConnector3">
              <a:avLst>
                <a:gd name="adj1" fmla="val 50000"/>
              </a:avLst>
            </a:prstGeom>
            <a:ln w="28575">
              <a:headEnd type="triangle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AB29989-C1A6-47D7-BB0C-49AC63B69DC5}"/>
              </a:ext>
            </a:extLst>
          </p:cNvPr>
          <p:cNvCxnSpPr>
            <a:cxnSpLocks/>
            <a:stCxn id="14" idx="1"/>
            <a:endCxn id="37" idx="3"/>
          </p:cNvCxnSpPr>
          <p:nvPr/>
        </p:nvCxnSpPr>
        <p:spPr>
          <a:xfrm rot="10800000" flipV="1">
            <a:off x="2743764" y="1759416"/>
            <a:ext cx="1828237" cy="812334"/>
          </a:xfrm>
          <a:prstGeom prst="curvedConnector3">
            <a:avLst>
              <a:gd name="adj1" fmla="val 50000"/>
            </a:avLst>
          </a:prstGeom>
          <a:ln w="19050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Straight Connector 27">
            <a:extLst>
              <a:ext uri="{FF2B5EF4-FFF2-40B4-BE49-F238E27FC236}">
                <a16:creationId xmlns:a16="http://schemas.microsoft.com/office/drawing/2014/main" id="{FA9396D5-FF56-407A-88D0-82727A192C0F}"/>
              </a:ext>
            </a:extLst>
          </p:cNvPr>
          <p:cNvCxnSpPr>
            <a:cxnSpLocks/>
            <a:stCxn id="2" idx="1"/>
            <a:endCxn id="37" idx="3"/>
          </p:cNvCxnSpPr>
          <p:nvPr/>
        </p:nvCxnSpPr>
        <p:spPr>
          <a:xfrm rot="10800000">
            <a:off x="2743764" y="2571751"/>
            <a:ext cx="1828237" cy="930191"/>
          </a:xfrm>
          <a:prstGeom prst="curvedConnector3">
            <a:avLst>
              <a:gd name="adj1" fmla="val 50000"/>
            </a:avLst>
          </a:prstGeom>
          <a:ln w="19050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37" name="Graphic 36" descr="Server">
            <a:extLst>
              <a:ext uri="{FF2B5EF4-FFF2-40B4-BE49-F238E27FC236}">
                <a16:creationId xmlns:a16="http://schemas.microsoft.com/office/drawing/2014/main" id="{4861BFC7-5CF7-43F0-A949-3E72EAA91B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025005" y="2212371"/>
            <a:ext cx="718758" cy="718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0572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3DFABC2-0EB8-4A45-B811-6D57AB993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SCALING - MICROSERVICES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6314B74-1930-4DE9-9C40-CD8E4460CE03}"/>
              </a:ext>
            </a:extLst>
          </p:cNvPr>
          <p:cNvSpPr/>
          <p:nvPr/>
        </p:nvSpPr>
        <p:spPr>
          <a:xfrm>
            <a:off x="306345" y="3493516"/>
            <a:ext cx="2392194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HORIZONTAL</a:t>
            </a:r>
            <a:br>
              <a:rPr lang="en-US" sz="32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</a:br>
            <a:r>
              <a:rPr lang="en-US" sz="32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SCALING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AB29989-C1A6-47D7-BB0C-49AC63B69DC5}"/>
              </a:ext>
            </a:extLst>
          </p:cNvPr>
          <p:cNvCxnSpPr>
            <a:cxnSpLocks/>
            <a:stCxn id="29" idx="1"/>
            <a:endCxn id="37" idx="3"/>
          </p:cNvCxnSpPr>
          <p:nvPr/>
        </p:nvCxnSpPr>
        <p:spPr>
          <a:xfrm rot="10800000" flipV="1">
            <a:off x="1858786" y="1760225"/>
            <a:ext cx="1565018" cy="835485"/>
          </a:xfrm>
          <a:prstGeom prst="curvedConnector3">
            <a:avLst>
              <a:gd name="adj1" fmla="val 50000"/>
            </a:avLst>
          </a:prstGeom>
          <a:ln w="19050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Straight Connector 27">
            <a:extLst>
              <a:ext uri="{FF2B5EF4-FFF2-40B4-BE49-F238E27FC236}">
                <a16:creationId xmlns:a16="http://schemas.microsoft.com/office/drawing/2014/main" id="{FA9396D5-FF56-407A-88D0-82727A192C0F}"/>
              </a:ext>
            </a:extLst>
          </p:cNvPr>
          <p:cNvCxnSpPr>
            <a:cxnSpLocks/>
            <a:stCxn id="32" idx="1"/>
            <a:endCxn id="37" idx="3"/>
          </p:cNvCxnSpPr>
          <p:nvPr/>
        </p:nvCxnSpPr>
        <p:spPr>
          <a:xfrm rot="10800000">
            <a:off x="1858786" y="2595711"/>
            <a:ext cx="1454972" cy="1139536"/>
          </a:xfrm>
          <a:prstGeom prst="curvedConnector3">
            <a:avLst>
              <a:gd name="adj1" fmla="val 50000"/>
            </a:avLst>
          </a:prstGeom>
          <a:ln w="19050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37" name="Graphic 36" descr="Server">
            <a:extLst>
              <a:ext uri="{FF2B5EF4-FFF2-40B4-BE49-F238E27FC236}">
                <a16:creationId xmlns:a16="http://schemas.microsoft.com/office/drawing/2014/main" id="{4861BFC7-5CF7-43F0-A949-3E72EAA91B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0028" y="2236332"/>
            <a:ext cx="718758" cy="718758"/>
          </a:xfrm>
          <a:prstGeom prst="rect">
            <a:avLst/>
          </a:prstGeom>
        </p:spPr>
      </p:pic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1688A1DC-3A64-4CD0-AA8B-7E8F7C9F9996}"/>
              </a:ext>
            </a:extLst>
          </p:cNvPr>
          <p:cNvSpPr/>
          <p:nvPr/>
        </p:nvSpPr>
        <p:spPr>
          <a:xfrm>
            <a:off x="3423804" y="1504812"/>
            <a:ext cx="752385" cy="51082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330E765C-D453-4D15-BA7A-CB0815EBBEC1}"/>
              </a:ext>
            </a:extLst>
          </p:cNvPr>
          <p:cNvSpPr/>
          <p:nvPr/>
        </p:nvSpPr>
        <p:spPr>
          <a:xfrm>
            <a:off x="7627780" y="1792643"/>
            <a:ext cx="752385" cy="51082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E97116F8-7A88-429A-AB63-C8A48C4CEF39}"/>
              </a:ext>
            </a:extLst>
          </p:cNvPr>
          <p:cNvSpPr/>
          <p:nvPr/>
        </p:nvSpPr>
        <p:spPr>
          <a:xfrm>
            <a:off x="3313758" y="3479833"/>
            <a:ext cx="752385" cy="510828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2B80A7EC-D66A-41D8-81AF-5DD90B3A486A}"/>
              </a:ext>
            </a:extLst>
          </p:cNvPr>
          <p:cNvSpPr/>
          <p:nvPr/>
        </p:nvSpPr>
        <p:spPr>
          <a:xfrm>
            <a:off x="4808056" y="3270490"/>
            <a:ext cx="752385" cy="510828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B168A201-5D73-4229-8D90-C862CDF275D4}"/>
              </a:ext>
            </a:extLst>
          </p:cNvPr>
          <p:cNvSpPr/>
          <p:nvPr/>
        </p:nvSpPr>
        <p:spPr>
          <a:xfrm>
            <a:off x="4300921" y="2340297"/>
            <a:ext cx="752385" cy="51082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140416C9-2C1E-4F3C-ABAB-573D14B0273D}"/>
              </a:ext>
            </a:extLst>
          </p:cNvPr>
          <p:cNvSpPr/>
          <p:nvPr/>
        </p:nvSpPr>
        <p:spPr>
          <a:xfrm>
            <a:off x="4991159" y="902568"/>
            <a:ext cx="752385" cy="51082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46B8824-99D1-4312-B3E1-44C2BB72D238}"/>
              </a:ext>
            </a:extLst>
          </p:cNvPr>
          <p:cNvCxnSpPr>
            <a:stCxn id="29" idx="3"/>
            <a:endCxn id="35" idx="1"/>
          </p:cNvCxnSpPr>
          <p:nvPr/>
        </p:nvCxnSpPr>
        <p:spPr>
          <a:xfrm flipV="1">
            <a:off x="4176189" y="1157982"/>
            <a:ext cx="814970" cy="602244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09A3C76-28A9-487E-90CA-BD6A103DB322}"/>
              </a:ext>
            </a:extLst>
          </p:cNvPr>
          <p:cNvCxnSpPr>
            <a:cxnSpLocks/>
            <a:stCxn id="29" idx="3"/>
            <a:endCxn id="34" idx="0"/>
          </p:cNvCxnSpPr>
          <p:nvPr/>
        </p:nvCxnSpPr>
        <p:spPr>
          <a:xfrm>
            <a:off x="4176189" y="1760226"/>
            <a:ext cx="500925" cy="580071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57F1B0F-79F9-41E1-97F7-CFF3232C20F2}"/>
              </a:ext>
            </a:extLst>
          </p:cNvPr>
          <p:cNvCxnSpPr>
            <a:cxnSpLocks/>
            <a:stCxn id="49" idx="1"/>
            <a:endCxn id="34" idx="3"/>
          </p:cNvCxnSpPr>
          <p:nvPr/>
        </p:nvCxnSpPr>
        <p:spPr>
          <a:xfrm flipH="1">
            <a:off x="5053306" y="2411478"/>
            <a:ext cx="1035816" cy="184233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0EECC3A-6C96-4139-8CFA-8078F9C9C0EE}"/>
              </a:ext>
            </a:extLst>
          </p:cNvPr>
          <p:cNvCxnSpPr>
            <a:cxnSpLocks/>
            <a:stCxn id="49" idx="1"/>
            <a:endCxn id="33" idx="0"/>
          </p:cNvCxnSpPr>
          <p:nvPr/>
        </p:nvCxnSpPr>
        <p:spPr>
          <a:xfrm flipH="1">
            <a:off x="5184249" y="2411478"/>
            <a:ext cx="904873" cy="859012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167B462-5D24-4C17-BBCE-80438D8DAE6D}"/>
              </a:ext>
            </a:extLst>
          </p:cNvPr>
          <p:cNvCxnSpPr>
            <a:cxnSpLocks/>
            <a:stCxn id="33" idx="1"/>
            <a:endCxn id="32" idx="3"/>
          </p:cNvCxnSpPr>
          <p:nvPr/>
        </p:nvCxnSpPr>
        <p:spPr>
          <a:xfrm flipH="1">
            <a:off x="4066143" y="3525904"/>
            <a:ext cx="741913" cy="209343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941670A-8115-4C1E-A002-3F295A1D59A5}"/>
              </a:ext>
            </a:extLst>
          </p:cNvPr>
          <p:cNvCxnSpPr>
            <a:cxnSpLocks/>
            <a:stCxn id="29" idx="2"/>
            <a:endCxn id="32" idx="0"/>
          </p:cNvCxnSpPr>
          <p:nvPr/>
        </p:nvCxnSpPr>
        <p:spPr>
          <a:xfrm flipH="1">
            <a:off x="3689951" y="2015640"/>
            <a:ext cx="110046" cy="1464193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2F8C9A3-9083-4643-8AE2-2A99029F4FD7}"/>
              </a:ext>
            </a:extLst>
          </p:cNvPr>
          <p:cNvSpPr/>
          <p:nvPr/>
        </p:nvSpPr>
        <p:spPr>
          <a:xfrm>
            <a:off x="7627778" y="2427304"/>
            <a:ext cx="752385" cy="51082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D2A3860-C196-4394-98A7-9D50E6F61BAD}"/>
              </a:ext>
            </a:extLst>
          </p:cNvPr>
          <p:cNvSpPr/>
          <p:nvPr/>
        </p:nvSpPr>
        <p:spPr>
          <a:xfrm>
            <a:off x="7627779" y="1157982"/>
            <a:ext cx="752385" cy="51082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AEFFE65-F988-4ECB-90A0-28BE435F0495}"/>
              </a:ext>
            </a:extLst>
          </p:cNvPr>
          <p:cNvSpPr/>
          <p:nvPr/>
        </p:nvSpPr>
        <p:spPr>
          <a:xfrm>
            <a:off x="7627778" y="3080976"/>
            <a:ext cx="752385" cy="51082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9" name="Graphic 48" descr="Server">
            <a:extLst>
              <a:ext uri="{FF2B5EF4-FFF2-40B4-BE49-F238E27FC236}">
                <a16:creationId xmlns:a16="http://schemas.microsoft.com/office/drawing/2014/main" id="{D8ADBBFA-000F-4DF0-971B-CF1CFEAB5D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89122" y="2052099"/>
            <a:ext cx="718758" cy="718758"/>
          </a:xfrm>
          <a:prstGeom prst="rect">
            <a:avLst/>
          </a:prstGeom>
        </p:spPr>
      </p:pic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566CB7D-7FA4-46D4-928E-47437CF68565}"/>
              </a:ext>
            </a:extLst>
          </p:cNvPr>
          <p:cNvCxnSpPr>
            <a:cxnSpLocks/>
            <a:stCxn id="13" idx="1"/>
            <a:endCxn id="49" idx="3"/>
          </p:cNvCxnSpPr>
          <p:nvPr/>
        </p:nvCxnSpPr>
        <p:spPr>
          <a:xfrm flipH="1">
            <a:off x="6807880" y="1413396"/>
            <a:ext cx="819899" cy="998082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A3C1BFA-69CD-4F8F-A8C3-108351D0D3DA}"/>
              </a:ext>
            </a:extLst>
          </p:cNvPr>
          <p:cNvCxnSpPr>
            <a:cxnSpLocks/>
            <a:stCxn id="30" idx="1"/>
            <a:endCxn id="49" idx="3"/>
          </p:cNvCxnSpPr>
          <p:nvPr/>
        </p:nvCxnSpPr>
        <p:spPr>
          <a:xfrm flipH="1">
            <a:off x="6807880" y="2048057"/>
            <a:ext cx="819900" cy="363421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CB4A2869-69EA-4B96-806C-96B47763CE6A}"/>
              </a:ext>
            </a:extLst>
          </p:cNvPr>
          <p:cNvCxnSpPr>
            <a:cxnSpLocks/>
            <a:stCxn id="12" idx="1"/>
            <a:endCxn id="49" idx="3"/>
          </p:cNvCxnSpPr>
          <p:nvPr/>
        </p:nvCxnSpPr>
        <p:spPr>
          <a:xfrm flipH="1" flipV="1">
            <a:off x="6807880" y="2411478"/>
            <a:ext cx="819898" cy="27124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83A44263-276B-4190-BCDB-E6D155FCFE6F}"/>
              </a:ext>
            </a:extLst>
          </p:cNvPr>
          <p:cNvCxnSpPr>
            <a:cxnSpLocks/>
            <a:stCxn id="15" idx="1"/>
            <a:endCxn id="49" idx="3"/>
          </p:cNvCxnSpPr>
          <p:nvPr/>
        </p:nvCxnSpPr>
        <p:spPr>
          <a:xfrm flipH="1" flipV="1">
            <a:off x="6807880" y="2411478"/>
            <a:ext cx="819898" cy="924912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41606919-32B4-4A7D-95A1-9CB6080E39A9}"/>
              </a:ext>
            </a:extLst>
          </p:cNvPr>
          <p:cNvSpPr/>
          <p:nvPr/>
        </p:nvSpPr>
        <p:spPr>
          <a:xfrm>
            <a:off x="6195867" y="2591959"/>
            <a:ext cx="5052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4614721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12" grpId="0" animBg="1"/>
      <p:bldP spid="13" grpId="0" animBg="1"/>
      <p:bldP spid="15" grpId="0" animBg="1"/>
      <p:bldP spid="9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 descr="Cloud">
            <a:extLst>
              <a:ext uri="{FF2B5EF4-FFF2-40B4-BE49-F238E27FC236}">
                <a16:creationId xmlns:a16="http://schemas.microsoft.com/office/drawing/2014/main" id="{1CB95267-3620-4179-AE87-6515EA3451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98920" y="87739"/>
            <a:ext cx="4827161" cy="4827161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03DFABC2-0EB8-4A45-B811-6D57AB993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SCALING - MICROSERVICES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6314B74-1930-4DE9-9C40-CD8E4460CE03}"/>
              </a:ext>
            </a:extLst>
          </p:cNvPr>
          <p:cNvSpPr/>
          <p:nvPr/>
        </p:nvSpPr>
        <p:spPr>
          <a:xfrm>
            <a:off x="3242790" y="4024649"/>
            <a:ext cx="219765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AUTOSCALE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330E765C-D453-4D15-BA7A-CB0815EBBEC1}"/>
              </a:ext>
            </a:extLst>
          </p:cNvPr>
          <p:cNvSpPr/>
          <p:nvPr/>
        </p:nvSpPr>
        <p:spPr>
          <a:xfrm rot="10800000">
            <a:off x="4488781" y="2752763"/>
            <a:ext cx="752385" cy="51082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2F8C9A3-9083-4643-8AE2-2A99029F4FD7}"/>
              </a:ext>
            </a:extLst>
          </p:cNvPr>
          <p:cNvSpPr/>
          <p:nvPr/>
        </p:nvSpPr>
        <p:spPr>
          <a:xfrm rot="10800000">
            <a:off x="3598969" y="2752761"/>
            <a:ext cx="752385" cy="51082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D2A3860-C196-4394-98A7-9D50E6F61BAD}"/>
              </a:ext>
            </a:extLst>
          </p:cNvPr>
          <p:cNvSpPr/>
          <p:nvPr/>
        </p:nvSpPr>
        <p:spPr>
          <a:xfrm rot="10800000">
            <a:off x="5378593" y="2752762"/>
            <a:ext cx="752385" cy="51082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AEFFE65-F988-4ECB-90A0-28BE435F0495}"/>
              </a:ext>
            </a:extLst>
          </p:cNvPr>
          <p:cNvSpPr/>
          <p:nvPr/>
        </p:nvSpPr>
        <p:spPr>
          <a:xfrm rot="10800000">
            <a:off x="2709157" y="2752761"/>
            <a:ext cx="752385" cy="51082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Graphic 13" descr="Periodic Graph">
            <a:extLst>
              <a:ext uri="{FF2B5EF4-FFF2-40B4-BE49-F238E27FC236}">
                <a16:creationId xmlns:a16="http://schemas.microsoft.com/office/drawing/2014/main" id="{6F1BA7E1-27AE-47CF-9D78-A63A6412F7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37006" y="881173"/>
            <a:ext cx="1337488" cy="1337488"/>
          </a:xfrm>
          <a:prstGeom prst="rect">
            <a:avLst/>
          </a:prstGeom>
        </p:spPr>
      </p:pic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97F973F-291F-4D2F-8E65-D3EF8D1826BD}"/>
              </a:ext>
            </a:extLst>
          </p:cNvPr>
          <p:cNvCxnSpPr>
            <a:cxnSpLocks/>
            <a:stCxn id="14" idx="1"/>
            <a:endCxn id="30" idx="2"/>
          </p:cNvCxnSpPr>
          <p:nvPr/>
        </p:nvCxnSpPr>
        <p:spPr>
          <a:xfrm rot="10800000" flipV="1">
            <a:off x="4864974" y="1549917"/>
            <a:ext cx="1472033" cy="1202846"/>
          </a:xfrm>
          <a:prstGeom prst="curvedConnector2">
            <a:avLst/>
          </a:prstGeom>
          <a:ln w="57150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" name="Straight Connector 42">
            <a:extLst>
              <a:ext uri="{FF2B5EF4-FFF2-40B4-BE49-F238E27FC236}">
                <a16:creationId xmlns:a16="http://schemas.microsoft.com/office/drawing/2014/main" id="{9A3C8F9C-A0C0-4A43-8EE0-8C4F44D70192}"/>
              </a:ext>
            </a:extLst>
          </p:cNvPr>
          <p:cNvCxnSpPr>
            <a:cxnSpLocks/>
            <a:stCxn id="14" idx="1"/>
            <a:endCxn id="13" idx="2"/>
          </p:cNvCxnSpPr>
          <p:nvPr/>
        </p:nvCxnSpPr>
        <p:spPr>
          <a:xfrm rot="10800000" flipV="1">
            <a:off x="5754786" y="1549916"/>
            <a:ext cx="582221" cy="1202845"/>
          </a:xfrm>
          <a:prstGeom prst="curvedConnector2">
            <a:avLst/>
          </a:prstGeom>
          <a:ln w="57150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0" name="Straight Connector 42">
            <a:extLst>
              <a:ext uri="{FF2B5EF4-FFF2-40B4-BE49-F238E27FC236}">
                <a16:creationId xmlns:a16="http://schemas.microsoft.com/office/drawing/2014/main" id="{74DEE2A4-867F-4CA3-9380-9B93DA8779EA}"/>
              </a:ext>
            </a:extLst>
          </p:cNvPr>
          <p:cNvCxnSpPr>
            <a:cxnSpLocks/>
            <a:stCxn id="14" idx="1"/>
            <a:endCxn id="12" idx="2"/>
          </p:cNvCxnSpPr>
          <p:nvPr/>
        </p:nvCxnSpPr>
        <p:spPr>
          <a:xfrm rot="10800000" flipV="1">
            <a:off x="3975162" y="1549917"/>
            <a:ext cx="2361845" cy="1202844"/>
          </a:xfrm>
          <a:prstGeom prst="curvedConnector2">
            <a:avLst/>
          </a:prstGeom>
          <a:ln w="57150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Straight Connector 42">
            <a:extLst>
              <a:ext uri="{FF2B5EF4-FFF2-40B4-BE49-F238E27FC236}">
                <a16:creationId xmlns:a16="http://schemas.microsoft.com/office/drawing/2014/main" id="{5548CCF0-C234-495F-A5CE-CBDAF25D2EB0}"/>
              </a:ext>
            </a:extLst>
          </p:cNvPr>
          <p:cNvCxnSpPr>
            <a:cxnSpLocks/>
            <a:endCxn id="15" idx="2"/>
          </p:cNvCxnSpPr>
          <p:nvPr/>
        </p:nvCxnSpPr>
        <p:spPr>
          <a:xfrm rot="10800000" flipV="1">
            <a:off x="3085350" y="1549917"/>
            <a:ext cx="3194949" cy="1202844"/>
          </a:xfrm>
          <a:prstGeom prst="curvedConnector2">
            <a:avLst/>
          </a:prstGeom>
          <a:ln w="57150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6" name="Graphic 15" descr="Cloud">
            <a:extLst>
              <a:ext uri="{FF2B5EF4-FFF2-40B4-BE49-F238E27FC236}">
                <a16:creationId xmlns:a16="http://schemas.microsoft.com/office/drawing/2014/main" id="{2D715147-332A-438D-BFFB-A478B46B29C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96832" y="3263590"/>
            <a:ext cx="1526021" cy="1526021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683ADA07-BE8D-4BC6-ACDB-6F2532A2D77F}"/>
              </a:ext>
            </a:extLst>
          </p:cNvPr>
          <p:cNvSpPr/>
          <p:nvPr/>
        </p:nvSpPr>
        <p:spPr>
          <a:xfrm rot="895782">
            <a:off x="254267" y="3752529"/>
            <a:ext cx="1529585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Cloud</a:t>
            </a:r>
          </a:p>
        </p:txBody>
      </p:sp>
    </p:spTree>
    <p:extLst>
      <p:ext uri="{BB962C8B-B14F-4D97-AF65-F5344CB8AC3E}">
        <p14:creationId xmlns:p14="http://schemas.microsoft.com/office/powerpoint/2010/main" val="41972478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12" grpId="0" animBg="1"/>
      <p:bldP spid="13" grpId="0" animBg="1"/>
      <p:bldP spid="1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7C850D0-2E7E-4DD9-A60B-8E7F6400DF4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060096" y="2420937"/>
            <a:ext cx="1023807" cy="301625"/>
          </a:xfrm>
        </p:spPr>
        <p:txBody>
          <a:bodyPr/>
          <a:lstStyle/>
          <a:p>
            <a:pPr algn="ctr"/>
            <a:r>
              <a:rPr lang="en-US" dirty="0"/>
              <a:t>POLYGLOT</a:t>
            </a:r>
          </a:p>
        </p:txBody>
      </p:sp>
    </p:spTree>
    <p:extLst>
      <p:ext uri="{BB962C8B-B14F-4D97-AF65-F5344CB8AC3E}">
        <p14:creationId xmlns:p14="http://schemas.microsoft.com/office/powerpoint/2010/main" val="3499385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2C938-AAF8-4F68-9AAF-74B4AAEA3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Monoliths</a:t>
            </a:r>
            <a:br>
              <a:rPr lang="en-US" dirty="0"/>
            </a:br>
            <a:r>
              <a:rPr lang="en-US" dirty="0"/>
              <a:t>vs</a:t>
            </a:r>
            <a:br>
              <a:rPr lang="en-US" dirty="0"/>
            </a:br>
            <a:r>
              <a:rPr lang="en-US" dirty="0"/>
              <a:t>microservices</a:t>
            </a:r>
          </a:p>
        </p:txBody>
      </p:sp>
    </p:spTree>
    <p:extLst>
      <p:ext uri="{BB962C8B-B14F-4D97-AF65-F5344CB8AC3E}">
        <p14:creationId xmlns:p14="http://schemas.microsoft.com/office/powerpoint/2010/main" val="26259361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0176E-F1FE-40F7-9192-DEFC90BB8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POLYGLOT - MONOLITH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516BA3A-8A90-4A67-B531-9E9F046FEA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54D1E31-55EA-4262-BF4A-2CB0D120CA9A}"/>
              </a:ext>
            </a:extLst>
          </p:cNvPr>
          <p:cNvSpPr/>
          <p:nvPr/>
        </p:nvSpPr>
        <p:spPr>
          <a:xfrm>
            <a:off x="4888670" y="1564903"/>
            <a:ext cx="1850085" cy="1503542"/>
          </a:xfrm>
          <a:prstGeom prst="roundRect">
            <a:avLst/>
          </a:prstGeom>
          <a:solidFill>
            <a:schemeClr val="accent4">
              <a:alpha val="33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22F0A52-406E-4289-812B-7D8D352B2364}"/>
              </a:ext>
            </a:extLst>
          </p:cNvPr>
          <p:cNvSpPr/>
          <p:nvPr/>
        </p:nvSpPr>
        <p:spPr>
          <a:xfrm>
            <a:off x="5113724" y="1841568"/>
            <a:ext cx="1369747" cy="1155649"/>
          </a:xfrm>
          <a:prstGeom prst="roundRect">
            <a:avLst/>
          </a:prstGeom>
          <a:solidFill>
            <a:schemeClr val="accent4">
              <a:alpha val="33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47E8623-34D6-42F6-BDEB-ED54DA21948B}"/>
              </a:ext>
            </a:extLst>
          </p:cNvPr>
          <p:cNvSpPr/>
          <p:nvPr/>
        </p:nvSpPr>
        <p:spPr>
          <a:xfrm>
            <a:off x="5299506" y="2114367"/>
            <a:ext cx="1028413" cy="832350"/>
          </a:xfrm>
          <a:prstGeom prst="roundRect">
            <a:avLst/>
          </a:prstGeom>
          <a:solidFill>
            <a:schemeClr val="accent4">
              <a:alpha val="33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010C127-40CE-4BD4-9B3B-E4F6D479E8B9}"/>
              </a:ext>
            </a:extLst>
          </p:cNvPr>
          <p:cNvSpPr/>
          <p:nvPr/>
        </p:nvSpPr>
        <p:spPr>
          <a:xfrm>
            <a:off x="5371884" y="2245673"/>
            <a:ext cx="862557" cy="647795"/>
          </a:xfrm>
          <a:prstGeom prst="roundRect">
            <a:avLst/>
          </a:prstGeom>
          <a:solidFill>
            <a:schemeClr val="accent4">
              <a:alpha val="33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19CAEB1-8808-491E-B232-02500AF6F1BA}"/>
              </a:ext>
            </a:extLst>
          </p:cNvPr>
          <p:cNvSpPr/>
          <p:nvPr/>
        </p:nvSpPr>
        <p:spPr>
          <a:xfrm>
            <a:off x="5421945" y="2345930"/>
            <a:ext cx="753306" cy="511454"/>
          </a:xfrm>
          <a:prstGeom prst="roundRect">
            <a:avLst/>
          </a:prstGeom>
          <a:solidFill>
            <a:schemeClr val="accent4">
              <a:alpha val="33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4" descr="Database, Data Storage, Cylinder, Round, Blue">
            <a:extLst>
              <a:ext uri="{FF2B5EF4-FFF2-40B4-BE49-F238E27FC236}">
                <a16:creationId xmlns:a16="http://schemas.microsoft.com/office/drawing/2014/main" id="{0465BF25-7068-4119-92A2-D000AC539D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598328" y="3155028"/>
            <a:ext cx="423370" cy="511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Connector: Elbow 8">
            <a:extLst>
              <a:ext uri="{FF2B5EF4-FFF2-40B4-BE49-F238E27FC236}">
                <a16:creationId xmlns:a16="http://schemas.microsoft.com/office/drawing/2014/main" id="{3B035C62-50CB-4D23-9F8F-51D9BB71EDF1}"/>
              </a:ext>
            </a:extLst>
          </p:cNvPr>
          <p:cNvCxnSpPr>
            <a:cxnSpLocks/>
            <a:stCxn id="10" idx="0"/>
          </p:cNvCxnSpPr>
          <p:nvPr/>
        </p:nvCxnSpPr>
        <p:spPr>
          <a:xfrm rot="16200000" flipV="1">
            <a:off x="5645614" y="2990629"/>
            <a:ext cx="326900" cy="1898"/>
          </a:xfrm>
          <a:prstGeom prst="curvedConnector3">
            <a:avLst>
              <a:gd name="adj1" fmla="val 50000"/>
            </a:avLst>
          </a:prstGeom>
          <a:ln w="28575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3" name="Picture 2" descr="Java Icon of Flat style - Available in SVG, PNG, EPS, AI &amp; Icon fonts">
            <a:extLst>
              <a:ext uri="{FF2B5EF4-FFF2-40B4-BE49-F238E27FC236}">
                <a16:creationId xmlns:a16="http://schemas.microsoft.com/office/drawing/2014/main" id="{F49C6757-E1D1-4AF6-A068-898A206B7E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2506" y="1803213"/>
            <a:ext cx="629975" cy="629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9FF2FE8-2CB5-4343-8E82-E5191151D81F}"/>
              </a:ext>
            </a:extLst>
          </p:cNvPr>
          <p:cNvCxnSpPr/>
          <p:nvPr/>
        </p:nvCxnSpPr>
        <p:spPr>
          <a:xfrm flipV="1">
            <a:off x="6381921" y="1453863"/>
            <a:ext cx="814970" cy="602244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A731E2B-002D-43CC-A754-CF05E2D26ADF}"/>
              </a:ext>
            </a:extLst>
          </p:cNvPr>
          <p:cNvSpPr txBox="1"/>
          <p:nvPr/>
        </p:nvSpPr>
        <p:spPr>
          <a:xfrm>
            <a:off x="7196891" y="1264821"/>
            <a:ext cx="158992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commons-text 1.1.2</a:t>
            </a:r>
          </a:p>
        </p:txBody>
      </p:sp>
      <p:pic>
        <p:nvPicPr>
          <p:cNvPr id="1029" name="Picture 5" descr="MySQL Logo PNG Transparent &amp; SVG Vector - Freebie Supply">
            <a:extLst>
              <a:ext uri="{FF2B5EF4-FFF2-40B4-BE49-F238E27FC236}">
                <a16:creationId xmlns:a16="http://schemas.microsoft.com/office/drawing/2014/main" id="{A134521F-36AF-4376-89F0-55BFE9351B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6972" y="3564298"/>
            <a:ext cx="982625" cy="98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FD55C7E5-491D-4889-B035-D3335FF9F53C}"/>
              </a:ext>
            </a:extLst>
          </p:cNvPr>
          <p:cNvSpPr txBox="1"/>
          <p:nvPr/>
        </p:nvSpPr>
        <p:spPr>
          <a:xfrm>
            <a:off x="7211991" y="1927052"/>
            <a:ext cx="107529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guava 13.0.1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9E2838B-3016-4D62-90BA-4B4B9876825A}"/>
              </a:ext>
            </a:extLst>
          </p:cNvPr>
          <p:cNvCxnSpPr>
            <a:cxnSpLocks/>
            <a:endCxn id="24" idx="1"/>
          </p:cNvCxnSpPr>
          <p:nvPr/>
        </p:nvCxnSpPr>
        <p:spPr>
          <a:xfrm flipV="1">
            <a:off x="6628988" y="2077093"/>
            <a:ext cx="583003" cy="127626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033" name="Picture 9">
            <a:extLst>
              <a:ext uri="{FF2B5EF4-FFF2-40B4-BE49-F238E27FC236}">
                <a16:creationId xmlns:a16="http://schemas.microsoft.com/office/drawing/2014/main" id="{A03FA743-D9DF-4675-B376-2D179E94F8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07"/>
          <a:stretch/>
        </p:blipFill>
        <p:spPr bwMode="auto">
          <a:xfrm>
            <a:off x="3472138" y="2530633"/>
            <a:ext cx="1226288" cy="328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7BF736D3-A818-45EF-B993-DB098A9437A3}"/>
              </a:ext>
            </a:extLst>
          </p:cNvPr>
          <p:cNvGrpSpPr/>
          <p:nvPr/>
        </p:nvGrpSpPr>
        <p:grpSpPr>
          <a:xfrm>
            <a:off x="767228" y="1269833"/>
            <a:ext cx="814970" cy="975840"/>
            <a:chOff x="3210123" y="1429716"/>
            <a:chExt cx="1361877" cy="1630703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6F7DF4E4-75B8-4B5A-8CE0-C087274E88AB}"/>
                </a:ext>
              </a:extLst>
            </p:cNvPr>
            <p:cNvGrpSpPr/>
            <p:nvPr/>
          </p:nvGrpSpPr>
          <p:grpSpPr>
            <a:xfrm>
              <a:off x="3210123" y="1429716"/>
              <a:ext cx="1361877" cy="1338217"/>
              <a:chOff x="5572493" y="2893540"/>
              <a:chExt cx="1361877" cy="1338217"/>
            </a:xfrm>
          </p:grpSpPr>
          <p:pic>
            <p:nvPicPr>
              <p:cNvPr id="35" name="Graphic 34" descr="User">
                <a:extLst>
                  <a:ext uri="{FF2B5EF4-FFF2-40B4-BE49-F238E27FC236}">
                    <a16:creationId xmlns:a16="http://schemas.microsoft.com/office/drawing/2014/main" id="{ED7AC675-32A4-4599-8360-5C3DDEB86E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5589181" y="3642514"/>
                <a:ext cx="589243" cy="589243"/>
              </a:xfrm>
              <a:prstGeom prst="rect">
                <a:avLst/>
              </a:prstGeom>
            </p:spPr>
          </p:pic>
          <p:pic>
            <p:nvPicPr>
              <p:cNvPr id="36" name="Graphic 35" descr="User">
                <a:extLst>
                  <a:ext uri="{FF2B5EF4-FFF2-40B4-BE49-F238E27FC236}">
                    <a16:creationId xmlns:a16="http://schemas.microsoft.com/office/drawing/2014/main" id="{93EE5C1B-EDAC-48A3-A2F2-EC93173F5E0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6345127" y="3163685"/>
                <a:ext cx="589243" cy="589243"/>
              </a:xfrm>
              <a:prstGeom prst="rect">
                <a:avLst/>
              </a:prstGeom>
            </p:spPr>
          </p:pic>
          <p:pic>
            <p:nvPicPr>
              <p:cNvPr id="37" name="Graphic 36" descr="User">
                <a:extLst>
                  <a:ext uri="{FF2B5EF4-FFF2-40B4-BE49-F238E27FC236}">
                    <a16:creationId xmlns:a16="http://schemas.microsoft.com/office/drawing/2014/main" id="{FB6D7CDD-2346-4722-8708-EEF2367E16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5572493" y="2893540"/>
                <a:ext cx="589243" cy="589243"/>
              </a:xfrm>
              <a:prstGeom prst="rect">
                <a:avLst/>
              </a:prstGeom>
            </p:spPr>
          </p:pic>
        </p:grpSp>
        <p:pic>
          <p:nvPicPr>
            <p:cNvPr id="34" name="Graphic 33" descr="User">
              <a:extLst>
                <a:ext uri="{FF2B5EF4-FFF2-40B4-BE49-F238E27FC236}">
                  <a16:creationId xmlns:a16="http://schemas.microsoft.com/office/drawing/2014/main" id="{04FDEFD3-CE54-4803-9B8F-E41C05B563D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982757" y="2471176"/>
              <a:ext cx="589243" cy="589243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1B7259B2-63BC-47F8-847E-AE8CCCE2534B}"/>
              </a:ext>
            </a:extLst>
          </p:cNvPr>
          <p:cNvGrpSpPr/>
          <p:nvPr/>
        </p:nvGrpSpPr>
        <p:grpSpPr>
          <a:xfrm>
            <a:off x="2257334" y="1249747"/>
            <a:ext cx="814970" cy="975840"/>
            <a:chOff x="3210123" y="1429716"/>
            <a:chExt cx="1361877" cy="1630703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2FCAC9FA-6524-41D3-8DE9-951A1F07AC75}"/>
                </a:ext>
              </a:extLst>
            </p:cNvPr>
            <p:cNvGrpSpPr/>
            <p:nvPr/>
          </p:nvGrpSpPr>
          <p:grpSpPr>
            <a:xfrm>
              <a:off x="3210123" y="1429716"/>
              <a:ext cx="1361877" cy="1338217"/>
              <a:chOff x="5572493" y="2893540"/>
              <a:chExt cx="1361877" cy="1338217"/>
            </a:xfrm>
          </p:grpSpPr>
          <p:pic>
            <p:nvPicPr>
              <p:cNvPr id="41" name="Graphic 40" descr="User">
                <a:extLst>
                  <a:ext uri="{FF2B5EF4-FFF2-40B4-BE49-F238E27FC236}">
                    <a16:creationId xmlns:a16="http://schemas.microsoft.com/office/drawing/2014/main" id="{A2FBE8CE-7E6A-447C-A93F-6D12BECEAB2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5589181" y="3642514"/>
                <a:ext cx="589243" cy="589243"/>
              </a:xfrm>
              <a:prstGeom prst="rect">
                <a:avLst/>
              </a:prstGeom>
            </p:spPr>
          </p:pic>
          <p:pic>
            <p:nvPicPr>
              <p:cNvPr id="42" name="Graphic 41" descr="User">
                <a:extLst>
                  <a:ext uri="{FF2B5EF4-FFF2-40B4-BE49-F238E27FC236}">
                    <a16:creationId xmlns:a16="http://schemas.microsoft.com/office/drawing/2014/main" id="{4934831A-A0EA-4BBA-9890-1BBE797AA88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6345127" y="3163685"/>
                <a:ext cx="589243" cy="589243"/>
              </a:xfrm>
              <a:prstGeom prst="rect">
                <a:avLst/>
              </a:prstGeom>
            </p:spPr>
          </p:pic>
          <p:pic>
            <p:nvPicPr>
              <p:cNvPr id="43" name="Graphic 42" descr="User">
                <a:extLst>
                  <a:ext uri="{FF2B5EF4-FFF2-40B4-BE49-F238E27FC236}">
                    <a16:creationId xmlns:a16="http://schemas.microsoft.com/office/drawing/2014/main" id="{25D0DE37-BF40-4EB9-9F52-DBEEAD84CD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5572493" y="2893540"/>
                <a:ext cx="589243" cy="589243"/>
              </a:xfrm>
              <a:prstGeom prst="rect">
                <a:avLst/>
              </a:prstGeom>
            </p:spPr>
          </p:pic>
        </p:grpSp>
        <p:pic>
          <p:nvPicPr>
            <p:cNvPr id="40" name="Graphic 39" descr="User">
              <a:extLst>
                <a:ext uri="{FF2B5EF4-FFF2-40B4-BE49-F238E27FC236}">
                  <a16:creationId xmlns:a16="http://schemas.microsoft.com/office/drawing/2014/main" id="{71281E90-BCC8-41D8-A17D-9310B179495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982757" y="2471176"/>
              <a:ext cx="589243" cy="589243"/>
            </a:xfrm>
            <a:prstGeom prst="rect">
              <a:avLst/>
            </a:prstGeom>
          </p:spPr>
        </p:pic>
      </p:grpSp>
      <p:pic>
        <p:nvPicPr>
          <p:cNvPr id="30" name="Graphic 29" descr="Chat">
            <a:extLst>
              <a:ext uri="{FF2B5EF4-FFF2-40B4-BE49-F238E27FC236}">
                <a16:creationId xmlns:a16="http://schemas.microsoft.com/office/drawing/2014/main" id="{D7631723-6A9E-4F9C-84BD-5A132130938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440552" y="863623"/>
            <a:ext cx="914400" cy="914400"/>
          </a:xfrm>
          <a:prstGeom prst="rect">
            <a:avLst/>
          </a:prstGeom>
        </p:spPr>
      </p:pic>
      <p:pic>
        <p:nvPicPr>
          <p:cNvPr id="1035" name="Picture 11" descr="Neo4j: The World's Leading Graph Database">
            <a:extLst>
              <a:ext uri="{FF2B5EF4-FFF2-40B4-BE49-F238E27FC236}">
                <a16:creationId xmlns:a16="http://schemas.microsoft.com/office/drawing/2014/main" id="{B5652E31-D4AF-4FBA-BB6F-38010B5FFE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1430" y="3288359"/>
            <a:ext cx="1512125" cy="788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7" name="Connector: Elbow 8">
            <a:extLst>
              <a:ext uri="{FF2B5EF4-FFF2-40B4-BE49-F238E27FC236}">
                <a16:creationId xmlns:a16="http://schemas.microsoft.com/office/drawing/2014/main" id="{776434B2-FE40-4DCE-9838-9949C36A6B61}"/>
              </a:ext>
            </a:extLst>
          </p:cNvPr>
          <p:cNvCxnSpPr>
            <a:cxnSpLocks/>
            <a:endCxn id="7" idx="1"/>
          </p:cNvCxnSpPr>
          <p:nvPr/>
        </p:nvCxnSpPr>
        <p:spPr>
          <a:xfrm rot="5400000" flipH="1" flipV="1">
            <a:off x="4518449" y="2645769"/>
            <a:ext cx="896283" cy="665831"/>
          </a:xfrm>
          <a:prstGeom prst="curvedConnector2">
            <a:avLst/>
          </a:prstGeom>
          <a:ln w="28575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037" name="Picture 13" descr="activemq git commit: [NO-JIRA] Added Logo Submissions">
            <a:extLst>
              <a:ext uri="{FF2B5EF4-FFF2-40B4-BE49-F238E27FC236}">
                <a16:creationId xmlns:a16="http://schemas.microsoft.com/office/drawing/2014/main" id="{0C1BBD75-529A-4D82-8613-2080D3C10F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6453" y="3199751"/>
            <a:ext cx="2028421" cy="617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3" name="Connector: Elbow 8">
            <a:extLst>
              <a:ext uri="{FF2B5EF4-FFF2-40B4-BE49-F238E27FC236}">
                <a16:creationId xmlns:a16="http://schemas.microsoft.com/office/drawing/2014/main" id="{68F6C5B4-7128-4ACA-9BBA-39B85A2B02F1}"/>
              </a:ext>
            </a:extLst>
          </p:cNvPr>
          <p:cNvCxnSpPr>
            <a:cxnSpLocks/>
            <a:endCxn id="7" idx="3"/>
          </p:cNvCxnSpPr>
          <p:nvPr/>
        </p:nvCxnSpPr>
        <p:spPr>
          <a:xfrm rot="16200000" flipV="1">
            <a:off x="6110007" y="2748455"/>
            <a:ext cx="882851" cy="447025"/>
          </a:xfrm>
          <a:prstGeom prst="curvedConnector2">
            <a:avLst/>
          </a:prstGeom>
          <a:ln w="28575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052" name="Picture 4" descr="Javascript Logo Vectors Free Download">
            <a:extLst>
              <a:ext uri="{FF2B5EF4-FFF2-40B4-BE49-F238E27FC236}">
                <a16:creationId xmlns:a16="http://schemas.microsoft.com/office/drawing/2014/main" id="{E90E295D-B012-420E-9AC9-7143BB1536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5416" y="898581"/>
            <a:ext cx="559731" cy="788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4" name="Connector: Elbow 8">
            <a:extLst>
              <a:ext uri="{FF2B5EF4-FFF2-40B4-BE49-F238E27FC236}">
                <a16:creationId xmlns:a16="http://schemas.microsoft.com/office/drawing/2014/main" id="{FFAF25B5-3A51-45D9-A610-F2975E99A9B4}"/>
              </a:ext>
            </a:extLst>
          </p:cNvPr>
          <p:cNvCxnSpPr>
            <a:cxnSpLocks/>
            <a:stCxn id="2052" idx="3"/>
            <a:endCxn id="6" idx="0"/>
          </p:cNvCxnSpPr>
          <p:nvPr/>
        </p:nvCxnSpPr>
        <p:spPr>
          <a:xfrm>
            <a:off x="4365147" y="1292758"/>
            <a:ext cx="1433451" cy="548810"/>
          </a:xfrm>
          <a:prstGeom prst="curvedConnector2">
            <a:avLst/>
          </a:prstGeom>
          <a:ln w="28575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6959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0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6" grpId="0"/>
      <p:bldP spid="2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0176E-F1FE-40F7-9192-DEFC90BB8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POLYGLOT - MICROSERVICES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516BA3A-8A90-4A67-B531-9E9F046FEA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2A31EBF6-F3CA-4A8A-9312-99309C20F5D6}"/>
              </a:ext>
            </a:extLst>
          </p:cNvPr>
          <p:cNvSpPr/>
          <p:nvPr/>
        </p:nvSpPr>
        <p:spPr>
          <a:xfrm>
            <a:off x="2864807" y="1394423"/>
            <a:ext cx="752385" cy="51082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9A7852DE-E858-4659-AFF6-0A12E7B9351C}"/>
              </a:ext>
            </a:extLst>
          </p:cNvPr>
          <p:cNvSpPr/>
          <p:nvPr/>
        </p:nvSpPr>
        <p:spPr>
          <a:xfrm>
            <a:off x="5037174" y="2053045"/>
            <a:ext cx="752385" cy="510828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BB58C09B-3D4F-46E1-BA2B-D7A615EDAD8C}"/>
              </a:ext>
            </a:extLst>
          </p:cNvPr>
          <p:cNvSpPr/>
          <p:nvPr/>
        </p:nvSpPr>
        <p:spPr>
          <a:xfrm>
            <a:off x="2754761" y="3369444"/>
            <a:ext cx="752385" cy="510828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BBD1B95A-46DD-461E-ABF7-97ACF6FBD851}"/>
              </a:ext>
            </a:extLst>
          </p:cNvPr>
          <p:cNvSpPr/>
          <p:nvPr/>
        </p:nvSpPr>
        <p:spPr>
          <a:xfrm>
            <a:off x="4579535" y="3149914"/>
            <a:ext cx="752385" cy="510828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7AF50BD5-81A0-42CF-8A83-DCA29B6BAC2D}"/>
              </a:ext>
            </a:extLst>
          </p:cNvPr>
          <p:cNvSpPr/>
          <p:nvPr/>
        </p:nvSpPr>
        <p:spPr>
          <a:xfrm>
            <a:off x="3812743" y="2308459"/>
            <a:ext cx="752385" cy="51082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EB8D3178-20B2-47D7-B8F9-EBC4E7EFDBBC}"/>
              </a:ext>
            </a:extLst>
          </p:cNvPr>
          <p:cNvSpPr/>
          <p:nvPr/>
        </p:nvSpPr>
        <p:spPr>
          <a:xfrm>
            <a:off x="4432162" y="792179"/>
            <a:ext cx="752385" cy="51082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1C4F61A6-28F6-4BC5-9575-62DFCEF5B17E}"/>
              </a:ext>
            </a:extLst>
          </p:cNvPr>
          <p:cNvCxnSpPr>
            <a:stCxn id="45" idx="3"/>
            <a:endCxn id="51" idx="1"/>
          </p:cNvCxnSpPr>
          <p:nvPr/>
        </p:nvCxnSpPr>
        <p:spPr>
          <a:xfrm flipV="1">
            <a:off x="3617192" y="1047593"/>
            <a:ext cx="814970" cy="602244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3C1754B2-7716-4457-8891-83752F0A62DD}"/>
              </a:ext>
            </a:extLst>
          </p:cNvPr>
          <p:cNvCxnSpPr>
            <a:cxnSpLocks/>
            <a:stCxn id="45" idx="3"/>
            <a:endCxn id="50" idx="0"/>
          </p:cNvCxnSpPr>
          <p:nvPr/>
        </p:nvCxnSpPr>
        <p:spPr>
          <a:xfrm>
            <a:off x="3617192" y="1649837"/>
            <a:ext cx="571744" cy="658622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FEDEBFE7-CFED-4F9E-9FC7-FD972C3CD672}"/>
              </a:ext>
            </a:extLst>
          </p:cNvPr>
          <p:cNvCxnSpPr>
            <a:cxnSpLocks/>
            <a:stCxn id="46" idx="1"/>
            <a:endCxn id="50" idx="3"/>
          </p:cNvCxnSpPr>
          <p:nvPr/>
        </p:nvCxnSpPr>
        <p:spPr>
          <a:xfrm flipH="1">
            <a:off x="4565128" y="2308459"/>
            <a:ext cx="472046" cy="255414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937B1713-7631-4827-9B9D-FF23862607C7}"/>
              </a:ext>
            </a:extLst>
          </p:cNvPr>
          <p:cNvCxnSpPr>
            <a:cxnSpLocks/>
            <a:stCxn id="46" idx="2"/>
            <a:endCxn id="49" idx="0"/>
          </p:cNvCxnSpPr>
          <p:nvPr/>
        </p:nvCxnSpPr>
        <p:spPr>
          <a:xfrm flipH="1">
            <a:off x="4955728" y="2563873"/>
            <a:ext cx="457639" cy="586041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A2E9BF18-1813-4227-9D0A-5C81F454D342}"/>
              </a:ext>
            </a:extLst>
          </p:cNvPr>
          <p:cNvCxnSpPr>
            <a:cxnSpLocks/>
            <a:stCxn id="49" idx="1"/>
            <a:endCxn id="48" idx="3"/>
          </p:cNvCxnSpPr>
          <p:nvPr/>
        </p:nvCxnSpPr>
        <p:spPr>
          <a:xfrm flipH="1">
            <a:off x="3507146" y="3405328"/>
            <a:ext cx="1072389" cy="21953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6B9058E-145F-479F-AC27-1D6891098056}"/>
              </a:ext>
            </a:extLst>
          </p:cNvPr>
          <p:cNvCxnSpPr>
            <a:cxnSpLocks/>
            <a:stCxn id="45" idx="2"/>
            <a:endCxn id="48" idx="0"/>
          </p:cNvCxnSpPr>
          <p:nvPr/>
        </p:nvCxnSpPr>
        <p:spPr>
          <a:xfrm flipH="1">
            <a:off x="3130954" y="1905251"/>
            <a:ext cx="110046" cy="1464193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C88881AE-35BA-4FB3-9189-29ABE32A375B}"/>
              </a:ext>
            </a:extLst>
          </p:cNvPr>
          <p:cNvGrpSpPr/>
          <p:nvPr/>
        </p:nvGrpSpPr>
        <p:grpSpPr>
          <a:xfrm>
            <a:off x="406668" y="974058"/>
            <a:ext cx="814970" cy="975840"/>
            <a:chOff x="3210123" y="1429716"/>
            <a:chExt cx="1361877" cy="1630703"/>
          </a:xfrm>
        </p:grpSpPr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F1150A1D-89CC-4051-83EE-06508BC25FB7}"/>
                </a:ext>
              </a:extLst>
            </p:cNvPr>
            <p:cNvGrpSpPr/>
            <p:nvPr/>
          </p:nvGrpSpPr>
          <p:grpSpPr>
            <a:xfrm>
              <a:off x="3210123" y="1429716"/>
              <a:ext cx="1361877" cy="1338217"/>
              <a:chOff x="5572493" y="2893540"/>
              <a:chExt cx="1361877" cy="1338217"/>
            </a:xfrm>
          </p:grpSpPr>
          <p:pic>
            <p:nvPicPr>
              <p:cNvPr id="62" name="Graphic 61" descr="User">
                <a:extLst>
                  <a:ext uri="{FF2B5EF4-FFF2-40B4-BE49-F238E27FC236}">
                    <a16:creationId xmlns:a16="http://schemas.microsoft.com/office/drawing/2014/main" id="{A70BD4AD-D532-4790-9CB8-E2BA2AE406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589181" y="3642514"/>
                <a:ext cx="589243" cy="589243"/>
              </a:xfrm>
              <a:prstGeom prst="rect">
                <a:avLst/>
              </a:prstGeom>
            </p:spPr>
          </p:pic>
          <p:pic>
            <p:nvPicPr>
              <p:cNvPr id="63" name="Graphic 62" descr="User">
                <a:extLst>
                  <a:ext uri="{FF2B5EF4-FFF2-40B4-BE49-F238E27FC236}">
                    <a16:creationId xmlns:a16="http://schemas.microsoft.com/office/drawing/2014/main" id="{32F96291-2D8D-4610-9643-E938DC0261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345127" y="3163685"/>
                <a:ext cx="589243" cy="589243"/>
              </a:xfrm>
              <a:prstGeom prst="rect">
                <a:avLst/>
              </a:prstGeom>
            </p:spPr>
          </p:pic>
          <p:pic>
            <p:nvPicPr>
              <p:cNvPr id="64" name="Graphic 63" descr="User">
                <a:extLst>
                  <a:ext uri="{FF2B5EF4-FFF2-40B4-BE49-F238E27FC236}">
                    <a16:creationId xmlns:a16="http://schemas.microsoft.com/office/drawing/2014/main" id="{9C95037E-A847-4933-9B4C-D390E66F69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5572493" y="2893540"/>
                <a:ext cx="589243" cy="589243"/>
              </a:xfrm>
              <a:prstGeom prst="rect">
                <a:avLst/>
              </a:prstGeom>
            </p:spPr>
          </p:pic>
        </p:grpSp>
        <p:pic>
          <p:nvPicPr>
            <p:cNvPr id="61" name="Graphic 60" descr="User">
              <a:extLst>
                <a:ext uri="{FF2B5EF4-FFF2-40B4-BE49-F238E27FC236}">
                  <a16:creationId xmlns:a16="http://schemas.microsoft.com/office/drawing/2014/main" id="{0988964E-7933-4235-84BC-57FAE9A9535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982757" y="2471176"/>
              <a:ext cx="589243" cy="589243"/>
            </a:xfrm>
            <a:prstGeom prst="rect">
              <a:avLst/>
            </a:prstGeom>
          </p:spPr>
        </p:pic>
      </p:grpSp>
      <p:pic>
        <p:nvPicPr>
          <p:cNvPr id="12" name="Picture 2" descr="Java Icon of Flat style - Available in SVG, PNG, EPS, AI &amp; Icon fonts">
            <a:extLst>
              <a:ext uri="{FF2B5EF4-FFF2-40B4-BE49-F238E27FC236}">
                <a16:creationId xmlns:a16="http://schemas.microsoft.com/office/drawing/2014/main" id="{5EE3FC49-F0AA-40E3-8C29-885D49B2A5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5018" y="1019862"/>
            <a:ext cx="629975" cy="629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9">
            <a:extLst>
              <a:ext uri="{FF2B5EF4-FFF2-40B4-BE49-F238E27FC236}">
                <a16:creationId xmlns:a16="http://schemas.microsoft.com/office/drawing/2014/main" id="{2F7A0277-CCEF-46BC-928A-B14E694249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07"/>
          <a:stretch/>
        </p:blipFill>
        <p:spPr bwMode="auto">
          <a:xfrm>
            <a:off x="1409734" y="1764530"/>
            <a:ext cx="1226288" cy="328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7" name="Group 66">
            <a:extLst>
              <a:ext uri="{FF2B5EF4-FFF2-40B4-BE49-F238E27FC236}">
                <a16:creationId xmlns:a16="http://schemas.microsoft.com/office/drawing/2014/main" id="{8DE05163-C542-449D-A7F7-DB8D30B3BB80}"/>
              </a:ext>
            </a:extLst>
          </p:cNvPr>
          <p:cNvGrpSpPr/>
          <p:nvPr/>
        </p:nvGrpSpPr>
        <p:grpSpPr>
          <a:xfrm>
            <a:off x="508066" y="3412056"/>
            <a:ext cx="814970" cy="975840"/>
            <a:chOff x="3210123" y="1429716"/>
            <a:chExt cx="1361877" cy="1630703"/>
          </a:xfrm>
        </p:grpSpPr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CEB53D49-6208-4AF3-9318-EBD79712FCCA}"/>
                </a:ext>
              </a:extLst>
            </p:cNvPr>
            <p:cNvGrpSpPr/>
            <p:nvPr/>
          </p:nvGrpSpPr>
          <p:grpSpPr>
            <a:xfrm>
              <a:off x="3210123" y="1429716"/>
              <a:ext cx="1361877" cy="1338217"/>
              <a:chOff x="5572493" y="2893540"/>
              <a:chExt cx="1361877" cy="1338217"/>
            </a:xfrm>
          </p:grpSpPr>
          <p:pic>
            <p:nvPicPr>
              <p:cNvPr id="70" name="Graphic 69" descr="User">
                <a:extLst>
                  <a:ext uri="{FF2B5EF4-FFF2-40B4-BE49-F238E27FC236}">
                    <a16:creationId xmlns:a16="http://schemas.microsoft.com/office/drawing/2014/main" id="{EB0A0A36-EED6-4083-8DDD-4E7E4E67505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589181" y="3642514"/>
                <a:ext cx="589243" cy="589243"/>
              </a:xfrm>
              <a:prstGeom prst="rect">
                <a:avLst/>
              </a:prstGeom>
            </p:spPr>
          </p:pic>
          <p:pic>
            <p:nvPicPr>
              <p:cNvPr id="71" name="Graphic 70" descr="User">
                <a:extLst>
                  <a:ext uri="{FF2B5EF4-FFF2-40B4-BE49-F238E27FC236}">
                    <a16:creationId xmlns:a16="http://schemas.microsoft.com/office/drawing/2014/main" id="{CD73EBA0-C177-4153-B1E3-A4FB1A999F5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345127" y="3163685"/>
                <a:ext cx="589243" cy="589243"/>
              </a:xfrm>
              <a:prstGeom prst="rect">
                <a:avLst/>
              </a:prstGeom>
            </p:spPr>
          </p:pic>
          <p:pic>
            <p:nvPicPr>
              <p:cNvPr id="72" name="Graphic 71" descr="User">
                <a:extLst>
                  <a:ext uri="{FF2B5EF4-FFF2-40B4-BE49-F238E27FC236}">
                    <a16:creationId xmlns:a16="http://schemas.microsoft.com/office/drawing/2014/main" id="{39023602-A856-4C99-B917-47F50CB8338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5572493" y="2893540"/>
                <a:ext cx="589243" cy="589243"/>
              </a:xfrm>
              <a:prstGeom prst="rect">
                <a:avLst/>
              </a:prstGeom>
            </p:spPr>
          </p:pic>
        </p:grpSp>
        <p:pic>
          <p:nvPicPr>
            <p:cNvPr id="69" name="Graphic 68" descr="User">
              <a:extLst>
                <a:ext uri="{FF2B5EF4-FFF2-40B4-BE49-F238E27FC236}">
                  <a16:creationId xmlns:a16="http://schemas.microsoft.com/office/drawing/2014/main" id="{3D8E1DB4-CDDC-43DE-A12B-5595E358E16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982757" y="2471176"/>
              <a:ext cx="589243" cy="589243"/>
            </a:xfrm>
            <a:prstGeom prst="rect">
              <a:avLst/>
            </a:prstGeom>
          </p:spPr>
        </p:pic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7C4ED0C8-BC08-468C-8485-73B5069EE0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7356" y="3346367"/>
            <a:ext cx="1107466" cy="67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Latest news – Blog – Snowplow">
            <a:extLst>
              <a:ext uri="{FF2B5EF4-FFF2-40B4-BE49-F238E27FC236}">
                <a16:creationId xmlns:a16="http://schemas.microsoft.com/office/drawing/2014/main" id="{189DF7A8-2ADC-41D3-864C-303D1756EB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6246" y="1998295"/>
            <a:ext cx="1367220" cy="683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3" name="Group 72">
            <a:extLst>
              <a:ext uri="{FF2B5EF4-FFF2-40B4-BE49-F238E27FC236}">
                <a16:creationId xmlns:a16="http://schemas.microsoft.com/office/drawing/2014/main" id="{FD4C186D-2791-4655-83A3-B779C1239605}"/>
              </a:ext>
            </a:extLst>
          </p:cNvPr>
          <p:cNvGrpSpPr/>
          <p:nvPr/>
        </p:nvGrpSpPr>
        <p:grpSpPr>
          <a:xfrm>
            <a:off x="6789384" y="1820539"/>
            <a:ext cx="814970" cy="975840"/>
            <a:chOff x="3210123" y="1429716"/>
            <a:chExt cx="1361877" cy="1630703"/>
          </a:xfrm>
        </p:grpSpPr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51FA0293-746D-44F4-A8C4-FA507A3CA3CA}"/>
                </a:ext>
              </a:extLst>
            </p:cNvPr>
            <p:cNvGrpSpPr/>
            <p:nvPr/>
          </p:nvGrpSpPr>
          <p:grpSpPr>
            <a:xfrm>
              <a:off x="3210123" y="1429716"/>
              <a:ext cx="1361877" cy="1338217"/>
              <a:chOff x="5572493" y="2893540"/>
              <a:chExt cx="1361877" cy="1338217"/>
            </a:xfrm>
          </p:grpSpPr>
          <p:pic>
            <p:nvPicPr>
              <p:cNvPr id="76" name="Graphic 75" descr="User">
                <a:extLst>
                  <a:ext uri="{FF2B5EF4-FFF2-40B4-BE49-F238E27FC236}">
                    <a16:creationId xmlns:a16="http://schemas.microsoft.com/office/drawing/2014/main" id="{9A224CD4-817C-41C7-B769-86597BB4EF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589181" y="3642514"/>
                <a:ext cx="589243" cy="589243"/>
              </a:xfrm>
              <a:prstGeom prst="rect">
                <a:avLst/>
              </a:prstGeom>
            </p:spPr>
          </p:pic>
          <p:pic>
            <p:nvPicPr>
              <p:cNvPr id="77" name="Graphic 76" descr="User">
                <a:extLst>
                  <a:ext uri="{FF2B5EF4-FFF2-40B4-BE49-F238E27FC236}">
                    <a16:creationId xmlns:a16="http://schemas.microsoft.com/office/drawing/2014/main" id="{FE588D33-75AE-4A95-A513-1EAC74CB008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345127" y="3163685"/>
                <a:ext cx="589243" cy="589243"/>
              </a:xfrm>
              <a:prstGeom prst="rect">
                <a:avLst/>
              </a:prstGeom>
            </p:spPr>
          </p:pic>
          <p:pic>
            <p:nvPicPr>
              <p:cNvPr id="78" name="Graphic 77" descr="User">
                <a:extLst>
                  <a:ext uri="{FF2B5EF4-FFF2-40B4-BE49-F238E27FC236}">
                    <a16:creationId xmlns:a16="http://schemas.microsoft.com/office/drawing/2014/main" id="{1E7136D8-2BC3-480A-86FD-0E0F84B0BF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5572493" y="2893540"/>
                <a:ext cx="589243" cy="589243"/>
              </a:xfrm>
              <a:prstGeom prst="rect">
                <a:avLst/>
              </a:prstGeom>
            </p:spPr>
          </p:pic>
        </p:grpSp>
        <p:pic>
          <p:nvPicPr>
            <p:cNvPr id="75" name="Graphic 74" descr="User">
              <a:extLst>
                <a:ext uri="{FF2B5EF4-FFF2-40B4-BE49-F238E27FC236}">
                  <a16:creationId xmlns:a16="http://schemas.microsoft.com/office/drawing/2014/main" id="{DFB17BC1-5BBF-494C-8C42-C4CA5C858C9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982757" y="2471176"/>
              <a:ext cx="589243" cy="589243"/>
            </a:xfrm>
            <a:prstGeom prst="rect">
              <a:avLst/>
            </a:prstGeom>
          </p:spPr>
        </p:pic>
      </p:grpSp>
      <p:pic>
        <p:nvPicPr>
          <p:cNvPr id="17" name="Picture 11" descr="Neo4j: The World's Leading Graph Database">
            <a:extLst>
              <a:ext uri="{FF2B5EF4-FFF2-40B4-BE49-F238E27FC236}">
                <a16:creationId xmlns:a16="http://schemas.microsoft.com/office/drawing/2014/main" id="{7BA567CA-D629-49BD-BD2C-3E0CF38BE2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9666" y="3836487"/>
            <a:ext cx="1512125" cy="788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Elasticsearch “Hello World” Example – Part 2 of the ELK ...">
            <a:extLst>
              <a:ext uri="{FF2B5EF4-FFF2-40B4-BE49-F238E27FC236}">
                <a16:creationId xmlns:a16="http://schemas.microsoft.com/office/drawing/2014/main" id="{AE5AAFB9-39FD-4C12-AE31-AE70544C13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4621" y="714083"/>
            <a:ext cx="1545901" cy="804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5" descr="MySQL Logo PNG Transparent &amp; SVG Vector - Freebie Supply">
            <a:extLst>
              <a:ext uri="{FF2B5EF4-FFF2-40B4-BE49-F238E27FC236}">
                <a16:creationId xmlns:a16="http://schemas.microsoft.com/office/drawing/2014/main" id="{F1FE66C8-5449-4B0A-A6FF-09CC36A027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8781" y="1939643"/>
            <a:ext cx="818999" cy="818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1" name="Connector: Elbow 8">
            <a:extLst>
              <a:ext uri="{FF2B5EF4-FFF2-40B4-BE49-F238E27FC236}">
                <a16:creationId xmlns:a16="http://schemas.microsoft.com/office/drawing/2014/main" id="{1DA2378F-6F66-4091-91C4-0EFB6DEE2C23}"/>
              </a:ext>
            </a:extLst>
          </p:cNvPr>
          <p:cNvCxnSpPr>
            <a:cxnSpLocks/>
            <a:stCxn id="49" idx="2"/>
          </p:cNvCxnSpPr>
          <p:nvPr/>
        </p:nvCxnSpPr>
        <p:spPr>
          <a:xfrm rot="5400000">
            <a:off x="4768457" y="3848013"/>
            <a:ext cx="374543" cy="1"/>
          </a:xfrm>
          <a:prstGeom prst="curvedConnector3">
            <a:avLst>
              <a:gd name="adj1" fmla="val 50000"/>
            </a:avLst>
          </a:prstGeom>
          <a:ln w="28575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4" name="Connector: Elbow 8">
            <a:extLst>
              <a:ext uri="{FF2B5EF4-FFF2-40B4-BE49-F238E27FC236}">
                <a16:creationId xmlns:a16="http://schemas.microsoft.com/office/drawing/2014/main" id="{70DB6A79-CDB1-47AD-9491-FF7DE20C83F6}"/>
              </a:ext>
            </a:extLst>
          </p:cNvPr>
          <p:cNvCxnSpPr>
            <a:cxnSpLocks/>
            <a:endCxn id="51" idx="3"/>
          </p:cNvCxnSpPr>
          <p:nvPr/>
        </p:nvCxnSpPr>
        <p:spPr>
          <a:xfrm rot="10800000">
            <a:off x="5184547" y="1047594"/>
            <a:ext cx="527244" cy="1"/>
          </a:xfrm>
          <a:prstGeom prst="curvedConnector3">
            <a:avLst>
              <a:gd name="adj1" fmla="val 50000"/>
            </a:avLst>
          </a:prstGeom>
          <a:ln w="28575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0" name="Connector: Elbow 8">
            <a:extLst>
              <a:ext uri="{FF2B5EF4-FFF2-40B4-BE49-F238E27FC236}">
                <a16:creationId xmlns:a16="http://schemas.microsoft.com/office/drawing/2014/main" id="{49C7D61E-6C97-42CA-85F9-EEF6B71015DF}"/>
              </a:ext>
            </a:extLst>
          </p:cNvPr>
          <p:cNvCxnSpPr>
            <a:cxnSpLocks/>
            <a:stCxn id="45" idx="2"/>
            <a:endCxn id="18" idx="3"/>
          </p:cNvCxnSpPr>
          <p:nvPr/>
        </p:nvCxnSpPr>
        <p:spPr>
          <a:xfrm rot="5400000">
            <a:off x="2752444" y="1860587"/>
            <a:ext cx="443892" cy="533220"/>
          </a:xfrm>
          <a:prstGeom prst="curvedConnector2">
            <a:avLst/>
          </a:prstGeom>
          <a:ln w="28575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E01FFD71-98DC-4E82-A2EF-0791A00A8CE5}"/>
              </a:ext>
            </a:extLst>
          </p:cNvPr>
          <p:cNvSpPr/>
          <p:nvPr/>
        </p:nvSpPr>
        <p:spPr>
          <a:xfrm rot="20948647">
            <a:off x="6864040" y="3743060"/>
            <a:ext cx="191385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Polyglot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A2D8A54-5728-477D-A043-113BF6A244DD}"/>
              </a:ext>
            </a:extLst>
          </p:cNvPr>
          <p:cNvSpPr/>
          <p:nvPr/>
        </p:nvSpPr>
        <p:spPr>
          <a:xfrm rot="20731695">
            <a:off x="6885983" y="3215223"/>
            <a:ext cx="160973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NoSQL</a:t>
            </a:r>
          </a:p>
        </p:txBody>
      </p:sp>
    </p:spTree>
    <p:extLst>
      <p:ext uri="{BB962C8B-B14F-4D97-AF65-F5344CB8AC3E}">
        <p14:creationId xmlns:p14="http://schemas.microsoft.com/office/powerpoint/2010/main" val="3232983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000"/>
                            </p:stCondLst>
                            <p:childTnLst>
                              <p:par>
                                <p:cTn id="8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500"/>
                            </p:stCondLst>
                            <p:childTnLst>
                              <p:par>
                                <p:cTn id="8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8" grpId="0" animBg="1"/>
      <p:bldP spid="49" grpId="0" animBg="1"/>
      <p:bldP spid="51" grpId="0" animBg="1"/>
      <p:bldP spid="47" grpId="0"/>
      <p:bldP spid="5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7C850D0-2E7E-4DD9-A60B-8E7F6400DF4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600122" y="2420937"/>
            <a:ext cx="1943755" cy="301625"/>
          </a:xfrm>
        </p:spPr>
        <p:txBody>
          <a:bodyPr/>
          <a:lstStyle/>
          <a:p>
            <a:pPr algn="ctr"/>
            <a:r>
              <a:rPr lang="en-US" dirty="0"/>
              <a:t>DEPLOYMENTS</a:t>
            </a:r>
          </a:p>
        </p:txBody>
      </p:sp>
    </p:spTree>
    <p:extLst>
      <p:ext uri="{BB962C8B-B14F-4D97-AF65-F5344CB8AC3E}">
        <p14:creationId xmlns:p14="http://schemas.microsoft.com/office/powerpoint/2010/main" val="8856301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53261-E6C7-4061-93D7-86CBB0E91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DEPLOYMENTS - MONOLITH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CDF60E2-E5D5-42DA-A92E-5DFEBE7ED8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23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5D59564-92DD-460E-BD95-3E82D4B231A1}"/>
              </a:ext>
            </a:extLst>
          </p:cNvPr>
          <p:cNvGrpSpPr/>
          <p:nvPr/>
        </p:nvGrpSpPr>
        <p:grpSpPr>
          <a:xfrm>
            <a:off x="3207843" y="1838157"/>
            <a:ext cx="1850085" cy="2607881"/>
            <a:chOff x="2379057" y="341859"/>
            <a:chExt cx="3810867" cy="5371796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B5C1CEDC-F0A9-4B8B-B591-B170242D8580}"/>
                </a:ext>
              </a:extLst>
            </p:cNvPr>
            <p:cNvSpPr/>
            <p:nvPr/>
          </p:nvSpPr>
          <p:spPr>
            <a:xfrm>
              <a:off x="2379057" y="341859"/>
              <a:ext cx="3810867" cy="3097044"/>
            </a:xfrm>
            <a:prstGeom prst="roundRect">
              <a:avLst/>
            </a:prstGeom>
            <a:solidFill>
              <a:schemeClr val="accent4">
                <a:alpha val="33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EE258228-7747-4A6B-A7E5-D1A7D5C903C7}"/>
                </a:ext>
              </a:extLst>
            </p:cNvPr>
            <p:cNvSpPr/>
            <p:nvPr/>
          </p:nvSpPr>
          <p:spPr>
            <a:xfrm>
              <a:off x="2842631" y="911743"/>
              <a:ext cx="2821451" cy="2380442"/>
            </a:xfrm>
            <a:prstGeom prst="roundRect">
              <a:avLst/>
            </a:prstGeom>
            <a:solidFill>
              <a:schemeClr val="accent4">
                <a:alpha val="33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948EFA46-EA07-4FEC-9868-3FC983B2593A}"/>
                </a:ext>
              </a:extLst>
            </p:cNvPr>
            <p:cNvSpPr/>
            <p:nvPr/>
          </p:nvSpPr>
          <p:spPr>
            <a:xfrm>
              <a:off x="3225311" y="1473662"/>
              <a:ext cx="2118360" cy="1714500"/>
            </a:xfrm>
            <a:prstGeom prst="roundRect">
              <a:avLst/>
            </a:prstGeom>
            <a:solidFill>
              <a:schemeClr val="accent4">
                <a:alpha val="33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9682A96E-71FA-4185-B1F8-84ADDF9F3FC1}"/>
                </a:ext>
              </a:extLst>
            </p:cNvPr>
            <p:cNvSpPr/>
            <p:nvPr/>
          </p:nvSpPr>
          <p:spPr>
            <a:xfrm>
              <a:off x="3374397" y="1744131"/>
              <a:ext cx="1776723" cy="1334349"/>
            </a:xfrm>
            <a:prstGeom prst="roundRect">
              <a:avLst/>
            </a:prstGeom>
            <a:solidFill>
              <a:schemeClr val="accent4">
                <a:alpha val="33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981E279D-C45E-4914-B18D-F46048A3ADFF}"/>
                </a:ext>
              </a:extLst>
            </p:cNvPr>
            <p:cNvSpPr/>
            <p:nvPr/>
          </p:nvSpPr>
          <p:spPr>
            <a:xfrm>
              <a:off x="3477515" y="1950644"/>
              <a:ext cx="1551685" cy="1053509"/>
            </a:xfrm>
            <a:prstGeom prst="roundRect">
              <a:avLst/>
            </a:prstGeom>
            <a:solidFill>
              <a:schemeClr val="accent4">
                <a:alpha val="33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0" name="Picture 4" descr="Database, Data Storage, Cylinder, Round, Blue">
              <a:extLst>
                <a:ext uri="{FF2B5EF4-FFF2-40B4-BE49-F238E27FC236}">
                  <a16:creationId xmlns:a16="http://schemas.microsoft.com/office/drawing/2014/main" id="{1603EB34-DF80-4A71-A6A7-46AF0903BD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848456" y="4660146"/>
              <a:ext cx="872072" cy="10535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1" name="Connector: Elbow 8">
              <a:extLst>
                <a:ext uri="{FF2B5EF4-FFF2-40B4-BE49-F238E27FC236}">
                  <a16:creationId xmlns:a16="http://schemas.microsoft.com/office/drawing/2014/main" id="{7F962F2E-9EBC-4CC2-8989-F101C3DBB801}"/>
                </a:ext>
              </a:extLst>
            </p:cNvPr>
            <p:cNvCxnSpPr>
              <a:cxnSpLocks/>
              <a:stCxn id="10" idx="0"/>
              <a:endCxn id="5" idx="2"/>
            </p:cNvCxnSpPr>
            <p:nvPr/>
          </p:nvCxnSpPr>
          <p:spPr>
            <a:xfrm rot="5400000" flipH="1" flipV="1">
              <a:off x="3673871" y="4049525"/>
              <a:ext cx="1221243" cy="26160"/>
            </a:xfrm>
            <a:prstGeom prst="curvedConnector3">
              <a:avLst>
                <a:gd name="adj1" fmla="val 50000"/>
              </a:avLst>
            </a:prstGeom>
            <a:ln w="28575">
              <a:headEnd type="triangle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23" name="Picture 4" descr="Javascript Logo Vectors Free Download">
            <a:extLst>
              <a:ext uri="{FF2B5EF4-FFF2-40B4-BE49-F238E27FC236}">
                <a16:creationId xmlns:a16="http://schemas.microsoft.com/office/drawing/2014/main" id="{47482905-F5DB-467C-991B-2C6BE9636A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8112" y="995010"/>
            <a:ext cx="559731" cy="788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Connector: Elbow 8">
            <a:extLst>
              <a:ext uri="{FF2B5EF4-FFF2-40B4-BE49-F238E27FC236}">
                <a16:creationId xmlns:a16="http://schemas.microsoft.com/office/drawing/2014/main" id="{88BA5BAB-9FDF-4BC7-B9F6-85C143E0F5CD}"/>
              </a:ext>
            </a:extLst>
          </p:cNvPr>
          <p:cNvCxnSpPr>
            <a:cxnSpLocks/>
            <a:stCxn id="23" idx="3"/>
            <a:endCxn id="6" idx="0"/>
          </p:cNvCxnSpPr>
          <p:nvPr/>
        </p:nvCxnSpPr>
        <p:spPr>
          <a:xfrm>
            <a:off x="3207843" y="1389187"/>
            <a:ext cx="909928" cy="725635"/>
          </a:xfrm>
          <a:prstGeom prst="curvedConnector2">
            <a:avLst/>
          </a:prstGeom>
          <a:ln w="28575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1177629-24D8-4836-9998-71DA76CA6285}"/>
              </a:ext>
            </a:extLst>
          </p:cNvPr>
          <p:cNvGrpSpPr/>
          <p:nvPr/>
        </p:nvGrpSpPr>
        <p:grpSpPr>
          <a:xfrm>
            <a:off x="656661" y="1485544"/>
            <a:ext cx="814970" cy="975840"/>
            <a:chOff x="3210123" y="1429716"/>
            <a:chExt cx="1361877" cy="1630703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8199EDB0-C0B4-4973-8A30-42A5AF7504B1}"/>
                </a:ext>
              </a:extLst>
            </p:cNvPr>
            <p:cNvGrpSpPr/>
            <p:nvPr/>
          </p:nvGrpSpPr>
          <p:grpSpPr>
            <a:xfrm>
              <a:off x="3210123" y="1429716"/>
              <a:ext cx="1361877" cy="1338217"/>
              <a:chOff x="5572493" y="2893540"/>
              <a:chExt cx="1361877" cy="1338217"/>
            </a:xfrm>
          </p:grpSpPr>
          <p:pic>
            <p:nvPicPr>
              <p:cNvPr id="33" name="Graphic 32" descr="User">
                <a:extLst>
                  <a:ext uri="{FF2B5EF4-FFF2-40B4-BE49-F238E27FC236}">
                    <a16:creationId xmlns:a16="http://schemas.microsoft.com/office/drawing/2014/main" id="{9908395D-D14F-4855-B4F4-990867E972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589181" y="3642514"/>
                <a:ext cx="589243" cy="589243"/>
              </a:xfrm>
              <a:prstGeom prst="rect">
                <a:avLst/>
              </a:prstGeom>
            </p:spPr>
          </p:pic>
          <p:pic>
            <p:nvPicPr>
              <p:cNvPr id="34" name="Graphic 33" descr="User">
                <a:extLst>
                  <a:ext uri="{FF2B5EF4-FFF2-40B4-BE49-F238E27FC236}">
                    <a16:creationId xmlns:a16="http://schemas.microsoft.com/office/drawing/2014/main" id="{5F775181-847F-447E-84C5-B5147072070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345127" y="3163685"/>
                <a:ext cx="589243" cy="589243"/>
              </a:xfrm>
              <a:prstGeom prst="rect">
                <a:avLst/>
              </a:prstGeom>
            </p:spPr>
          </p:pic>
          <p:pic>
            <p:nvPicPr>
              <p:cNvPr id="35" name="Graphic 34" descr="User">
                <a:extLst>
                  <a:ext uri="{FF2B5EF4-FFF2-40B4-BE49-F238E27FC236}">
                    <a16:creationId xmlns:a16="http://schemas.microsoft.com/office/drawing/2014/main" id="{596D875F-9A5A-40F3-9525-2814F451051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5572493" y="2893540"/>
                <a:ext cx="589243" cy="589243"/>
              </a:xfrm>
              <a:prstGeom prst="rect">
                <a:avLst/>
              </a:prstGeom>
            </p:spPr>
          </p:pic>
        </p:grpSp>
        <p:pic>
          <p:nvPicPr>
            <p:cNvPr id="32" name="Graphic 31" descr="User">
              <a:extLst>
                <a:ext uri="{FF2B5EF4-FFF2-40B4-BE49-F238E27FC236}">
                  <a16:creationId xmlns:a16="http://schemas.microsoft.com/office/drawing/2014/main" id="{61CD3436-9A0A-42AF-A9FB-8FBAA73E78B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982757" y="2471176"/>
              <a:ext cx="589243" cy="589243"/>
            </a:xfrm>
            <a:prstGeom prst="rect">
              <a:avLst/>
            </a:prstGeom>
          </p:spPr>
        </p:pic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1DF5B8F0-D4FB-4D2B-87FF-CC658E3A2C08}"/>
              </a:ext>
            </a:extLst>
          </p:cNvPr>
          <p:cNvGrpSpPr/>
          <p:nvPr/>
        </p:nvGrpSpPr>
        <p:grpSpPr>
          <a:xfrm>
            <a:off x="601789" y="3281591"/>
            <a:ext cx="814970" cy="975840"/>
            <a:chOff x="3210123" y="1429716"/>
            <a:chExt cx="1361877" cy="1630703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758A95CE-913A-46E2-99A6-1950E3012C8D}"/>
                </a:ext>
              </a:extLst>
            </p:cNvPr>
            <p:cNvGrpSpPr/>
            <p:nvPr/>
          </p:nvGrpSpPr>
          <p:grpSpPr>
            <a:xfrm>
              <a:off x="3210123" y="1429716"/>
              <a:ext cx="1361877" cy="1338217"/>
              <a:chOff x="5572493" y="2893540"/>
              <a:chExt cx="1361877" cy="1338217"/>
            </a:xfrm>
          </p:grpSpPr>
          <p:pic>
            <p:nvPicPr>
              <p:cNvPr id="39" name="Graphic 38" descr="User">
                <a:extLst>
                  <a:ext uri="{FF2B5EF4-FFF2-40B4-BE49-F238E27FC236}">
                    <a16:creationId xmlns:a16="http://schemas.microsoft.com/office/drawing/2014/main" id="{7212BB6A-D77C-4076-AF3E-C199FE3592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589181" y="3642514"/>
                <a:ext cx="589243" cy="589243"/>
              </a:xfrm>
              <a:prstGeom prst="rect">
                <a:avLst/>
              </a:prstGeom>
            </p:spPr>
          </p:pic>
          <p:pic>
            <p:nvPicPr>
              <p:cNvPr id="40" name="Graphic 39" descr="User">
                <a:extLst>
                  <a:ext uri="{FF2B5EF4-FFF2-40B4-BE49-F238E27FC236}">
                    <a16:creationId xmlns:a16="http://schemas.microsoft.com/office/drawing/2014/main" id="{43BD7C7B-9FA2-427C-9FA5-9B4F646001E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345127" y="3163685"/>
                <a:ext cx="589243" cy="589243"/>
              </a:xfrm>
              <a:prstGeom prst="rect">
                <a:avLst/>
              </a:prstGeom>
            </p:spPr>
          </p:pic>
          <p:pic>
            <p:nvPicPr>
              <p:cNvPr id="41" name="Graphic 40" descr="User">
                <a:extLst>
                  <a:ext uri="{FF2B5EF4-FFF2-40B4-BE49-F238E27FC236}">
                    <a16:creationId xmlns:a16="http://schemas.microsoft.com/office/drawing/2014/main" id="{47676E70-BE49-4C1A-B00B-A842BB72FAE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5572493" y="2893540"/>
                <a:ext cx="589243" cy="589243"/>
              </a:xfrm>
              <a:prstGeom prst="rect">
                <a:avLst/>
              </a:prstGeom>
            </p:spPr>
          </p:pic>
        </p:grpSp>
        <p:pic>
          <p:nvPicPr>
            <p:cNvPr id="38" name="Graphic 37" descr="User">
              <a:extLst>
                <a:ext uri="{FF2B5EF4-FFF2-40B4-BE49-F238E27FC236}">
                  <a16:creationId xmlns:a16="http://schemas.microsoft.com/office/drawing/2014/main" id="{756E2A2C-4870-42C6-B416-C7B280FF2CE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982757" y="2471176"/>
              <a:ext cx="589243" cy="589243"/>
            </a:xfrm>
            <a:prstGeom prst="rect">
              <a:avLst/>
            </a:prstGeom>
          </p:spPr>
        </p:pic>
      </p:grp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3F468880-7D03-4653-B210-5CCD2B849EFD}"/>
              </a:ext>
            </a:extLst>
          </p:cNvPr>
          <p:cNvCxnSpPr>
            <a:cxnSpLocks/>
            <a:stCxn id="35" idx="3"/>
            <a:endCxn id="23" idx="1"/>
          </p:cNvCxnSpPr>
          <p:nvPr/>
        </p:nvCxnSpPr>
        <p:spPr>
          <a:xfrm flipV="1">
            <a:off x="1009274" y="1389187"/>
            <a:ext cx="1638838" cy="272664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BDABF13-68ED-4C66-9718-E1483D4FE2D3}"/>
              </a:ext>
            </a:extLst>
          </p:cNvPr>
          <p:cNvCxnSpPr>
            <a:cxnSpLocks/>
            <a:stCxn id="41" idx="3"/>
            <a:endCxn id="23" idx="1"/>
          </p:cNvCxnSpPr>
          <p:nvPr/>
        </p:nvCxnSpPr>
        <p:spPr>
          <a:xfrm flipV="1">
            <a:off x="954402" y="1389187"/>
            <a:ext cx="1693710" cy="2068711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F39CD78-6C7C-469B-80DA-C1BAD31EF05F}"/>
              </a:ext>
            </a:extLst>
          </p:cNvPr>
          <p:cNvCxnSpPr>
            <a:cxnSpLocks/>
            <a:stCxn id="34" idx="3"/>
            <a:endCxn id="6" idx="1"/>
          </p:cNvCxnSpPr>
          <p:nvPr/>
        </p:nvCxnSpPr>
        <p:spPr>
          <a:xfrm>
            <a:off x="1471631" y="1823510"/>
            <a:ext cx="1961266" cy="869137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E55302EF-B999-45AF-B4AF-84A84438BD7E}"/>
              </a:ext>
            </a:extLst>
          </p:cNvPr>
          <p:cNvCxnSpPr>
            <a:cxnSpLocks/>
            <a:stCxn id="40" idx="3"/>
            <a:endCxn id="7" idx="1"/>
          </p:cNvCxnSpPr>
          <p:nvPr/>
        </p:nvCxnSpPr>
        <p:spPr>
          <a:xfrm flipV="1">
            <a:off x="1416759" y="2803796"/>
            <a:ext cx="2201920" cy="815761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E4007A0C-0E42-40B8-8699-4C75E631C5EC}"/>
              </a:ext>
            </a:extLst>
          </p:cNvPr>
          <p:cNvCxnSpPr>
            <a:cxnSpLocks/>
            <a:stCxn id="40" idx="3"/>
            <a:endCxn id="10" idx="3"/>
          </p:cNvCxnSpPr>
          <p:nvPr/>
        </p:nvCxnSpPr>
        <p:spPr>
          <a:xfrm>
            <a:off x="1416759" y="3619557"/>
            <a:ext cx="2504442" cy="570754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CE685B18-7ED6-4671-8453-0E2B771D04CF}"/>
              </a:ext>
            </a:extLst>
          </p:cNvPr>
          <p:cNvCxnSpPr>
            <a:cxnSpLocks/>
            <a:stCxn id="34" idx="3"/>
            <a:endCxn id="10" idx="3"/>
          </p:cNvCxnSpPr>
          <p:nvPr/>
        </p:nvCxnSpPr>
        <p:spPr>
          <a:xfrm>
            <a:off x="1471631" y="1823510"/>
            <a:ext cx="2449570" cy="2366801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78" name="Graphic 77" descr="Earth globe Africa and Europe">
            <a:extLst>
              <a:ext uri="{FF2B5EF4-FFF2-40B4-BE49-F238E27FC236}">
                <a16:creationId xmlns:a16="http://schemas.microsoft.com/office/drawing/2014/main" id="{74479717-5C79-4A0A-94D1-92AE4F5108A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422338" y="1562011"/>
            <a:ext cx="2065001" cy="2065001"/>
          </a:xfrm>
          <a:prstGeom prst="rect">
            <a:avLst/>
          </a:prstGeom>
        </p:spPr>
      </p:pic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DB181949-72DF-4ABB-BC2E-F72C023ADE3C}"/>
              </a:ext>
            </a:extLst>
          </p:cNvPr>
          <p:cNvCxnSpPr>
            <a:cxnSpLocks/>
            <a:stCxn id="5" idx="3"/>
            <a:endCxn id="78" idx="1"/>
          </p:cNvCxnSpPr>
          <p:nvPr/>
        </p:nvCxnSpPr>
        <p:spPr>
          <a:xfrm>
            <a:off x="5057928" y="2589928"/>
            <a:ext cx="1364410" cy="4584"/>
          </a:xfrm>
          <a:prstGeom prst="line">
            <a:avLst/>
          </a:prstGeom>
          <a:ln w="76200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90" name="Graphic 89" descr="Hourglass Full">
            <a:extLst>
              <a:ext uri="{FF2B5EF4-FFF2-40B4-BE49-F238E27FC236}">
                <a16:creationId xmlns:a16="http://schemas.microsoft.com/office/drawing/2014/main" id="{95EA1D3F-948E-4342-ABE0-5FBF6674724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288090" y="2692646"/>
            <a:ext cx="914400" cy="914400"/>
          </a:xfrm>
          <a:prstGeom prst="rect">
            <a:avLst/>
          </a:prstGeom>
        </p:spPr>
      </p:pic>
      <p:pic>
        <p:nvPicPr>
          <p:cNvPr id="100" name="Graphic 99" descr="User">
            <a:extLst>
              <a:ext uri="{FF2B5EF4-FFF2-40B4-BE49-F238E27FC236}">
                <a16:creationId xmlns:a16="http://schemas.microsoft.com/office/drawing/2014/main" id="{A04E2E56-7ACF-44EE-BF87-89C9ADA24DC7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309815" y="3690918"/>
            <a:ext cx="352613" cy="352613"/>
          </a:xfrm>
          <a:prstGeom prst="rect">
            <a:avLst/>
          </a:prstGeom>
        </p:spPr>
      </p:pic>
      <p:pic>
        <p:nvPicPr>
          <p:cNvPr id="102" name="Graphic 101" descr="User">
            <a:extLst>
              <a:ext uri="{FF2B5EF4-FFF2-40B4-BE49-F238E27FC236}">
                <a16:creationId xmlns:a16="http://schemas.microsoft.com/office/drawing/2014/main" id="{9EB4BCAF-AADC-450C-93DA-FC39DF4CFA8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849697" y="3690917"/>
            <a:ext cx="352613" cy="352613"/>
          </a:xfrm>
          <a:prstGeom prst="rect">
            <a:avLst/>
          </a:prstGeom>
        </p:spPr>
      </p:pic>
      <p:pic>
        <p:nvPicPr>
          <p:cNvPr id="106" name="Graphic 105" descr="User">
            <a:extLst>
              <a:ext uri="{FF2B5EF4-FFF2-40B4-BE49-F238E27FC236}">
                <a16:creationId xmlns:a16="http://schemas.microsoft.com/office/drawing/2014/main" id="{66A2862B-CD72-440B-8933-C560B911A3D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09814" y="4060132"/>
            <a:ext cx="352613" cy="352613"/>
          </a:xfrm>
          <a:prstGeom prst="rect">
            <a:avLst/>
          </a:prstGeom>
        </p:spPr>
      </p:pic>
      <p:pic>
        <p:nvPicPr>
          <p:cNvPr id="108" name="Graphic 107" descr="User">
            <a:extLst>
              <a:ext uri="{FF2B5EF4-FFF2-40B4-BE49-F238E27FC236}">
                <a16:creationId xmlns:a16="http://schemas.microsoft.com/office/drawing/2014/main" id="{588B98D3-4CC2-48AE-891E-A3A1258DE20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49697" y="4063560"/>
            <a:ext cx="352613" cy="352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733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0176E-F1FE-40F7-9192-DEFC90BB8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DEPLOYMENTS - MICROSERVICES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516BA3A-8A90-4A67-B531-9E9F046FEA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2A31EBF6-F3CA-4A8A-9312-99309C20F5D6}"/>
              </a:ext>
            </a:extLst>
          </p:cNvPr>
          <p:cNvSpPr/>
          <p:nvPr/>
        </p:nvSpPr>
        <p:spPr>
          <a:xfrm>
            <a:off x="3164647" y="1826814"/>
            <a:ext cx="752385" cy="51082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9A7852DE-E858-4659-AFF6-0A12E7B9351C}"/>
              </a:ext>
            </a:extLst>
          </p:cNvPr>
          <p:cNvSpPr/>
          <p:nvPr/>
        </p:nvSpPr>
        <p:spPr>
          <a:xfrm>
            <a:off x="5337014" y="2485436"/>
            <a:ext cx="752385" cy="510828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BB58C09B-3D4F-46E1-BA2B-D7A615EDAD8C}"/>
              </a:ext>
            </a:extLst>
          </p:cNvPr>
          <p:cNvSpPr/>
          <p:nvPr/>
        </p:nvSpPr>
        <p:spPr>
          <a:xfrm>
            <a:off x="3054601" y="3801835"/>
            <a:ext cx="752385" cy="510828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BBD1B95A-46DD-461E-ABF7-97ACF6FBD851}"/>
              </a:ext>
            </a:extLst>
          </p:cNvPr>
          <p:cNvSpPr/>
          <p:nvPr/>
        </p:nvSpPr>
        <p:spPr>
          <a:xfrm>
            <a:off x="4879375" y="3582305"/>
            <a:ext cx="752385" cy="510828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7AF50BD5-81A0-42CF-8A83-DCA29B6BAC2D}"/>
              </a:ext>
            </a:extLst>
          </p:cNvPr>
          <p:cNvSpPr/>
          <p:nvPr/>
        </p:nvSpPr>
        <p:spPr>
          <a:xfrm>
            <a:off x="4112583" y="2740850"/>
            <a:ext cx="752385" cy="51082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EB8D3178-20B2-47D7-B8F9-EBC4E7EFDBBC}"/>
              </a:ext>
            </a:extLst>
          </p:cNvPr>
          <p:cNvSpPr/>
          <p:nvPr/>
        </p:nvSpPr>
        <p:spPr>
          <a:xfrm>
            <a:off x="4732002" y="1224570"/>
            <a:ext cx="752385" cy="51082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1C4F61A6-28F6-4BC5-9575-62DFCEF5B17E}"/>
              </a:ext>
            </a:extLst>
          </p:cNvPr>
          <p:cNvCxnSpPr>
            <a:cxnSpLocks/>
            <a:stCxn id="45" idx="3"/>
            <a:endCxn id="51" idx="1"/>
          </p:cNvCxnSpPr>
          <p:nvPr/>
        </p:nvCxnSpPr>
        <p:spPr>
          <a:xfrm flipV="1">
            <a:off x="3917032" y="1479984"/>
            <a:ext cx="814970" cy="602244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3C1754B2-7716-4457-8891-83752F0A62DD}"/>
              </a:ext>
            </a:extLst>
          </p:cNvPr>
          <p:cNvCxnSpPr>
            <a:cxnSpLocks/>
            <a:stCxn id="45" idx="3"/>
            <a:endCxn id="50" idx="0"/>
          </p:cNvCxnSpPr>
          <p:nvPr/>
        </p:nvCxnSpPr>
        <p:spPr>
          <a:xfrm>
            <a:off x="3917032" y="2082228"/>
            <a:ext cx="571744" cy="658622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FEDEBFE7-CFED-4F9E-9FC7-FD972C3CD672}"/>
              </a:ext>
            </a:extLst>
          </p:cNvPr>
          <p:cNvCxnSpPr>
            <a:cxnSpLocks/>
            <a:stCxn id="46" idx="1"/>
            <a:endCxn id="50" idx="3"/>
          </p:cNvCxnSpPr>
          <p:nvPr/>
        </p:nvCxnSpPr>
        <p:spPr>
          <a:xfrm flipH="1">
            <a:off x="4864968" y="2740850"/>
            <a:ext cx="472046" cy="255414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937B1713-7631-4827-9B9D-FF23862607C7}"/>
              </a:ext>
            </a:extLst>
          </p:cNvPr>
          <p:cNvCxnSpPr>
            <a:cxnSpLocks/>
            <a:stCxn id="46" idx="2"/>
            <a:endCxn id="49" idx="0"/>
          </p:cNvCxnSpPr>
          <p:nvPr/>
        </p:nvCxnSpPr>
        <p:spPr>
          <a:xfrm flipH="1">
            <a:off x="5255568" y="2996264"/>
            <a:ext cx="457639" cy="586041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A2E9BF18-1813-4227-9D0A-5C81F454D342}"/>
              </a:ext>
            </a:extLst>
          </p:cNvPr>
          <p:cNvCxnSpPr>
            <a:cxnSpLocks/>
            <a:stCxn id="49" idx="1"/>
            <a:endCxn id="48" idx="3"/>
          </p:cNvCxnSpPr>
          <p:nvPr/>
        </p:nvCxnSpPr>
        <p:spPr>
          <a:xfrm flipH="1">
            <a:off x="3806986" y="3837719"/>
            <a:ext cx="1072389" cy="21953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6B9058E-145F-479F-AC27-1D6891098056}"/>
              </a:ext>
            </a:extLst>
          </p:cNvPr>
          <p:cNvCxnSpPr>
            <a:cxnSpLocks/>
            <a:stCxn id="45" idx="2"/>
            <a:endCxn id="48" idx="0"/>
          </p:cNvCxnSpPr>
          <p:nvPr/>
        </p:nvCxnSpPr>
        <p:spPr>
          <a:xfrm flipH="1">
            <a:off x="3430794" y="2337642"/>
            <a:ext cx="110046" cy="1464193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C88881AE-35BA-4FB3-9189-29ABE32A375B}"/>
              </a:ext>
            </a:extLst>
          </p:cNvPr>
          <p:cNvGrpSpPr/>
          <p:nvPr/>
        </p:nvGrpSpPr>
        <p:grpSpPr>
          <a:xfrm>
            <a:off x="1908924" y="1106388"/>
            <a:ext cx="814970" cy="975840"/>
            <a:chOff x="3210123" y="1429716"/>
            <a:chExt cx="1361877" cy="1630703"/>
          </a:xfrm>
        </p:grpSpPr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F1150A1D-89CC-4051-83EE-06508BC25FB7}"/>
                </a:ext>
              </a:extLst>
            </p:cNvPr>
            <p:cNvGrpSpPr/>
            <p:nvPr/>
          </p:nvGrpSpPr>
          <p:grpSpPr>
            <a:xfrm>
              <a:off x="3210123" y="1429716"/>
              <a:ext cx="1361877" cy="1338217"/>
              <a:chOff x="5572493" y="2893540"/>
              <a:chExt cx="1361877" cy="1338217"/>
            </a:xfrm>
          </p:grpSpPr>
          <p:pic>
            <p:nvPicPr>
              <p:cNvPr id="62" name="Graphic 61" descr="User">
                <a:extLst>
                  <a:ext uri="{FF2B5EF4-FFF2-40B4-BE49-F238E27FC236}">
                    <a16:creationId xmlns:a16="http://schemas.microsoft.com/office/drawing/2014/main" id="{A70BD4AD-D532-4790-9CB8-E2BA2AE406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589181" y="3642514"/>
                <a:ext cx="589243" cy="589243"/>
              </a:xfrm>
              <a:prstGeom prst="rect">
                <a:avLst/>
              </a:prstGeom>
            </p:spPr>
          </p:pic>
          <p:pic>
            <p:nvPicPr>
              <p:cNvPr id="63" name="Graphic 62" descr="User">
                <a:extLst>
                  <a:ext uri="{FF2B5EF4-FFF2-40B4-BE49-F238E27FC236}">
                    <a16:creationId xmlns:a16="http://schemas.microsoft.com/office/drawing/2014/main" id="{32F96291-2D8D-4610-9643-E938DC0261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345127" y="3163685"/>
                <a:ext cx="589243" cy="589243"/>
              </a:xfrm>
              <a:prstGeom prst="rect">
                <a:avLst/>
              </a:prstGeom>
            </p:spPr>
          </p:pic>
          <p:pic>
            <p:nvPicPr>
              <p:cNvPr id="64" name="Graphic 63" descr="User">
                <a:extLst>
                  <a:ext uri="{FF2B5EF4-FFF2-40B4-BE49-F238E27FC236}">
                    <a16:creationId xmlns:a16="http://schemas.microsoft.com/office/drawing/2014/main" id="{9C95037E-A847-4933-9B4C-D390E66F69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5572493" y="2893540"/>
                <a:ext cx="589243" cy="589243"/>
              </a:xfrm>
              <a:prstGeom prst="rect">
                <a:avLst/>
              </a:prstGeom>
            </p:spPr>
          </p:pic>
        </p:grpSp>
        <p:pic>
          <p:nvPicPr>
            <p:cNvPr id="61" name="Graphic 60" descr="User">
              <a:extLst>
                <a:ext uri="{FF2B5EF4-FFF2-40B4-BE49-F238E27FC236}">
                  <a16:creationId xmlns:a16="http://schemas.microsoft.com/office/drawing/2014/main" id="{0988964E-7933-4235-84BC-57FAE9A9535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982757" y="2471176"/>
              <a:ext cx="589243" cy="589243"/>
            </a:xfrm>
            <a:prstGeom prst="rect">
              <a:avLst/>
            </a:prstGeom>
          </p:spPr>
        </p:pic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1B4B5982-8CD1-4D68-B259-BFC8D6715333}"/>
              </a:ext>
            </a:extLst>
          </p:cNvPr>
          <p:cNvSpPr/>
          <p:nvPr/>
        </p:nvSpPr>
        <p:spPr>
          <a:xfrm rot="1226860">
            <a:off x="6604249" y="1143606"/>
            <a:ext cx="1882117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Continuous</a:t>
            </a:r>
          </a:p>
          <a:p>
            <a:pPr algn="ctr"/>
            <a:r>
              <a:rPr lang="en-US" sz="28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Delivery</a:t>
            </a:r>
          </a:p>
        </p:txBody>
      </p:sp>
    </p:spTree>
    <p:extLst>
      <p:ext uri="{BB962C8B-B14F-4D97-AF65-F5344CB8AC3E}">
        <p14:creationId xmlns:p14="http://schemas.microsoft.com/office/powerpoint/2010/main" val="3212218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2" presetClass="emph" presetSubtype="0" repeatCount="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8" presetID="32" presetClass="emph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4" presetID="32" presetClass="emph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5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3DFABC2-0EB8-4A45-B811-6D57AB993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DEPLOYMENTS - MICROSERVICES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330E765C-D453-4D15-BA7A-CB0815EBBEC1}"/>
              </a:ext>
            </a:extLst>
          </p:cNvPr>
          <p:cNvSpPr/>
          <p:nvPr/>
        </p:nvSpPr>
        <p:spPr>
          <a:xfrm>
            <a:off x="6890589" y="2039657"/>
            <a:ext cx="752385" cy="51082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2F8C9A3-9083-4643-8AE2-2A99029F4FD7}"/>
              </a:ext>
            </a:extLst>
          </p:cNvPr>
          <p:cNvSpPr/>
          <p:nvPr/>
        </p:nvSpPr>
        <p:spPr>
          <a:xfrm>
            <a:off x="6890587" y="2674318"/>
            <a:ext cx="752385" cy="51082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D2A3860-C196-4394-98A7-9D50E6F61BAD}"/>
              </a:ext>
            </a:extLst>
          </p:cNvPr>
          <p:cNvSpPr/>
          <p:nvPr/>
        </p:nvSpPr>
        <p:spPr>
          <a:xfrm>
            <a:off x="6890588" y="1404996"/>
            <a:ext cx="752385" cy="51082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AEFFE65-F988-4ECB-90A0-28BE435F0495}"/>
              </a:ext>
            </a:extLst>
          </p:cNvPr>
          <p:cNvSpPr/>
          <p:nvPr/>
        </p:nvSpPr>
        <p:spPr>
          <a:xfrm>
            <a:off x="6890587" y="3327990"/>
            <a:ext cx="752385" cy="51082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9" name="Graphic 48" descr="Server">
            <a:extLst>
              <a:ext uri="{FF2B5EF4-FFF2-40B4-BE49-F238E27FC236}">
                <a16:creationId xmlns:a16="http://schemas.microsoft.com/office/drawing/2014/main" id="{D8ADBBFA-000F-4DF0-971B-CF1CFEAB5D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93475" y="2295071"/>
            <a:ext cx="718758" cy="718758"/>
          </a:xfrm>
          <a:prstGeom prst="rect">
            <a:avLst/>
          </a:prstGeom>
        </p:spPr>
      </p:pic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566CB7D-7FA4-46D4-928E-47437CF68565}"/>
              </a:ext>
            </a:extLst>
          </p:cNvPr>
          <p:cNvCxnSpPr>
            <a:cxnSpLocks/>
            <a:stCxn id="13" idx="1"/>
            <a:endCxn id="49" idx="3"/>
          </p:cNvCxnSpPr>
          <p:nvPr/>
        </p:nvCxnSpPr>
        <p:spPr>
          <a:xfrm flipH="1">
            <a:off x="5312233" y="1660410"/>
            <a:ext cx="1578355" cy="99404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A3C1BFA-69CD-4F8F-A8C3-108351D0D3DA}"/>
              </a:ext>
            </a:extLst>
          </p:cNvPr>
          <p:cNvCxnSpPr>
            <a:cxnSpLocks/>
            <a:stCxn id="30" idx="1"/>
            <a:endCxn id="49" idx="3"/>
          </p:cNvCxnSpPr>
          <p:nvPr/>
        </p:nvCxnSpPr>
        <p:spPr>
          <a:xfrm flipH="1">
            <a:off x="5312233" y="2295071"/>
            <a:ext cx="1578356" cy="359379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CB4A2869-69EA-4B96-806C-96B47763CE6A}"/>
              </a:ext>
            </a:extLst>
          </p:cNvPr>
          <p:cNvCxnSpPr>
            <a:cxnSpLocks/>
            <a:stCxn id="12" idx="1"/>
            <a:endCxn id="49" idx="3"/>
          </p:cNvCxnSpPr>
          <p:nvPr/>
        </p:nvCxnSpPr>
        <p:spPr>
          <a:xfrm flipH="1" flipV="1">
            <a:off x="5312233" y="2654450"/>
            <a:ext cx="1578354" cy="275282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83A44263-276B-4190-BCDB-E6D155FCFE6F}"/>
              </a:ext>
            </a:extLst>
          </p:cNvPr>
          <p:cNvCxnSpPr>
            <a:cxnSpLocks/>
            <a:stCxn id="15" idx="1"/>
            <a:endCxn id="49" idx="3"/>
          </p:cNvCxnSpPr>
          <p:nvPr/>
        </p:nvCxnSpPr>
        <p:spPr>
          <a:xfrm flipH="1" flipV="1">
            <a:off x="5312233" y="2654450"/>
            <a:ext cx="1578354" cy="928954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Straight Connector 27">
            <a:extLst>
              <a:ext uri="{FF2B5EF4-FFF2-40B4-BE49-F238E27FC236}">
                <a16:creationId xmlns:a16="http://schemas.microsoft.com/office/drawing/2014/main" id="{30296C92-9754-4721-94DE-635179E2A633}"/>
              </a:ext>
            </a:extLst>
          </p:cNvPr>
          <p:cNvCxnSpPr>
            <a:cxnSpLocks/>
          </p:cNvCxnSpPr>
          <p:nvPr/>
        </p:nvCxnSpPr>
        <p:spPr>
          <a:xfrm rot="10800000" flipV="1">
            <a:off x="3021789" y="2712165"/>
            <a:ext cx="1565018" cy="835485"/>
          </a:xfrm>
          <a:prstGeom prst="curvedConnector3">
            <a:avLst>
              <a:gd name="adj1" fmla="val 50000"/>
            </a:avLst>
          </a:prstGeom>
          <a:ln w="19050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Straight Connector 27">
            <a:extLst>
              <a:ext uri="{FF2B5EF4-FFF2-40B4-BE49-F238E27FC236}">
                <a16:creationId xmlns:a16="http://schemas.microsoft.com/office/drawing/2014/main" id="{A234231B-88C8-4834-A562-741547EC9FB4}"/>
              </a:ext>
            </a:extLst>
          </p:cNvPr>
          <p:cNvCxnSpPr>
            <a:cxnSpLocks/>
          </p:cNvCxnSpPr>
          <p:nvPr/>
        </p:nvCxnSpPr>
        <p:spPr>
          <a:xfrm rot="10800000" flipV="1">
            <a:off x="2893377" y="2644826"/>
            <a:ext cx="1708505" cy="634660"/>
          </a:xfrm>
          <a:prstGeom prst="curvedConnector3">
            <a:avLst>
              <a:gd name="adj1" fmla="val 50000"/>
            </a:avLst>
          </a:prstGeom>
          <a:ln w="19050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" name="Straight Connector 27">
            <a:extLst>
              <a:ext uri="{FF2B5EF4-FFF2-40B4-BE49-F238E27FC236}">
                <a16:creationId xmlns:a16="http://schemas.microsoft.com/office/drawing/2014/main" id="{87FD968B-41F4-4AAA-A2DE-9DC48FC12564}"/>
              </a:ext>
            </a:extLst>
          </p:cNvPr>
          <p:cNvCxnSpPr>
            <a:cxnSpLocks/>
          </p:cNvCxnSpPr>
          <p:nvPr/>
        </p:nvCxnSpPr>
        <p:spPr>
          <a:xfrm rot="10800000" flipV="1">
            <a:off x="2893377" y="2578346"/>
            <a:ext cx="1708505" cy="435834"/>
          </a:xfrm>
          <a:prstGeom prst="curvedConnector3">
            <a:avLst>
              <a:gd name="adj1" fmla="val 50000"/>
            </a:avLst>
          </a:prstGeom>
          <a:ln w="19050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Straight Connector 27">
            <a:extLst>
              <a:ext uri="{FF2B5EF4-FFF2-40B4-BE49-F238E27FC236}">
                <a16:creationId xmlns:a16="http://schemas.microsoft.com/office/drawing/2014/main" id="{829707CE-4C1A-498A-B43C-AF9C1103EA6D}"/>
              </a:ext>
            </a:extLst>
          </p:cNvPr>
          <p:cNvCxnSpPr>
            <a:cxnSpLocks/>
          </p:cNvCxnSpPr>
          <p:nvPr/>
        </p:nvCxnSpPr>
        <p:spPr>
          <a:xfrm rot="10800000">
            <a:off x="2861498" y="1903277"/>
            <a:ext cx="1738678" cy="522119"/>
          </a:xfrm>
          <a:prstGeom prst="curvedConnector3">
            <a:avLst>
              <a:gd name="adj1" fmla="val 50000"/>
            </a:avLst>
          </a:prstGeom>
          <a:ln w="19050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7" name="Straight Connector 27">
            <a:extLst>
              <a:ext uri="{FF2B5EF4-FFF2-40B4-BE49-F238E27FC236}">
                <a16:creationId xmlns:a16="http://schemas.microsoft.com/office/drawing/2014/main" id="{F6951697-9F81-482A-98F6-5E1FEBFF4698}"/>
              </a:ext>
            </a:extLst>
          </p:cNvPr>
          <p:cNvCxnSpPr>
            <a:cxnSpLocks/>
          </p:cNvCxnSpPr>
          <p:nvPr/>
        </p:nvCxnSpPr>
        <p:spPr>
          <a:xfrm rot="10800000">
            <a:off x="2854795" y="2425748"/>
            <a:ext cx="1738681" cy="64136"/>
          </a:xfrm>
          <a:prstGeom prst="curvedConnector3">
            <a:avLst>
              <a:gd name="adj1" fmla="val 50000"/>
            </a:avLst>
          </a:prstGeom>
          <a:ln w="19050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Straight Connector 27">
            <a:extLst>
              <a:ext uri="{FF2B5EF4-FFF2-40B4-BE49-F238E27FC236}">
                <a16:creationId xmlns:a16="http://schemas.microsoft.com/office/drawing/2014/main" id="{D7931A34-0523-4682-A0D5-33242DD29672}"/>
              </a:ext>
            </a:extLst>
          </p:cNvPr>
          <p:cNvCxnSpPr>
            <a:cxnSpLocks/>
          </p:cNvCxnSpPr>
          <p:nvPr/>
        </p:nvCxnSpPr>
        <p:spPr>
          <a:xfrm rot="10800000" flipV="1">
            <a:off x="2893375" y="2544404"/>
            <a:ext cx="1693433" cy="177937"/>
          </a:xfrm>
          <a:prstGeom prst="curvedConnector3">
            <a:avLst>
              <a:gd name="adj1" fmla="val 50000"/>
            </a:avLst>
          </a:prstGeom>
          <a:ln w="19050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Cloud 25">
            <a:extLst>
              <a:ext uri="{FF2B5EF4-FFF2-40B4-BE49-F238E27FC236}">
                <a16:creationId xmlns:a16="http://schemas.microsoft.com/office/drawing/2014/main" id="{42E3B68F-404C-4E75-B7C2-C1AAC09C0C11}"/>
              </a:ext>
            </a:extLst>
          </p:cNvPr>
          <p:cNvSpPr/>
          <p:nvPr/>
        </p:nvSpPr>
        <p:spPr>
          <a:xfrm>
            <a:off x="901288" y="1787725"/>
            <a:ext cx="2573079" cy="2066212"/>
          </a:xfrm>
          <a:prstGeom prst="clou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 b="1" dirty="0"/>
          </a:p>
        </p:txBody>
      </p:sp>
      <p:pic>
        <p:nvPicPr>
          <p:cNvPr id="19" name="Graphic 18" descr="Cloud">
            <a:extLst>
              <a:ext uri="{FF2B5EF4-FFF2-40B4-BE49-F238E27FC236}">
                <a16:creationId xmlns:a16="http://schemas.microsoft.com/office/drawing/2014/main" id="{B1D4C46E-5706-44FF-9E6C-BBC45B95BB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0043" y="2544404"/>
            <a:ext cx="1526021" cy="1526021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10EB9F92-23C1-47EA-AB10-97190E6ABDE2}"/>
              </a:ext>
            </a:extLst>
          </p:cNvPr>
          <p:cNvSpPr/>
          <p:nvPr/>
        </p:nvSpPr>
        <p:spPr>
          <a:xfrm rot="719078">
            <a:off x="-139567" y="3783747"/>
            <a:ext cx="2354747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DevOps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CE34BF8-668D-44E6-AA23-F539A59FEEFD}"/>
              </a:ext>
            </a:extLst>
          </p:cNvPr>
          <p:cNvSpPr/>
          <p:nvPr/>
        </p:nvSpPr>
        <p:spPr>
          <a:xfrm rot="895782">
            <a:off x="577478" y="3033343"/>
            <a:ext cx="1529585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Cloud</a:t>
            </a:r>
          </a:p>
        </p:txBody>
      </p:sp>
    </p:spTree>
    <p:extLst>
      <p:ext uri="{BB962C8B-B14F-4D97-AF65-F5344CB8AC3E}">
        <p14:creationId xmlns:p14="http://schemas.microsoft.com/office/powerpoint/2010/main" val="14944815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5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4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4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4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26" presetClass="emph" presetSubtype="0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4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26" presetClass="emph" presetSubtype="0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4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26" presetClass="emph" presetSubtype="0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4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26" presetClass="emph" presetSubtype="0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5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26" presetClass="emph" presetSubtype="0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 tmFilter="0, 0; .2, .5; .8, .5; 1, 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" dur="250" autoRev="1" fill="hold"/>
                                        <p:tgtEl>
                                          <p:spTgt spid="6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26" presetClass="emph" presetSubtype="0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6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2" presetID="26" presetClass="emph" presetSubtype="0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 tmFilter="0, 0; .2, .5; .8, .5; 1, 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" dur="250" autoRev="1" fill="hold"/>
                                        <p:tgtEl>
                                          <p:spTgt spid="6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5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6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12" grpId="0" animBg="1"/>
      <p:bldP spid="13" grpId="0" animBg="1"/>
      <p:bldP spid="15" grpId="0" animBg="1"/>
      <p:bldP spid="20" grpId="0"/>
      <p:bldP spid="2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7C850D0-2E7E-4DD9-A60B-8E7F6400DF4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600122" y="2420937"/>
            <a:ext cx="1943755" cy="301625"/>
          </a:xfrm>
        </p:spPr>
        <p:txBody>
          <a:bodyPr/>
          <a:lstStyle/>
          <a:p>
            <a:pPr algn="ctr"/>
            <a:r>
              <a:rPr lang="en-US" dirty="0"/>
              <a:t>COMMUNICATION</a:t>
            </a:r>
          </a:p>
        </p:txBody>
      </p:sp>
    </p:spTree>
    <p:extLst>
      <p:ext uri="{BB962C8B-B14F-4D97-AF65-F5344CB8AC3E}">
        <p14:creationId xmlns:p14="http://schemas.microsoft.com/office/powerpoint/2010/main" val="15754374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7D1B2F5-7CEB-4D50-BA9F-625EDB986F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61794D5-3897-461D-967B-6F8E96EFEDF4}"/>
              </a:ext>
            </a:extLst>
          </p:cNvPr>
          <p:cNvSpPr txBox="1">
            <a:spLocks/>
          </p:cNvSpPr>
          <p:nvPr/>
        </p:nvSpPr>
        <p:spPr>
          <a:xfrm>
            <a:off x="360364" y="228600"/>
            <a:ext cx="8426449" cy="30175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000" kern="1200" cap="none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COMMUNICATION - MONOLITH</a:t>
            </a:r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4436EBC7-61E3-41CB-9C5E-2E15CAC5FBF0}"/>
              </a:ext>
            </a:extLst>
          </p:cNvPr>
          <p:cNvSpPr txBox="1">
            <a:spLocks/>
          </p:cNvSpPr>
          <p:nvPr/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defPPr>
              <a:defRPr lang="en-US"/>
            </a:defPPr>
            <a:lvl1pPr marL="0" algn="r" defTabSz="685800" rtl="0" eaLnBrk="1" latinLnBrk="0" hangingPunct="1">
              <a:defRPr sz="800" b="1" i="0" kern="1200">
                <a:solidFill>
                  <a:srgbClr val="FEFEFE"/>
                </a:solidFill>
                <a:latin typeface="+mj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A707DD9-E92B-45E8-BE0A-E6B2EDF345EB}" type="slidenum">
              <a:rPr lang="en-US" smtClean="0"/>
              <a:pPr/>
              <a:t>27</a:t>
            </a:fld>
            <a:endParaRPr lang="en-US" dirty="0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9B40B92-540F-4FFE-BEA6-296980580449}"/>
              </a:ext>
            </a:extLst>
          </p:cNvPr>
          <p:cNvGrpSpPr/>
          <p:nvPr/>
        </p:nvGrpSpPr>
        <p:grpSpPr>
          <a:xfrm>
            <a:off x="3646957" y="1551343"/>
            <a:ext cx="1850085" cy="2607881"/>
            <a:chOff x="2379057" y="341859"/>
            <a:chExt cx="3810867" cy="5371796"/>
          </a:xfrm>
        </p:grpSpPr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AA51100F-565C-4AB2-8011-9FC922BCD471}"/>
                </a:ext>
              </a:extLst>
            </p:cNvPr>
            <p:cNvSpPr/>
            <p:nvPr/>
          </p:nvSpPr>
          <p:spPr>
            <a:xfrm>
              <a:off x="2379057" y="341859"/>
              <a:ext cx="3810867" cy="3097044"/>
            </a:xfrm>
            <a:prstGeom prst="roundRect">
              <a:avLst/>
            </a:prstGeom>
            <a:solidFill>
              <a:schemeClr val="accent4">
                <a:alpha val="33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5C71F3D2-1DD4-4868-BB96-4C32E56AFAA2}"/>
                </a:ext>
              </a:extLst>
            </p:cNvPr>
            <p:cNvSpPr/>
            <p:nvPr/>
          </p:nvSpPr>
          <p:spPr>
            <a:xfrm>
              <a:off x="2842631" y="911743"/>
              <a:ext cx="2821451" cy="2380442"/>
            </a:xfrm>
            <a:prstGeom prst="roundRect">
              <a:avLst/>
            </a:prstGeom>
            <a:solidFill>
              <a:schemeClr val="accent4">
                <a:alpha val="33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93B3C6E6-593E-48AF-9F2B-CACEC0B2F936}"/>
                </a:ext>
              </a:extLst>
            </p:cNvPr>
            <p:cNvSpPr/>
            <p:nvPr/>
          </p:nvSpPr>
          <p:spPr>
            <a:xfrm>
              <a:off x="3225311" y="1473662"/>
              <a:ext cx="2118360" cy="1714500"/>
            </a:xfrm>
            <a:prstGeom prst="roundRect">
              <a:avLst/>
            </a:prstGeom>
            <a:solidFill>
              <a:schemeClr val="accent4">
                <a:alpha val="33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FBB27081-A490-4A86-A30D-2F4334EAE4F0}"/>
                </a:ext>
              </a:extLst>
            </p:cNvPr>
            <p:cNvSpPr/>
            <p:nvPr/>
          </p:nvSpPr>
          <p:spPr>
            <a:xfrm>
              <a:off x="3374397" y="1744131"/>
              <a:ext cx="1776723" cy="1334349"/>
            </a:xfrm>
            <a:prstGeom prst="roundRect">
              <a:avLst/>
            </a:prstGeom>
            <a:solidFill>
              <a:schemeClr val="accent4">
                <a:alpha val="33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8E112DFC-203E-4A4A-A77A-663C5748C0D1}"/>
                </a:ext>
              </a:extLst>
            </p:cNvPr>
            <p:cNvSpPr/>
            <p:nvPr/>
          </p:nvSpPr>
          <p:spPr>
            <a:xfrm>
              <a:off x="3477515" y="1950644"/>
              <a:ext cx="1551685" cy="1053509"/>
            </a:xfrm>
            <a:prstGeom prst="roundRect">
              <a:avLst/>
            </a:prstGeom>
            <a:solidFill>
              <a:schemeClr val="accent4">
                <a:alpha val="33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55" name="Picture 4" descr="Database, Data Storage, Cylinder, Round, Blue">
              <a:extLst>
                <a:ext uri="{FF2B5EF4-FFF2-40B4-BE49-F238E27FC236}">
                  <a16:creationId xmlns:a16="http://schemas.microsoft.com/office/drawing/2014/main" id="{F2846E5C-7F76-422C-B19D-1F3303FE82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848456" y="4660146"/>
              <a:ext cx="872072" cy="10535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6" name="Connector: Elbow 8">
              <a:extLst>
                <a:ext uri="{FF2B5EF4-FFF2-40B4-BE49-F238E27FC236}">
                  <a16:creationId xmlns:a16="http://schemas.microsoft.com/office/drawing/2014/main" id="{2573AD8D-78C3-4A2E-AFB5-3E1B9188CE96}"/>
                </a:ext>
              </a:extLst>
            </p:cNvPr>
            <p:cNvCxnSpPr>
              <a:cxnSpLocks/>
              <a:stCxn id="55" idx="0"/>
              <a:endCxn id="50" idx="2"/>
            </p:cNvCxnSpPr>
            <p:nvPr/>
          </p:nvCxnSpPr>
          <p:spPr>
            <a:xfrm rot="5400000" flipH="1" flipV="1">
              <a:off x="3673871" y="4049525"/>
              <a:ext cx="1221243" cy="26160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chemeClr val="accent6"/>
              </a:solidFill>
              <a:headEnd type="triangle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58" name="Flowchart: Direct Access Storage 57">
            <a:extLst>
              <a:ext uri="{FF2B5EF4-FFF2-40B4-BE49-F238E27FC236}">
                <a16:creationId xmlns:a16="http://schemas.microsoft.com/office/drawing/2014/main" id="{E8E17544-F59A-481D-862E-BFB41C4F514D}"/>
              </a:ext>
            </a:extLst>
          </p:cNvPr>
          <p:cNvSpPr/>
          <p:nvPr/>
        </p:nvSpPr>
        <p:spPr>
          <a:xfrm rot="10800000">
            <a:off x="4992729" y="3647770"/>
            <a:ext cx="933150" cy="301752"/>
          </a:xfrm>
          <a:prstGeom prst="flowChartMagneticDrum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9" name="Connector: Elbow 8">
            <a:extLst>
              <a:ext uri="{FF2B5EF4-FFF2-40B4-BE49-F238E27FC236}">
                <a16:creationId xmlns:a16="http://schemas.microsoft.com/office/drawing/2014/main" id="{8563415C-69D1-403A-8B51-39F979C5C07B}"/>
              </a:ext>
            </a:extLst>
          </p:cNvPr>
          <p:cNvCxnSpPr>
            <a:cxnSpLocks/>
            <a:stCxn id="52" idx="1"/>
            <a:endCxn id="50" idx="0"/>
          </p:cNvCxnSpPr>
          <p:nvPr/>
        </p:nvCxnSpPr>
        <p:spPr>
          <a:xfrm rot="10800000" flipH="1">
            <a:off x="4057792" y="1551344"/>
            <a:ext cx="514207" cy="965639"/>
          </a:xfrm>
          <a:prstGeom prst="curvedConnector4">
            <a:avLst>
              <a:gd name="adj1" fmla="val -139518"/>
              <a:gd name="adj2" fmla="val 128811"/>
            </a:avLst>
          </a:prstGeom>
          <a:ln w="28575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9" name="Connector: Elbow 8">
            <a:extLst>
              <a:ext uri="{FF2B5EF4-FFF2-40B4-BE49-F238E27FC236}">
                <a16:creationId xmlns:a16="http://schemas.microsoft.com/office/drawing/2014/main" id="{08AC9777-47B7-4DD5-9689-C9AF1DCBE8E2}"/>
              </a:ext>
            </a:extLst>
          </p:cNvPr>
          <p:cNvCxnSpPr>
            <a:cxnSpLocks/>
            <a:stCxn id="58" idx="2"/>
            <a:endCxn id="53" idx="3"/>
          </p:cNvCxnSpPr>
          <p:nvPr/>
        </p:nvCxnSpPr>
        <p:spPr>
          <a:xfrm rot="16200000" flipV="1">
            <a:off x="4680137" y="2868603"/>
            <a:ext cx="1091759" cy="466576"/>
          </a:xfrm>
          <a:prstGeom prst="curvedConnector2">
            <a:avLst/>
          </a:prstGeom>
          <a:ln w="28575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8782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7D1B2F5-7CEB-4D50-BA9F-625EDB986F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61794D5-3897-461D-967B-6F8E96EFEDF4}"/>
              </a:ext>
            </a:extLst>
          </p:cNvPr>
          <p:cNvSpPr txBox="1">
            <a:spLocks/>
          </p:cNvSpPr>
          <p:nvPr/>
        </p:nvSpPr>
        <p:spPr>
          <a:xfrm>
            <a:off x="360364" y="228600"/>
            <a:ext cx="8426449" cy="30175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000" kern="1200" cap="none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COMMUNICATION - MONOLITH</a:t>
            </a:r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4436EBC7-61E3-41CB-9C5E-2E15CAC5FBF0}"/>
              </a:ext>
            </a:extLst>
          </p:cNvPr>
          <p:cNvSpPr txBox="1">
            <a:spLocks/>
          </p:cNvSpPr>
          <p:nvPr/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defPPr>
              <a:defRPr lang="en-US"/>
            </a:defPPr>
            <a:lvl1pPr marL="0" algn="r" defTabSz="685800" rtl="0" eaLnBrk="1" latinLnBrk="0" hangingPunct="1">
              <a:defRPr sz="800" b="1" i="0" kern="1200">
                <a:solidFill>
                  <a:srgbClr val="FEFEFE"/>
                </a:solidFill>
                <a:latin typeface="+mj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A707DD9-E92B-45E8-BE0A-E6B2EDF345EB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16" name="Graphic 15" descr="Server">
            <a:extLst>
              <a:ext uri="{FF2B5EF4-FFF2-40B4-BE49-F238E27FC236}">
                <a16:creationId xmlns:a16="http://schemas.microsoft.com/office/drawing/2014/main" id="{D7C6994C-997E-4F6E-A1B3-F7F6C539E3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00" y="976917"/>
            <a:ext cx="1564997" cy="1564997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34B339D1-2E0A-4A54-9AB6-1F237BE573D0}"/>
              </a:ext>
            </a:extLst>
          </p:cNvPr>
          <p:cNvGrpSpPr/>
          <p:nvPr/>
        </p:nvGrpSpPr>
        <p:grpSpPr>
          <a:xfrm>
            <a:off x="6613432" y="1182480"/>
            <a:ext cx="1091629" cy="1240021"/>
            <a:chOff x="2379057" y="341859"/>
            <a:chExt cx="3810867" cy="4328899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1266B661-E9FD-490B-B0FD-C1752C351AE3}"/>
                </a:ext>
              </a:extLst>
            </p:cNvPr>
            <p:cNvSpPr/>
            <p:nvPr/>
          </p:nvSpPr>
          <p:spPr>
            <a:xfrm>
              <a:off x="2379057" y="341859"/>
              <a:ext cx="3810867" cy="3097044"/>
            </a:xfrm>
            <a:prstGeom prst="roundRect">
              <a:avLst/>
            </a:prstGeom>
            <a:solidFill>
              <a:schemeClr val="accent4">
                <a:alpha val="33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68520CE7-F103-4425-9DBB-06D5B9907769}"/>
                </a:ext>
              </a:extLst>
            </p:cNvPr>
            <p:cNvSpPr/>
            <p:nvPr/>
          </p:nvSpPr>
          <p:spPr>
            <a:xfrm>
              <a:off x="2842631" y="911743"/>
              <a:ext cx="2821451" cy="2380442"/>
            </a:xfrm>
            <a:prstGeom prst="roundRect">
              <a:avLst/>
            </a:prstGeom>
            <a:solidFill>
              <a:schemeClr val="accent4">
                <a:alpha val="33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788EE5C0-CC09-4D48-A889-8BE9A15DDF1B}"/>
                </a:ext>
              </a:extLst>
            </p:cNvPr>
            <p:cNvSpPr/>
            <p:nvPr/>
          </p:nvSpPr>
          <p:spPr>
            <a:xfrm>
              <a:off x="3225311" y="1473662"/>
              <a:ext cx="2118360" cy="1714500"/>
            </a:xfrm>
            <a:prstGeom prst="roundRect">
              <a:avLst/>
            </a:prstGeom>
            <a:solidFill>
              <a:schemeClr val="accent4">
                <a:alpha val="33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B2D9D90C-179F-4BE6-9F4C-6B297190B9B0}"/>
                </a:ext>
              </a:extLst>
            </p:cNvPr>
            <p:cNvSpPr/>
            <p:nvPr/>
          </p:nvSpPr>
          <p:spPr>
            <a:xfrm>
              <a:off x="3374397" y="1744131"/>
              <a:ext cx="1776723" cy="1334349"/>
            </a:xfrm>
            <a:prstGeom prst="roundRect">
              <a:avLst/>
            </a:prstGeom>
            <a:solidFill>
              <a:schemeClr val="accent4">
                <a:alpha val="33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8FB63412-90D7-4A7D-9D1F-8178E4F6E860}"/>
                </a:ext>
              </a:extLst>
            </p:cNvPr>
            <p:cNvSpPr/>
            <p:nvPr/>
          </p:nvSpPr>
          <p:spPr>
            <a:xfrm>
              <a:off x="3477515" y="1950644"/>
              <a:ext cx="1551685" cy="1053509"/>
            </a:xfrm>
            <a:prstGeom prst="roundRect">
              <a:avLst/>
            </a:prstGeom>
            <a:solidFill>
              <a:schemeClr val="accent4">
                <a:alpha val="33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3" name="Picture 4" descr="Database, Data Storage, Cylinder, Round, Blue">
              <a:extLst>
                <a:ext uri="{FF2B5EF4-FFF2-40B4-BE49-F238E27FC236}">
                  <a16:creationId xmlns:a16="http://schemas.microsoft.com/office/drawing/2014/main" id="{ED8CAA56-E03B-4810-B1A2-C01271E149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840835" y="3617249"/>
              <a:ext cx="872071" cy="10535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4" name="Connector: Elbow 8">
              <a:extLst>
                <a:ext uri="{FF2B5EF4-FFF2-40B4-BE49-F238E27FC236}">
                  <a16:creationId xmlns:a16="http://schemas.microsoft.com/office/drawing/2014/main" id="{297BB798-CF1D-4034-8FE5-D4444121A6E5}"/>
                </a:ext>
              </a:extLst>
            </p:cNvPr>
            <p:cNvCxnSpPr>
              <a:cxnSpLocks/>
              <a:stCxn id="23" idx="0"/>
            </p:cNvCxnSpPr>
            <p:nvPr/>
          </p:nvCxnSpPr>
          <p:spPr>
            <a:xfrm rot="16200000" flipV="1">
              <a:off x="3938235" y="3278614"/>
              <a:ext cx="673360" cy="3910"/>
            </a:xfrm>
            <a:prstGeom prst="curvedConnector3">
              <a:avLst>
                <a:gd name="adj1" fmla="val 50000"/>
              </a:avLst>
            </a:prstGeom>
            <a:ln w="28575">
              <a:headEnd type="triangle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26" name="Graphic 25" descr="Server">
            <a:extLst>
              <a:ext uri="{FF2B5EF4-FFF2-40B4-BE49-F238E27FC236}">
                <a16:creationId xmlns:a16="http://schemas.microsoft.com/office/drawing/2014/main" id="{2B7F0B07-9CA5-4192-A08B-5D160CDF0B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00" y="2719442"/>
            <a:ext cx="1564997" cy="1564997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B36CAB3F-0D6F-4C3C-AF32-1C885AC5497C}"/>
              </a:ext>
            </a:extLst>
          </p:cNvPr>
          <p:cNvGrpSpPr/>
          <p:nvPr/>
        </p:nvGrpSpPr>
        <p:grpSpPr>
          <a:xfrm>
            <a:off x="6604513" y="2986470"/>
            <a:ext cx="1091629" cy="1240021"/>
            <a:chOff x="2379057" y="341859"/>
            <a:chExt cx="3810867" cy="4328899"/>
          </a:xfrm>
        </p:grpSpPr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92CA2EB5-1772-4196-987B-5C6BC3B8C92A}"/>
                </a:ext>
              </a:extLst>
            </p:cNvPr>
            <p:cNvSpPr/>
            <p:nvPr/>
          </p:nvSpPr>
          <p:spPr>
            <a:xfrm>
              <a:off x="2379057" y="341859"/>
              <a:ext cx="3810867" cy="3097044"/>
            </a:xfrm>
            <a:prstGeom prst="roundRect">
              <a:avLst/>
            </a:prstGeom>
            <a:solidFill>
              <a:schemeClr val="accent4">
                <a:alpha val="33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42614ADE-E0EE-4923-88EC-95619EDDF1B5}"/>
                </a:ext>
              </a:extLst>
            </p:cNvPr>
            <p:cNvSpPr/>
            <p:nvPr/>
          </p:nvSpPr>
          <p:spPr>
            <a:xfrm>
              <a:off x="2842631" y="911743"/>
              <a:ext cx="2821451" cy="2380442"/>
            </a:xfrm>
            <a:prstGeom prst="roundRect">
              <a:avLst/>
            </a:prstGeom>
            <a:solidFill>
              <a:schemeClr val="accent4">
                <a:alpha val="33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726852E1-C8EB-4AD4-A970-95207D0066B7}"/>
                </a:ext>
              </a:extLst>
            </p:cNvPr>
            <p:cNvSpPr/>
            <p:nvPr/>
          </p:nvSpPr>
          <p:spPr>
            <a:xfrm>
              <a:off x="3225311" y="1473662"/>
              <a:ext cx="2118360" cy="1714500"/>
            </a:xfrm>
            <a:prstGeom prst="roundRect">
              <a:avLst/>
            </a:prstGeom>
            <a:solidFill>
              <a:schemeClr val="accent4">
                <a:alpha val="33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B145079-D9B8-4BD7-A5A2-8FB8EFA49579}"/>
                </a:ext>
              </a:extLst>
            </p:cNvPr>
            <p:cNvSpPr/>
            <p:nvPr/>
          </p:nvSpPr>
          <p:spPr>
            <a:xfrm>
              <a:off x="3374397" y="1744131"/>
              <a:ext cx="1776723" cy="1334349"/>
            </a:xfrm>
            <a:prstGeom prst="roundRect">
              <a:avLst/>
            </a:prstGeom>
            <a:solidFill>
              <a:schemeClr val="accent4">
                <a:alpha val="33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D43BD9F5-7530-4666-9728-2670DE40A1AD}"/>
                </a:ext>
              </a:extLst>
            </p:cNvPr>
            <p:cNvSpPr/>
            <p:nvPr/>
          </p:nvSpPr>
          <p:spPr>
            <a:xfrm>
              <a:off x="3477515" y="1950644"/>
              <a:ext cx="1551685" cy="1053509"/>
            </a:xfrm>
            <a:prstGeom prst="roundRect">
              <a:avLst/>
            </a:prstGeom>
            <a:solidFill>
              <a:schemeClr val="accent4">
                <a:alpha val="33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3" name="Picture 4" descr="Database, Data Storage, Cylinder, Round, Blue">
              <a:extLst>
                <a:ext uri="{FF2B5EF4-FFF2-40B4-BE49-F238E27FC236}">
                  <a16:creationId xmlns:a16="http://schemas.microsoft.com/office/drawing/2014/main" id="{3E6B0CDA-7CAD-48BC-85B9-14F0AA8A16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840835" y="3617249"/>
              <a:ext cx="872071" cy="10535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4" name="Connector: Elbow 8">
              <a:extLst>
                <a:ext uri="{FF2B5EF4-FFF2-40B4-BE49-F238E27FC236}">
                  <a16:creationId xmlns:a16="http://schemas.microsoft.com/office/drawing/2014/main" id="{49983A5A-0D79-4EE8-B951-AE5C966D2062}"/>
                </a:ext>
              </a:extLst>
            </p:cNvPr>
            <p:cNvCxnSpPr>
              <a:cxnSpLocks/>
              <a:stCxn id="33" idx="0"/>
            </p:cNvCxnSpPr>
            <p:nvPr/>
          </p:nvCxnSpPr>
          <p:spPr>
            <a:xfrm rot="16200000" flipV="1">
              <a:off x="3938235" y="3278614"/>
              <a:ext cx="673360" cy="3910"/>
            </a:xfrm>
            <a:prstGeom prst="curvedConnector3">
              <a:avLst>
                <a:gd name="adj1" fmla="val 50000"/>
              </a:avLst>
            </a:prstGeom>
            <a:ln w="28575">
              <a:headEnd type="triangle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35" name="Straight Connector 27">
            <a:extLst>
              <a:ext uri="{FF2B5EF4-FFF2-40B4-BE49-F238E27FC236}">
                <a16:creationId xmlns:a16="http://schemas.microsoft.com/office/drawing/2014/main" id="{3B9623BE-8424-4C38-9BDD-F4336831B8CE}"/>
              </a:ext>
            </a:extLst>
          </p:cNvPr>
          <p:cNvCxnSpPr>
            <a:cxnSpLocks/>
            <a:stCxn id="16" idx="1"/>
            <a:endCxn id="37" idx="3"/>
          </p:cNvCxnSpPr>
          <p:nvPr/>
        </p:nvCxnSpPr>
        <p:spPr>
          <a:xfrm rot="10800000" flipV="1">
            <a:off x="2743764" y="1759416"/>
            <a:ext cx="1828237" cy="812334"/>
          </a:xfrm>
          <a:prstGeom prst="curvedConnector3">
            <a:avLst>
              <a:gd name="adj1" fmla="val 50000"/>
            </a:avLst>
          </a:prstGeom>
          <a:ln w="19050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Straight Connector 27">
            <a:extLst>
              <a:ext uri="{FF2B5EF4-FFF2-40B4-BE49-F238E27FC236}">
                <a16:creationId xmlns:a16="http://schemas.microsoft.com/office/drawing/2014/main" id="{A22E6D6F-4735-41DB-AE9A-4167D04BEC47}"/>
              </a:ext>
            </a:extLst>
          </p:cNvPr>
          <p:cNvCxnSpPr>
            <a:cxnSpLocks/>
            <a:stCxn id="26" idx="1"/>
            <a:endCxn id="37" idx="3"/>
          </p:cNvCxnSpPr>
          <p:nvPr/>
        </p:nvCxnSpPr>
        <p:spPr>
          <a:xfrm rot="10800000">
            <a:off x="2743764" y="2571751"/>
            <a:ext cx="1828237" cy="930191"/>
          </a:xfrm>
          <a:prstGeom prst="curvedConnector3">
            <a:avLst>
              <a:gd name="adj1" fmla="val 50000"/>
            </a:avLst>
          </a:prstGeom>
          <a:ln w="19050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37" name="Graphic 36" descr="Server">
            <a:extLst>
              <a:ext uri="{FF2B5EF4-FFF2-40B4-BE49-F238E27FC236}">
                <a16:creationId xmlns:a16="http://schemas.microsoft.com/office/drawing/2014/main" id="{2D767CE4-88AB-4378-B2F5-82CA107EBCF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025005" y="2212371"/>
            <a:ext cx="718758" cy="718758"/>
          </a:xfrm>
          <a:prstGeom prst="rect">
            <a:avLst/>
          </a:prstGeom>
        </p:spPr>
      </p:pic>
      <p:cxnSp>
        <p:nvCxnSpPr>
          <p:cNvPr id="38" name="Connector: Elbow 8">
            <a:extLst>
              <a:ext uri="{FF2B5EF4-FFF2-40B4-BE49-F238E27FC236}">
                <a16:creationId xmlns:a16="http://schemas.microsoft.com/office/drawing/2014/main" id="{2FE93FF9-8828-4602-BA6A-CF0F8CB872BD}"/>
              </a:ext>
            </a:extLst>
          </p:cNvPr>
          <p:cNvCxnSpPr>
            <a:cxnSpLocks/>
            <a:stCxn id="28" idx="3"/>
            <a:endCxn id="18" idx="1"/>
          </p:cNvCxnSpPr>
          <p:nvPr/>
        </p:nvCxnSpPr>
        <p:spPr>
          <a:xfrm flipH="1" flipV="1">
            <a:off x="6613432" y="1626057"/>
            <a:ext cx="1082710" cy="1803990"/>
          </a:xfrm>
          <a:prstGeom prst="curvedConnector5">
            <a:avLst>
              <a:gd name="adj1" fmla="val -21114"/>
              <a:gd name="adj2" fmla="val 50000"/>
              <a:gd name="adj3" fmla="val 121114"/>
            </a:avLst>
          </a:prstGeom>
          <a:ln w="28575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1301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031DEC8-6CA0-4406-AA33-EE58C9F0D4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49" name="Title 1">
            <a:extLst>
              <a:ext uri="{FF2B5EF4-FFF2-40B4-BE49-F238E27FC236}">
                <a16:creationId xmlns:a16="http://schemas.microsoft.com/office/drawing/2014/main" id="{C35542E2-15BE-4DC4-9EB5-39F14F0D2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64" y="228600"/>
            <a:ext cx="8426449" cy="301752"/>
          </a:xfrm>
        </p:spPr>
        <p:txBody>
          <a:bodyPr/>
          <a:lstStyle/>
          <a:p>
            <a:r>
              <a:rPr lang="en-US" dirty="0"/>
              <a:t>COMMUNICATION - MICROSERVICES</a:t>
            </a:r>
          </a:p>
        </p:txBody>
      </p:sp>
      <p:sp>
        <p:nvSpPr>
          <p:cNvPr id="50" name="Slide Number Placeholder 2">
            <a:extLst>
              <a:ext uri="{FF2B5EF4-FFF2-40B4-BE49-F238E27FC236}">
                <a16:creationId xmlns:a16="http://schemas.microsoft.com/office/drawing/2014/main" id="{9359ED18-57E4-4937-A916-BC22650CA62F}"/>
              </a:ext>
            </a:extLst>
          </p:cNvPr>
          <p:cNvSpPr txBox="1">
            <a:spLocks/>
          </p:cNvSpPr>
          <p:nvPr/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defPPr>
              <a:defRPr lang="en-US"/>
            </a:defPPr>
            <a:lvl1pPr marL="0" algn="r" defTabSz="685800" rtl="0" eaLnBrk="1" latinLnBrk="0" hangingPunct="1">
              <a:defRPr sz="800" b="1" i="0" kern="1200">
                <a:solidFill>
                  <a:srgbClr val="FEFEFE"/>
                </a:solidFill>
                <a:latin typeface="+mj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A707DD9-E92B-45E8-BE0A-E6B2EDF345EB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E216FB81-894D-4F51-97D3-A5E6CD90BD0C}"/>
              </a:ext>
            </a:extLst>
          </p:cNvPr>
          <p:cNvSpPr/>
          <p:nvPr/>
        </p:nvSpPr>
        <p:spPr>
          <a:xfrm>
            <a:off x="2914426" y="1299224"/>
            <a:ext cx="752385" cy="51082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1B4C7F51-633A-4173-9398-476832DD930D}"/>
              </a:ext>
            </a:extLst>
          </p:cNvPr>
          <p:cNvSpPr/>
          <p:nvPr/>
        </p:nvSpPr>
        <p:spPr>
          <a:xfrm>
            <a:off x="5363268" y="2316336"/>
            <a:ext cx="752385" cy="510828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5F5D1345-E20D-4196-AD1A-0D69D327CCDA}"/>
              </a:ext>
            </a:extLst>
          </p:cNvPr>
          <p:cNvSpPr/>
          <p:nvPr/>
        </p:nvSpPr>
        <p:spPr>
          <a:xfrm>
            <a:off x="2754761" y="3369444"/>
            <a:ext cx="752385" cy="510828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5FEC38C2-2A12-4553-99D6-559D9B51F4F5}"/>
              </a:ext>
            </a:extLst>
          </p:cNvPr>
          <p:cNvCxnSpPr>
            <a:cxnSpLocks/>
            <a:stCxn id="53" idx="1"/>
            <a:endCxn id="54" idx="3"/>
          </p:cNvCxnSpPr>
          <p:nvPr/>
        </p:nvCxnSpPr>
        <p:spPr>
          <a:xfrm flipH="1">
            <a:off x="3507146" y="2571750"/>
            <a:ext cx="1856122" cy="1053108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6D590558-5C95-4988-92CC-AD015F2D15B2}"/>
              </a:ext>
            </a:extLst>
          </p:cNvPr>
          <p:cNvCxnSpPr>
            <a:cxnSpLocks/>
            <a:stCxn id="52" idx="2"/>
            <a:endCxn id="54" idx="0"/>
          </p:cNvCxnSpPr>
          <p:nvPr/>
        </p:nvCxnSpPr>
        <p:spPr>
          <a:xfrm flipH="1">
            <a:off x="3130954" y="1810052"/>
            <a:ext cx="159665" cy="1559392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70" name="Picture 2" descr="Java Icon of Flat style - Available in SVG, PNG, EPS, AI &amp; Icon fonts">
            <a:extLst>
              <a:ext uri="{FF2B5EF4-FFF2-40B4-BE49-F238E27FC236}">
                <a16:creationId xmlns:a16="http://schemas.microsoft.com/office/drawing/2014/main" id="{2CED1854-E734-4943-B448-2292E25A5D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9368" y="1207808"/>
            <a:ext cx="629975" cy="629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2">
            <a:extLst>
              <a:ext uri="{FF2B5EF4-FFF2-40B4-BE49-F238E27FC236}">
                <a16:creationId xmlns:a16="http://schemas.microsoft.com/office/drawing/2014/main" id="{5967F3AD-F4B0-412C-AEC5-E175F62020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7356" y="3346367"/>
            <a:ext cx="1107466" cy="67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4" descr="Latest news – Blog – Snowplow">
            <a:extLst>
              <a:ext uri="{FF2B5EF4-FFF2-40B4-BE49-F238E27FC236}">
                <a16:creationId xmlns:a16="http://schemas.microsoft.com/office/drawing/2014/main" id="{A984D963-1FCE-4D5F-9A7A-BE7C3CF125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2340" y="2261586"/>
            <a:ext cx="1367220" cy="683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" name="Rectangle 91">
            <a:extLst>
              <a:ext uri="{FF2B5EF4-FFF2-40B4-BE49-F238E27FC236}">
                <a16:creationId xmlns:a16="http://schemas.microsoft.com/office/drawing/2014/main" id="{825E55A9-4268-449D-B2C0-4EF608EE069A}"/>
              </a:ext>
            </a:extLst>
          </p:cNvPr>
          <p:cNvSpPr/>
          <p:nvPr/>
        </p:nvSpPr>
        <p:spPr>
          <a:xfrm rot="20948647">
            <a:off x="6864040" y="3743060"/>
            <a:ext cx="191385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Polyglot</a:t>
            </a: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89F2B5A3-8FB3-4B35-B38F-66F576C2B363}"/>
              </a:ext>
            </a:extLst>
          </p:cNvPr>
          <p:cNvCxnSpPr>
            <a:cxnSpLocks/>
            <a:stCxn id="53" idx="1"/>
            <a:endCxn id="52" idx="3"/>
          </p:cNvCxnSpPr>
          <p:nvPr/>
        </p:nvCxnSpPr>
        <p:spPr>
          <a:xfrm flipH="1" flipV="1">
            <a:off x="3666811" y="1554638"/>
            <a:ext cx="1696457" cy="1017112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5" name="Rectangle 104">
            <a:extLst>
              <a:ext uri="{FF2B5EF4-FFF2-40B4-BE49-F238E27FC236}">
                <a16:creationId xmlns:a16="http://schemas.microsoft.com/office/drawing/2014/main" id="{013AC86F-E164-4445-B4AF-949A14565EC4}"/>
              </a:ext>
            </a:extLst>
          </p:cNvPr>
          <p:cNvSpPr/>
          <p:nvPr/>
        </p:nvSpPr>
        <p:spPr>
          <a:xfrm>
            <a:off x="3130953" y="2164519"/>
            <a:ext cx="1958998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NETWORK</a:t>
            </a:r>
            <a:br>
              <a:rPr lang="en-US" sz="32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</a:br>
            <a:r>
              <a:rPr lang="en-US" sz="32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CALL</a:t>
            </a:r>
          </a:p>
        </p:txBody>
      </p:sp>
    </p:spTree>
    <p:extLst>
      <p:ext uri="{BB962C8B-B14F-4D97-AF65-F5344CB8AC3E}">
        <p14:creationId xmlns:p14="http://schemas.microsoft.com/office/powerpoint/2010/main" val="3101398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6235DE9-8603-4864-8D88-D29AD52AA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FAMOUS MONOLITHS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20DE4C-9613-4E1A-9C7E-673FE512D66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7189" y="2225528"/>
            <a:ext cx="2492337" cy="2251221"/>
          </a:xfrm>
        </p:spPr>
        <p:txBody>
          <a:bodyPr/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2800" dirty="0"/>
              <a:t>Perl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US" sz="2800" dirty="0"/>
              <a:t>C++ - 3400 KLOC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1CFFF63-70B9-4F8D-822B-4735A6BABFF2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425226" y="2225528"/>
            <a:ext cx="2368730" cy="2251222"/>
          </a:xfrm>
        </p:spPr>
        <p:txBody>
          <a:bodyPr/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2800" dirty="0"/>
              <a:t>C++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US" sz="2800" dirty="0"/>
              <a:t>Perl and Mason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A10C6E-23A6-48A1-AE8D-999A6093A1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AF72E048-9537-4ECB-92B5-1E6C67A1D7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05"/>
          <a:stretch/>
        </p:blipFill>
        <p:spPr bwMode="auto">
          <a:xfrm>
            <a:off x="598580" y="946743"/>
            <a:ext cx="2009553" cy="862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Twitter logo and symbol, meaning, history, PNG">
            <a:extLst>
              <a:ext uri="{FF2B5EF4-FFF2-40B4-BE49-F238E27FC236}">
                <a16:creationId xmlns:a16="http://schemas.microsoft.com/office/drawing/2014/main" id="{94D9DE50-A027-4898-A857-2184E0C404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7561" y="842501"/>
            <a:ext cx="1214066" cy="1079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s and videos | Amazon.com, Inc. - Press Room">
            <a:extLst>
              <a:ext uri="{FF2B5EF4-FFF2-40B4-BE49-F238E27FC236}">
                <a16:creationId xmlns:a16="http://schemas.microsoft.com/office/drawing/2014/main" id="{79DB6904-FB47-4BEA-9DDA-7BAFC8E20C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8022" y="790713"/>
            <a:ext cx="2823138" cy="118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909C78FF-B691-4C83-A8D0-624F950171B6}"/>
              </a:ext>
            </a:extLst>
          </p:cNvPr>
          <p:cNvSpPr txBox="1">
            <a:spLocks/>
          </p:cNvSpPr>
          <p:nvPr/>
        </p:nvSpPr>
        <p:spPr>
          <a:xfrm>
            <a:off x="3529818" y="1087459"/>
            <a:ext cx="2009553" cy="3397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71450" indent="-171450" algn="l" defTabSz="914400" rtl="0" eaLnBrk="1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286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4" name="Content Placeholder 7">
            <a:extLst>
              <a:ext uri="{FF2B5EF4-FFF2-40B4-BE49-F238E27FC236}">
                <a16:creationId xmlns:a16="http://schemas.microsoft.com/office/drawing/2014/main" id="{9D0B66CF-37A1-43A3-99DE-5D80B04C9147}"/>
              </a:ext>
            </a:extLst>
          </p:cNvPr>
          <p:cNvSpPr txBox="1">
            <a:spLocks/>
          </p:cNvSpPr>
          <p:nvPr/>
        </p:nvSpPr>
        <p:spPr>
          <a:xfrm>
            <a:off x="3453018" y="2211574"/>
            <a:ext cx="2368730" cy="226833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71450" indent="-171450" algn="l" defTabSz="914400" rtl="0" eaLnBrk="1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286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2800" dirty="0"/>
              <a:t>Monorail - Ruby on Rails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US" sz="2800" dirty="0"/>
              <a:t>MySQL</a:t>
            </a:r>
          </a:p>
          <a:p>
            <a:pPr marL="0" indent="0" algn="ctr">
              <a:lnSpc>
                <a:spcPct val="100000"/>
              </a:lnSpc>
              <a:buNone/>
            </a:pPr>
            <a:endParaRPr lang="en-US" sz="2800" dirty="0"/>
          </a:p>
          <a:p>
            <a:pPr marL="0" indent="0" algn="ctr">
              <a:lnSpc>
                <a:spcPct val="100000"/>
              </a:lnSpc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38453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8" grpId="0" build="p"/>
      <p:bldP spid="1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EB801D-718B-403B-84EF-B690666A65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6909CD1-1BC7-4BC0-B99E-D2E8BF5E3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63" y="228600"/>
            <a:ext cx="8426450" cy="301625"/>
          </a:xfrm>
        </p:spPr>
        <p:txBody>
          <a:bodyPr/>
          <a:lstStyle/>
          <a:p>
            <a:r>
              <a:rPr lang="en-US" dirty="0"/>
              <a:t>COMMUNICATION - MICROSERVICES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387A83E-0A05-4688-BF63-4DFCD20372F0}"/>
              </a:ext>
            </a:extLst>
          </p:cNvPr>
          <p:cNvGrpSpPr/>
          <p:nvPr/>
        </p:nvGrpSpPr>
        <p:grpSpPr>
          <a:xfrm>
            <a:off x="1616011" y="2392847"/>
            <a:ext cx="2280083" cy="1750973"/>
            <a:chOff x="5674516" y="956515"/>
            <a:chExt cx="3545021" cy="2810552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5FACDFF0-DCF9-44DF-9EAF-31DAA38DD8F1}"/>
                </a:ext>
              </a:extLst>
            </p:cNvPr>
            <p:cNvSpPr/>
            <p:nvPr/>
          </p:nvSpPr>
          <p:spPr>
            <a:xfrm>
              <a:off x="8467152" y="2077371"/>
              <a:ext cx="752385" cy="510828"/>
            </a:xfrm>
            <a:prstGeom prst="roundRect">
              <a:avLst/>
            </a:prstGeom>
            <a:solidFill>
              <a:schemeClr val="accent4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1720305-6681-44AE-9837-665D9C6A6903}"/>
                </a:ext>
              </a:extLst>
            </p:cNvPr>
            <p:cNvSpPr/>
            <p:nvPr/>
          </p:nvSpPr>
          <p:spPr>
            <a:xfrm>
              <a:off x="7393619" y="3256239"/>
              <a:ext cx="752385" cy="510828"/>
            </a:xfrm>
            <a:prstGeom prst="roundRect">
              <a:avLst/>
            </a:prstGeom>
            <a:solidFill>
              <a:schemeClr val="accent4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83E299B3-9E61-4FE6-99FB-52DE87DDC869}"/>
                </a:ext>
              </a:extLst>
            </p:cNvPr>
            <p:cNvSpPr/>
            <p:nvPr/>
          </p:nvSpPr>
          <p:spPr>
            <a:xfrm>
              <a:off x="6712194" y="956515"/>
              <a:ext cx="752385" cy="510828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DBDA1CA-AEFD-4137-BA67-B9865368D91C}"/>
                </a:ext>
              </a:extLst>
            </p:cNvPr>
            <p:cNvCxnSpPr>
              <a:cxnSpLocks/>
              <a:stCxn id="61" idx="3"/>
              <a:endCxn id="16" idx="1"/>
            </p:cNvCxnSpPr>
            <p:nvPr/>
          </p:nvCxnSpPr>
          <p:spPr>
            <a:xfrm>
              <a:off x="5674516" y="1199626"/>
              <a:ext cx="1037678" cy="12303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5181F171-7AEB-4C99-AB6E-EFD9ACC95A56}"/>
              </a:ext>
            </a:extLst>
          </p:cNvPr>
          <p:cNvSpPr/>
          <p:nvPr/>
        </p:nvSpPr>
        <p:spPr>
          <a:xfrm>
            <a:off x="1593187" y="742259"/>
            <a:ext cx="156901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REST</a:t>
            </a:r>
            <a:endParaRPr lang="en-US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0CBACEF-AE66-45D1-AAF5-D02D30FA1168}"/>
              </a:ext>
            </a:extLst>
          </p:cNvPr>
          <p:cNvSpPr/>
          <p:nvPr/>
        </p:nvSpPr>
        <p:spPr>
          <a:xfrm>
            <a:off x="1548045" y="1433376"/>
            <a:ext cx="165930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HTTP</a:t>
            </a:r>
          </a:p>
        </p:txBody>
      </p:sp>
      <p:pic>
        <p:nvPicPr>
          <p:cNvPr id="1026" name="Picture 2" descr="gRPC: Transporting massive data with Google’s ...">
            <a:extLst>
              <a:ext uri="{FF2B5EF4-FFF2-40B4-BE49-F238E27FC236}">
                <a16:creationId xmlns:a16="http://schemas.microsoft.com/office/drawing/2014/main" id="{35A4B502-B9E2-45C3-A629-A753832307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1535" y="1118724"/>
            <a:ext cx="1910316" cy="678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00BC9F89-316F-40BA-8E7E-609E012DDA53}"/>
              </a:ext>
            </a:extLst>
          </p:cNvPr>
          <p:cNvSpPr/>
          <p:nvPr/>
        </p:nvSpPr>
        <p:spPr>
          <a:xfrm>
            <a:off x="6636963" y="910721"/>
            <a:ext cx="177644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Thrift</a:t>
            </a:r>
            <a:endParaRPr 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9A616A3C-8FD9-41DC-860B-A51965CD4F36}"/>
              </a:ext>
            </a:extLst>
          </p:cNvPr>
          <p:cNvGrpSpPr/>
          <p:nvPr/>
        </p:nvGrpSpPr>
        <p:grpSpPr>
          <a:xfrm>
            <a:off x="5355914" y="2197583"/>
            <a:ext cx="1951918" cy="1923881"/>
            <a:chOff x="5568845" y="898504"/>
            <a:chExt cx="3034798" cy="3088093"/>
          </a:xfrm>
        </p:grpSpPr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214A253B-9B15-4640-BCBE-2D6D523BBE37}"/>
                </a:ext>
              </a:extLst>
            </p:cNvPr>
            <p:cNvSpPr/>
            <p:nvPr/>
          </p:nvSpPr>
          <p:spPr>
            <a:xfrm>
              <a:off x="5678891" y="1500748"/>
              <a:ext cx="752385" cy="510828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875F2CD4-208B-4EAB-9E5B-0C392C7BA477}"/>
                </a:ext>
              </a:extLst>
            </p:cNvPr>
            <p:cNvSpPr/>
            <p:nvPr/>
          </p:nvSpPr>
          <p:spPr>
            <a:xfrm>
              <a:off x="7851258" y="2159370"/>
              <a:ext cx="752385" cy="510828"/>
            </a:xfrm>
            <a:prstGeom prst="roundRect">
              <a:avLst/>
            </a:prstGeom>
            <a:solidFill>
              <a:schemeClr val="accent4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6AF73CF6-EFAE-4D45-80CF-DCD23E4DD0E6}"/>
                </a:ext>
              </a:extLst>
            </p:cNvPr>
            <p:cNvSpPr/>
            <p:nvPr/>
          </p:nvSpPr>
          <p:spPr>
            <a:xfrm>
              <a:off x="5568845" y="3475769"/>
              <a:ext cx="752385" cy="510828"/>
            </a:xfrm>
            <a:prstGeom prst="roundRect">
              <a:avLst/>
            </a:prstGeom>
            <a:solidFill>
              <a:schemeClr val="accent4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EB8287A5-A730-4449-B2F4-96684DF02E5F}"/>
                </a:ext>
              </a:extLst>
            </p:cNvPr>
            <p:cNvSpPr/>
            <p:nvPr/>
          </p:nvSpPr>
          <p:spPr>
            <a:xfrm>
              <a:off x="7393619" y="3256239"/>
              <a:ext cx="752385" cy="510828"/>
            </a:xfrm>
            <a:prstGeom prst="roundRect">
              <a:avLst/>
            </a:prstGeom>
            <a:solidFill>
              <a:schemeClr val="accent4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83201165-E53B-4C1E-BCAB-C6227432A14A}"/>
                </a:ext>
              </a:extLst>
            </p:cNvPr>
            <p:cNvSpPr/>
            <p:nvPr/>
          </p:nvSpPr>
          <p:spPr>
            <a:xfrm>
              <a:off x="6626827" y="2414784"/>
              <a:ext cx="752385" cy="510828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FD10BA8D-D55E-487D-AC65-CD5897DCDC6F}"/>
                </a:ext>
              </a:extLst>
            </p:cNvPr>
            <p:cNvSpPr/>
            <p:nvPr/>
          </p:nvSpPr>
          <p:spPr>
            <a:xfrm>
              <a:off x="7246246" y="898504"/>
              <a:ext cx="752385" cy="510828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D4AE1A8B-C80D-4990-9215-5EA3F3AABA68}"/>
                </a:ext>
              </a:extLst>
            </p:cNvPr>
            <p:cNvCxnSpPr>
              <a:stCxn id="39" idx="3"/>
              <a:endCxn id="44" idx="1"/>
            </p:cNvCxnSpPr>
            <p:nvPr/>
          </p:nvCxnSpPr>
          <p:spPr>
            <a:xfrm flipV="1">
              <a:off x="6431276" y="1153918"/>
              <a:ext cx="814970" cy="602244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F9B9912A-6EAC-4D89-81F0-EA3985E6EA66}"/>
                </a:ext>
              </a:extLst>
            </p:cNvPr>
            <p:cNvCxnSpPr>
              <a:cxnSpLocks/>
              <a:stCxn id="39" idx="3"/>
              <a:endCxn id="43" idx="0"/>
            </p:cNvCxnSpPr>
            <p:nvPr/>
          </p:nvCxnSpPr>
          <p:spPr>
            <a:xfrm>
              <a:off x="6431276" y="1756162"/>
              <a:ext cx="571744" cy="658622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A7090EEE-BDFB-4DF7-BF3D-5E6D4E44FAF5}"/>
                </a:ext>
              </a:extLst>
            </p:cNvPr>
            <p:cNvCxnSpPr>
              <a:cxnSpLocks/>
              <a:stCxn id="40" idx="1"/>
              <a:endCxn id="43" idx="3"/>
            </p:cNvCxnSpPr>
            <p:nvPr/>
          </p:nvCxnSpPr>
          <p:spPr>
            <a:xfrm flipH="1">
              <a:off x="7379212" y="2414784"/>
              <a:ext cx="472046" cy="255414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3DAD4737-9F0E-4D30-91A8-F793EA552151}"/>
                </a:ext>
              </a:extLst>
            </p:cNvPr>
            <p:cNvCxnSpPr>
              <a:cxnSpLocks/>
              <a:stCxn id="40" idx="2"/>
              <a:endCxn id="42" idx="0"/>
            </p:cNvCxnSpPr>
            <p:nvPr/>
          </p:nvCxnSpPr>
          <p:spPr>
            <a:xfrm flipH="1">
              <a:off x="7769812" y="2670198"/>
              <a:ext cx="457639" cy="586041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CF1ED330-8CE7-470D-BA9B-65278A9700FD}"/>
                </a:ext>
              </a:extLst>
            </p:cNvPr>
            <p:cNvCxnSpPr>
              <a:cxnSpLocks/>
              <a:stCxn id="42" idx="1"/>
              <a:endCxn id="41" idx="3"/>
            </p:cNvCxnSpPr>
            <p:nvPr/>
          </p:nvCxnSpPr>
          <p:spPr>
            <a:xfrm flipH="1">
              <a:off x="6321230" y="3511653"/>
              <a:ext cx="1072389" cy="21953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04FF08A1-7D69-48AB-B210-3793164995A8}"/>
                </a:ext>
              </a:extLst>
            </p:cNvPr>
            <p:cNvCxnSpPr>
              <a:cxnSpLocks/>
              <a:stCxn id="39" idx="2"/>
              <a:endCxn id="41" idx="0"/>
            </p:cNvCxnSpPr>
            <p:nvPr/>
          </p:nvCxnSpPr>
          <p:spPr>
            <a:xfrm flipH="1">
              <a:off x="5945038" y="2011576"/>
              <a:ext cx="110046" cy="1464193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715D7DB-978D-432B-8432-64118F1323AF}"/>
              </a:ext>
            </a:extLst>
          </p:cNvPr>
          <p:cNvCxnSpPr>
            <a:cxnSpLocks/>
            <a:stCxn id="16" idx="3"/>
            <a:endCxn id="39" idx="1"/>
          </p:cNvCxnSpPr>
          <p:nvPr/>
        </p:nvCxnSpPr>
        <p:spPr>
          <a:xfrm>
            <a:off x="2767342" y="2551970"/>
            <a:ext cx="2659351" cy="179934"/>
          </a:xfrm>
          <a:prstGeom prst="line">
            <a:avLst/>
          </a:prstGeom>
          <a:ln w="28575">
            <a:solidFill>
              <a:schemeClr val="accent6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3298D287-7703-4845-B821-42FF70228D33}"/>
              </a:ext>
            </a:extLst>
          </p:cNvPr>
          <p:cNvCxnSpPr>
            <a:cxnSpLocks/>
            <a:stCxn id="12" idx="3"/>
            <a:endCxn id="41" idx="1"/>
          </p:cNvCxnSpPr>
          <p:nvPr/>
        </p:nvCxnSpPr>
        <p:spPr>
          <a:xfrm>
            <a:off x="3896094" y="3250263"/>
            <a:ext cx="1459820" cy="712078"/>
          </a:xfrm>
          <a:prstGeom prst="line">
            <a:avLst/>
          </a:prstGeom>
          <a:ln w="28575">
            <a:solidFill>
              <a:schemeClr val="accent6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41C0E60F-3AA0-4CA6-9C66-F67880DFAC1C}"/>
              </a:ext>
            </a:extLst>
          </p:cNvPr>
          <p:cNvCxnSpPr>
            <a:cxnSpLocks/>
            <a:stCxn id="14" idx="3"/>
            <a:endCxn id="41" idx="1"/>
          </p:cNvCxnSpPr>
          <p:nvPr/>
        </p:nvCxnSpPr>
        <p:spPr>
          <a:xfrm flipV="1">
            <a:off x="3205619" y="3962341"/>
            <a:ext cx="2150295" cy="22356"/>
          </a:xfrm>
          <a:prstGeom prst="line">
            <a:avLst/>
          </a:prstGeom>
          <a:ln w="28575">
            <a:solidFill>
              <a:schemeClr val="accent6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61" name="Graphic 60" descr="Laptop">
            <a:extLst>
              <a:ext uri="{FF2B5EF4-FFF2-40B4-BE49-F238E27FC236}">
                <a16:creationId xmlns:a16="http://schemas.microsoft.com/office/drawing/2014/main" id="{5B68045D-3741-4362-B377-90A36FC30E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1611" y="2087105"/>
            <a:ext cx="914400" cy="914400"/>
          </a:xfrm>
          <a:prstGeom prst="rect">
            <a:avLst/>
          </a:prstGeom>
        </p:spPr>
      </p:pic>
      <p:pic>
        <p:nvPicPr>
          <p:cNvPr id="63" name="Graphic 62" descr="Smart Phone">
            <a:extLst>
              <a:ext uri="{FF2B5EF4-FFF2-40B4-BE49-F238E27FC236}">
                <a16:creationId xmlns:a16="http://schemas.microsoft.com/office/drawing/2014/main" id="{713D8DDE-57C7-433D-9D81-3939D6B3318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96615" y="3527497"/>
            <a:ext cx="914400" cy="914400"/>
          </a:xfrm>
          <a:prstGeom prst="rect">
            <a:avLst/>
          </a:prstGeom>
        </p:spPr>
      </p:pic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5B75A5C5-9AB7-4301-845F-A5AF11B89B5C}"/>
              </a:ext>
            </a:extLst>
          </p:cNvPr>
          <p:cNvCxnSpPr>
            <a:cxnSpLocks/>
            <a:stCxn id="63" idx="3"/>
            <a:endCxn id="14" idx="1"/>
          </p:cNvCxnSpPr>
          <p:nvPr/>
        </p:nvCxnSpPr>
        <p:spPr>
          <a:xfrm>
            <a:off x="1611015" y="3984697"/>
            <a:ext cx="1110687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BCD67D71-9A2E-40BC-99F7-19A4C34A1DDC}"/>
              </a:ext>
            </a:extLst>
          </p:cNvPr>
          <p:cNvCxnSpPr>
            <a:cxnSpLocks/>
            <a:stCxn id="14" idx="0"/>
            <a:endCxn id="12" idx="2"/>
          </p:cNvCxnSpPr>
          <p:nvPr/>
        </p:nvCxnSpPr>
        <p:spPr>
          <a:xfrm flipV="1">
            <a:off x="2963661" y="3409386"/>
            <a:ext cx="690474" cy="416188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96590150-E23C-40E0-8B9C-AA543772808E}"/>
              </a:ext>
            </a:extLst>
          </p:cNvPr>
          <p:cNvCxnSpPr>
            <a:cxnSpLocks/>
            <a:endCxn id="16" idx="2"/>
          </p:cNvCxnSpPr>
          <p:nvPr/>
        </p:nvCxnSpPr>
        <p:spPr>
          <a:xfrm flipH="1" flipV="1">
            <a:off x="2525383" y="2711093"/>
            <a:ext cx="429636" cy="1107544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FDEA2B35-3B9E-47D3-BE2B-79A6F758A7F9}"/>
              </a:ext>
            </a:extLst>
          </p:cNvPr>
          <p:cNvCxnSpPr>
            <a:cxnSpLocks/>
          </p:cNvCxnSpPr>
          <p:nvPr/>
        </p:nvCxnSpPr>
        <p:spPr>
          <a:xfrm flipV="1">
            <a:off x="4471535" y="2087106"/>
            <a:ext cx="0" cy="2477806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71005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EB801D-718B-403B-84EF-B690666A65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6909CD1-1BC7-4BC0-B99E-D2E8BF5E3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63" y="228600"/>
            <a:ext cx="8426450" cy="301625"/>
          </a:xfrm>
        </p:spPr>
        <p:txBody>
          <a:bodyPr/>
          <a:lstStyle/>
          <a:p>
            <a:r>
              <a:rPr lang="en-US" dirty="0"/>
              <a:t>COMMUNICATION - MICROSERVICES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A57BA2B-99DA-4EB3-8208-480F3AD2CE21}"/>
              </a:ext>
            </a:extLst>
          </p:cNvPr>
          <p:cNvGrpSpPr/>
          <p:nvPr/>
        </p:nvGrpSpPr>
        <p:grpSpPr>
          <a:xfrm>
            <a:off x="2974222" y="1323327"/>
            <a:ext cx="2965555" cy="1792106"/>
            <a:chOff x="5568845" y="1889823"/>
            <a:chExt cx="4610778" cy="2876578"/>
          </a:xfrm>
        </p:grpSpPr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7DFC187F-6AC0-4487-A58C-B6E190FD46D3}"/>
                </a:ext>
              </a:extLst>
            </p:cNvPr>
            <p:cNvSpPr/>
            <p:nvPr/>
          </p:nvSpPr>
          <p:spPr>
            <a:xfrm>
              <a:off x="9427238" y="3450001"/>
              <a:ext cx="752385" cy="510828"/>
            </a:xfrm>
            <a:prstGeom prst="roundRect">
              <a:avLst/>
            </a:prstGeom>
            <a:solidFill>
              <a:schemeClr val="accent4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CA2035DE-F0E9-4012-AD6C-77CD80CBAC21}"/>
                </a:ext>
              </a:extLst>
            </p:cNvPr>
            <p:cNvSpPr/>
            <p:nvPr/>
          </p:nvSpPr>
          <p:spPr>
            <a:xfrm>
              <a:off x="5568845" y="3475769"/>
              <a:ext cx="752385" cy="510828"/>
            </a:xfrm>
            <a:prstGeom prst="roundRect">
              <a:avLst/>
            </a:prstGeom>
            <a:solidFill>
              <a:schemeClr val="accent4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8FCC60F5-CB86-45FA-9F61-63D2AAB81B66}"/>
                </a:ext>
              </a:extLst>
            </p:cNvPr>
            <p:cNvSpPr/>
            <p:nvPr/>
          </p:nvSpPr>
          <p:spPr>
            <a:xfrm>
              <a:off x="7308212" y="3486791"/>
              <a:ext cx="752385" cy="510827"/>
            </a:xfrm>
            <a:prstGeom prst="roundRect">
              <a:avLst/>
            </a:prstGeom>
            <a:solidFill>
              <a:schemeClr val="accent4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994D34C7-BC25-4AA1-BCF2-CAC46E46D1E9}"/>
                </a:ext>
              </a:extLst>
            </p:cNvPr>
            <p:cNvSpPr/>
            <p:nvPr/>
          </p:nvSpPr>
          <p:spPr>
            <a:xfrm>
              <a:off x="6626827" y="2414784"/>
              <a:ext cx="752385" cy="510828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367F0C84-FEF3-4C1E-B1D2-818457E538ED}"/>
                </a:ext>
              </a:extLst>
            </p:cNvPr>
            <p:cNvSpPr/>
            <p:nvPr/>
          </p:nvSpPr>
          <p:spPr>
            <a:xfrm>
              <a:off x="8425476" y="1889823"/>
              <a:ext cx="752385" cy="510829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F2D6630E-3AD5-46D1-A8E9-C888D485A97D}"/>
                </a:ext>
              </a:extLst>
            </p:cNvPr>
            <p:cNvCxnSpPr>
              <a:cxnSpLocks/>
              <a:endCxn id="57" idx="2"/>
            </p:cNvCxnSpPr>
            <p:nvPr/>
          </p:nvCxnSpPr>
          <p:spPr>
            <a:xfrm flipV="1">
              <a:off x="8801669" y="2400652"/>
              <a:ext cx="0" cy="2339981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B4849D35-9035-46DD-8B20-7B39A3132964}"/>
                </a:ext>
              </a:extLst>
            </p:cNvPr>
            <p:cNvCxnSpPr>
              <a:cxnSpLocks/>
              <a:endCxn id="56" idx="2"/>
            </p:cNvCxnSpPr>
            <p:nvPr/>
          </p:nvCxnSpPr>
          <p:spPr>
            <a:xfrm flipV="1">
              <a:off x="7002616" y="2925613"/>
              <a:ext cx="404" cy="1840788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96720101-A9B8-4DF2-BCC1-758E501FCFBB}"/>
                </a:ext>
              </a:extLst>
            </p:cNvPr>
            <p:cNvCxnSpPr>
              <a:cxnSpLocks/>
              <a:endCxn id="53" idx="2"/>
            </p:cNvCxnSpPr>
            <p:nvPr/>
          </p:nvCxnSpPr>
          <p:spPr>
            <a:xfrm flipV="1">
              <a:off x="5945037" y="3986597"/>
              <a:ext cx="0" cy="765057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2050" name="Picture 2" descr="Introducing Kafdrop: Open Source Kafka UI - HomeAdvisor">
            <a:extLst>
              <a:ext uri="{FF2B5EF4-FFF2-40B4-BE49-F238E27FC236}">
                <a16:creationId xmlns:a16="http://schemas.microsoft.com/office/drawing/2014/main" id="{E709AEF5-7E90-413B-8594-181F778BC5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4006" y="3202290"/>
            <a:ext cx="1624349" cy="1624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C70923D-C9F2-4C85-914B-586DB3890BFD}"/>
              </a:ext>
            </a:extLst>
          </p:cNvPr>
          <p:cNvSpPr/>
          <p:nvPr/>
        </p:nvSpPr>
        <p:spPr>
          <a:xfrm>
            <a:off x="2076893" y="3115434"/>
            <a:ext cx="4805396" cy="31824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CABA3326-0530-4063-94AD-5B69D9696544}"/>
              </a:ext>
            </a:extLst>
          </p:cNvPr>
          <p:cNvCxnSpPr>
            <a:cxnSpLocks/>
            <a:endCxn id="55" idx="2"/>
          </p:cNvCxnSpPr>
          <p:nvPr/>
        </p:nvCxnSpPr>
        <p:spPr>
          <a:xfrm flipV="1">
            <a:off x="4323255" y="2636482"/>
            <a:ext cx="11650" cy="478951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BED22DA7-D205-449D-9520-F33802E3AFA0}"/>
              </a:ext>
            </a:extLst>
          </p:cNvPr>
          <p:cNvCxnSpPr>
            <a:cxnSpLocks/>
            <a:endCxn id="52" idx="2"/>
          </p:cNvCxnSpPr>
          <p:nvPr/>
        </p:nvCxnSpPr>
        <p:spPr>
          <a:xfrm flipV="1">
            <a:off x="5697818" y="2613564"/>
            <a:ext cx="0" cy="485817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052" name="Picture 4">
            <a:extLst>
              <a:ext uri="{FF2B5EF4-FFF2-40B4-BE49-F238E27FC236}">
                <a16:creationId xmlns:a16="http://schemas.microsoft.com/office/drawing/2014/main" id="{10E3244E-5BEC-4ACD-B3D6-05CDAE2BB8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1580" y="3885159"/>
            <a:ext cx="1488557" cy="233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5" name="Graphic 84" descr="Envelope">
            <a:extLst>
              <a:ext uri="{FF2B5EF4-FFF2-40B4-BE49-F238E27FC236}">
                <a16:creationId xmlns:a16="http://schemas.microsoft.com/office/drawing/2014/main" id="{81EC4A32-52F0-4700-9604-EF2E459F1D5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41535" y="3104375"/>
            <a:ext cx="343266" cy="343266"/>
          </a:xfrm>
          <a:prstGeom prst="rect">
            <a:avLst/>
          </a:prstGeom>
        </p:spPr>
      </p:pic>
      <p:pic>
        <p:nvPicPr>
          <p:cNvPr id="83" name="Graphic 82" descr="Envelope">
            <a:extLst>
              <a:ext uri="{FF2B5EF4-FFF2-40B4-BE49-F238E27FC236}">
                <a16:creationId xmlns:a16="http://schemas.microsoft.com/office/drawing/2014/main" id="{8778B721-B082-45C3-BA3D-2EF9EE6326A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10347" y="3104375"/>
            <a:ext cx="343266" cy="343266"/>
          </a:xfrm>
          <a:prstGeom prst="rect">
            <a:avLst/>
          </a:prstGeom>
        </p:spPr>
      </p:pic>
      <p:pic>
        <p:nvPicPr>
          <p:cNvPr id="84" name="Graphic 83" descr="Envelope">
            <a:extLst>
              <a:ext uri="{FF2B5EF4-FFF2-40B4-BE49-F238E27FC236}">
                <a16:creationId xmlns:a16="http://schemas.microsoft.com/office/drawing/2014/main" id="{AE35E5D6-7264-4061-82D4-AC010A7B717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79159" y="3104375"/>
            <a:ext cx="343266" cy="343266"/>
          </a:xfrm>
          <a:prstGeom prst="rect">
            <a:avLst/>
          </a:prstGeom>
        </p:spPr>
      </p:pic>
      <p:pic>
        <p:nvPicPr>
          <p:cNvPr id="87" name="Graphic 86" descr="Envelope">
            <a:extLst>
              <a:ext uri="{FF2B5EF4-FFF2-40B4-BE49-F238E27FC236}">
                <a16:creationId xmlns:a16="http://schemas.microsoft.com/office/drawing/2014/main" id="{EE5C652A-C2C1-4799-917F-49E46C93A87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47972" y="3104375"/>
            <a:ext cx="343266" cy="343266"/>
          </a:xfrm>
          <a:prstGeom prst="rect">
            <a:avLst/>
          </a:prstGeom>
        </p:spPr>
      </p:pic>
      <p:pic>
        <p:nvPicPr>
          <p:cNvPr id="92" name="Graphic 91" descr="Envelope">
            <a:extLst>
              <a:ext uri="{FF2B5EF4-FFF2-40B4-BE49-F238E27FC236}">
                <a16:creationId xmlns:a16="http://schemas.microsoft.com/office/drawing/2014/main" id="{D097C9EF-015D-42C7-BEE2-147CAC5095C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16785" y="3104375"/>
            <a:ext cx="343266" cy="343266"/>
          </a:xfrm>
          <a:prstGeom prst="rect">
            <a:avLst/>
          </a:prstGeom>
        </p:spPr>
      </p:pic>
      <p:pic>
        <p:nvPicPr>
          <p:cNvPr id="99" name="Picture 2" descr="Java Icon of Flat style - Available in SVG, PNG, EPS, AI &amp; Icon fonts">
            <a:extLst>
              <a:ext uri="{FF2B5EF4-FFF2-40B4-BE49-F238E27FC236}">
                <a16:creationId xmlns:a16="http://schemas.microsoft.com/office/drawing/2014/main" id="{EE5ED9CD-A5CD-49C0-BD15-453DEF63F5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1535" y="1461965"/>
            <a:ext cx="629975" cy="629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0" name="Picture 2">
            <a:extLst>
              <a:ext uri="{FF2B5EF4-FFF2-40B4-BE49-F238E27FC236}">
                <a16:creationId xmlns:a16="http://schemas.microsoft.com/office/drawing/2014/main" id="{AEEEA706-A01A-40FB-AC10-7D3D252C1D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4588" y="1283199"/>
            <a:ext cx="748726" cy="457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1" name="Picture 4" descr="Latest news – Blog – Snowplow">
            <a:extLst>
              <a:ext uri="{FF2B5EF4-FFF2-40B4-BE49-F238E27FC236}">
                <a16:creationId xmlns:a16="http://schemas.microsoft.com/office/drawing/2014/main" id="{C03C5AAE-14AB-4599-9287-8E6EBAEF3F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8519" y="2213065"/>
            <a:ext cx="1367220" cy="683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" name="Rectangle 101">
            <a:extLst>
              <a:ext uri="{FF2B5EF4-FFF2-40B4-BE49-F238E27FC236}">
                <a16:creationId xmlns:a16="http://schemas.microsoft.com/office/drawing/2014/main" id="{34E10140-5C2E-4D82-B9C5-5E934E909AF7}"/>
              </a:ext>
            </a:extLst>
          </p:cNvPr>
          <p:cNvSpPr/>
          <p:nvPr/>
        </p:nvSpPr>
        <p:spPr>
          <a:xfrm rot="20948647">
            <a:off x="6864040" y="3743060"/>
            <a:ext cx="191385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Polyglot</a:t>
            </a:r>
          </a:p>
        </p:txBody>
      </p:sp>
    </p:spTree>
    <p:extLst>
      <p:ext uri="{BB962C8B-B14F-4D97-AF65-F5344CB8AC3E}">
        <p14:creationId xmlns:p14="http://schemas.microsoft.com/office/powerpoint/2010/main" val="2603665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7C850D0-2E7E-4DD9-A60B-8E7F6400DF4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600122" y="2420937"/>
            <a:ext cx="1943755" cy="301625"/>
          </a:xfrm>
        </p:spPr>
        <p:txBody>
          <a:bodyPr/>
          <a:lstStyle/>
          <a:p>
            <a:pPr algn="ctr"/>
            <a:r>
              <a:rPr lang="en-US" dirty="0"/>
              <a:t>RESILIENCE</a:t>
            </a:r>
          </a:p>
        </p:txBody>
      </p:sp>
    </p:spTree>
    <p:extLst>
      <p:ext uri="{BB962C8B-B14F-4D97-AF65-F5344CB8AC3E}">
        <p14:creationId xmlns:p14="http://schemas.microsoft.com/office/powerpoint/2010/main" val="16719122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15D30-70DD-4EB5-9BA2-D41459F89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RESILIENCE - MONILITH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D7786F7-9ED4-46D9-BAC2-465EB0EFEF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33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01150CF-32E4-4E44-A29B-B37271D81348}"/>
              </a:ext>
            </a:extLst>
          </p:cNvPr>
          <p:cNvGrpSpPr/>
          <p:nvPr/>
        </p:nvGrpSpPr>
        <p:grpSpPr>
          <a:xfrm>
            <a:off x="3646957" y="1551343"/>
            <a:ext cx="1850085" cy="2607881"/>
            <a:chOff x="2379057" y="341859"/>
            <a:chExt cx="3810867" cy="5371796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6F3D3DAA-EA3C-4CDE-8D84-B9A17D1F719A}"/>
                </a:ext>
              </a:extLst>
            </p:cNvPr>
            <p:cNvSpPr/>
            <p:nvPr/>
          </p:nvSpPr>
          <p:spPr>
            <a:xfrm>
              <a:off x="2379057" y="341859"/>
              <a:ext cx="3810867" cy="3097044"/>
            </a:xfrm>
            <a:prstGeom prst="roundRect">
              <a:avLst/>
            </a:prstGeom>
            <a:solidFill>
              <a:schemeClr val="accent4">
                <a:alpha val="33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D97A84F9-7D02-426D-BA0A-DDDE63A92BA3}"/>
                </a:ext>
              </a:extLst>
            </p:cNvPr>
            <p:cNvSpPr/>
            <p:nvPr/>
          </p:nvSpPr>
          <p:spPr>
            <a:xfrm>
              <a:off x="2842631" y="911743"/>
              <a:ext cx="2821451" cy="2380442"/>
            </a:xfrm>
            <a:prstGeom prst="roundRect">
              <a:avLst/>
            </a:prstGeom>
            <a:solidFill>
              <a:schemeClr val="accent4">
                <a:alpha val="33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89F65FC4-B9C0-4CDB-8373-1E971FE238EB}"/>
                </a:ext>
              </a:extLst>
            </p:cNvPr>
            <p:cNvSpPr/>
            <p:nvPr/>
          </p:nvSpPr>
          <p:spPr>
            <a:xfrm>
              <a:off x="3225311" y="1473662"/>
              <a:ext cx="2118360" cy="1714500"/>
            </a:xfrm>
            <a:prstGeom prst="roundRect">
              <a:avLst/>
            </a:prstGeom>
            <a:solidFill>
              <a:schemeClr val="accent4">
                <a:alpha val="33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F21AB0F7-449B-48E8-B56F-363ECE89726F}"/>
                </a:ext>
              </a:extLst>
            </p:cNvPr>
            <p:cNvSpPr/>
            <p:nvPr/>
          </p:nvSpPr>
          <p:spPr>
            <a:xfrm>
              <a:off x="3374397" y="1744131"/>
              <a:ext cx="1776723" cy="1334349"/>
            </a:xfrm>
            <a:prstGeom prst="roundRect">
              <a:avLst/>
            </a:prstGeom>
            <a:solidFill>
              <a:schemeClr val="accent4">
                <a:alpha val="33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40890051-2EC8-4517-AC56-5B4CFFE94A02}"/>
                </a:ext>
              </a:extLst>
            </p:cNvPr>
            <p:cNvSpPr/>
            <p:nvPr/>
          </p:nvSpPr>
          <p:spPr>
            <a:xfrm>
              <a:off x="3477515" y="1950644"/>
              <a:ext cx="1551685" cy="1053509"/>
            </a:xfrm>
            <a:prstGeom prst="roundRect">
              <a:avLst/>
            </a:prstGeom>
            <a:solidFill>
              <a:schemeClr val="accent4">
                <a:alpha val="33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0" name="Picture 4" descr="Database, Data Storage, Cylinder, Round, Blue">
              <a:extLst>
                <a:ext uri="{FF2B5EF4-FFF2-40B4-BE49-F238E27FC236}">
                  <a16:creationId xmlns:a16="http://schemas.microsoft.com/office/drawing/2014/main" id="{44D019AF-8B78-4BFE-A123-9899A62B0EA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848456" y="4660146"/>
              <a:ext cx="872072" cy="10535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1" name="Connector: Elbow 8">
              <a:extLst>
                <a:ext uri="{FF2B5EF4-FFF2-40B4-BE49-F238E27FC236}">
                  <a16:creationId xmlns:a16="http://schemas.microsoft.com/office/drawing/2014/main" id="{54A32E26-E40B-4C9D-8E69-4FA70E11FE88}"/>
                </a:ext>
              </a:extLst>
            </p:cNvPr>
            <p:cNvCxnSpPr>
              <a:cxnSpLocks/>
              <a:stCxn id="10" idx="0"/>
              <a:endCxn id="5" idx="2"/>
            </p:cNvCxnSpPr>
            <p:nvPr/>
          </p:nvCxnSpPr>
          <p:spPr>
            <a:xfrm rot="5400000" flipH="1" flipV="1">
              <a:off x="3673871" y="4049525"/>
              <a:ext cx="1221243" cy="26160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chemeClr val="accent6"/>
              </a:solidFill>
              <a:headEnd type="triangle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2" name="&quot;Not Allowed&quot; Symbol 11">
            <a:extLst>
              <a:ext uri="{FF2B5EF4-FFF2-40B4-BE49-F238E27FC236}">
                <a16:creationId xmlns:a16="http://schemas.microsoft.com/office/drawing/2014/main" id="{C0C01847-8EEE-4308-BB6B-BEC8C390512A}"/>
              </a:ext>
            </a:extLst>
          </p:cNvPr>
          <p:cNvSpPr/>
          <p:nvPr/>
        </p:nvSpPr>
        <p:spPr>
          <a:xfrm>
            <a:off x="4526050" y="1815594"/>
            <a:ext cx="466678" cy="445548"/>
          </a:xfrm>
          <a:prstGeom prst="noSmoking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&quot;Not Allowed&quot; Symbol 13">
            <a:extLst>
              <a:ext uri="{FF2B5EF4-FFF2-40B4-BE49-F238E27FC236}">
                <a16:creationId xmlns:a16="http://schemas.microsoft.com/office/drawing/2014/main" id="{19F48D8E-B44C-4DD0-B7E6-EA379AE2D9F8}"/>
              </a:ext>
            </a:extLst>
          </p:cNvPr>
          <p:cNvSpPr/>
          <p:nvPr/>
        </p:nvSpPr>
        <p:spPr>
          <a:xfrm>
            <a:off x="4585789" y="1909084"/>
            <a:ext cx="752574" cy="718499"/>
          </a:xfrm>
          <a:prstGeom prst="noSmoking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&quot;Not Allowed&quot; Symbol 15">
            <a:extLst>
              <a:ext uri="{FF2B5EF4-FFF2-40B4-BE49-F238E27FC236}">
                <a16:creationId xmlns:a16="http://schemas.microsoft.com/office/drawing/2014/main" id="{0C69F3F9-0B36-4BC3-8D5D-6534B2EB0397}"/>
              </a:ext>
            </a:extLst>
          </p:cNvPr>
          <p:cNvSpPr/>
          <p:nvPr/>
        </p:nvSpPr>
        <p:spPr>
          <a:xfrm>
            <a:off x="3133524" y="945861"/>
            <a:ext cx="2904530" cy="2773018"/>
          </a:xfrm>
          <a:prstGeom prst="noSmoking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4839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4" grpId="0" animBg="1"/>
      <p:bldP spid="14" grpId="1" animBg="1"/>
      <p:bldP spid="1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8FCDC-F421-432F-93E5-2B240F0C3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RESILIENCE - MICROSERVICES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1427896-FA27-48EC-B05E-B72D29C8A2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7754A19-3B9C-4DE7-B428-E4464FA3CD01}"/>
              </a:ext>
            </a:extLst>
          </p:cNvPr>
          <p:cNvSpPr/>
          <p:nvPr/>
        </p:nvSpPr>
        <p:spPr>
          <a:xfrm>
            <a:off x="3152988" y="1660884"/>
            <a:ext cx="758618" cy="4989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97020A7-5F71-4B1D-A412-90653F2DE211}"/>
              </a:ext>
            </a:extLst>
          </p:cNvPr>
          <p:cNvSpPr/>
          <p:nvPr/>
        </p:nvSpPr>
        <p:spPr>
          <a:xfrm>
            <a:off x="5343352" y="2304128"/>
            <a:ext cx="758618" cy="498900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14D3AC6-1D2D-4863-BB4D-1233CB1AA5F2}"/>
              </a:ext>
            </a:extLst>
          </p:cNvPr>
          <p:cNvSpPr/>
          <p:nvPr/>
        </p:nvSpPr>
        <p:spPr>
          <a:xfrm>
            <a:off x="3042030" y="3589790"/>
            <a:ext cx="758618" cy="498900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CFF1FE2-7337-4865-A675-EF8F0AE7BF4E}"/>
              </a:ext>
            </a:extLst>
          </p:cNvPr>
          <p:cNvSpPr/>
          <p:nvPr/>
        </p:nvSpPr>
        <p:spPr>
          <a:xfrm>
            <a:off x="4881921" y="3375385"/>
            <a:ext cx="758618" cy="498900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2E62F53-6430-44A3-A807-0DB12ABD62B0}"/>
              </a:ext>
            </a:extLst>
          </p:cNvPr>
          <p:cNvSpPr/>
          <p:nvPr/>
        </p:nvSpPr>
        <p:spPr>
          <a:xfrm>
            <a:off x="4108777" y="2553578"/>
            <a:ext cx="758618" cy="4989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5AE9496-6D46-4BB0-9056-012CA5ADB347}"/>
              </a:ext>
            </a:extLst>
          </p:cNvPr>
          <p:cNvSpPr/>
          <p:nvPr/>
        </p:nvSpPr>
        <p:spPr>
          <a:xfrm>
            <a:off x="4733328" y="1072702"/>
            <a:ext cx="758618" cy="4989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0FB9BF9-CBE3-4134-A210-B137D9392512}"/>
              </a:ext>
            </a:extLst>
          </p:cNvPr>
          <p:cNvCxnSpPr>
            <a:stCxn id="5" idx="3"/>
            <a:endCxn id="10" idx="1"/>
          </p:cNvCxnSpPr>
          <p:nvPr/>
        </p:nvCxnSpPr>
        <p:spPr>
          <a:xfrm flipV="1">
            <a:off x="3911606" y="1322152"/>
            <a:ext cx="821722" cy="588182"/>
          </a:xfrm>
          <a:prstGeom prst="line">
            <a:avLst/>
          </a:prstGeom>
          <a:ln w="28575">
            <a:solidFill>
              <a:schemeClr val="accent2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BFE3271-8BA0-4A13-B934-CC9C82B0C51E}"/>
              </a:ext>
            </a:extLst>
          </p:cNvPr>
          <p:cNvCxnSpPr>
            <a:cxnSpLocks/>
            <a:stCxn id="5" idx="3"/>
            <a:endCxn id="9" idx="0"/>
          </p:cNvCxnSpPr>
          <p:nvPr/>
        </p:nvCxnSpPr>
        <p:spPr>
          <a:xfrm>
            <a:off x="3911606" y="1910334"/>
            <a:ext cx="576481" cy="643244"/>
          </a:xfrm>
          <a:prstGeom prst="line">
            <a:avLst/>
          </a:prstGeom>
          <a:ln w="28575">
            <a:solidFill>
              <a:schemeClr val="accent2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E0A7F7B-02F2-4550-A8D2-4FD7F18A2234}"/>
              </a:ext>
            </a:extLst>
          </p:cNvPr>
          <p:cNvCxnSpPr>
            <a:cxnSpLocks/>
            <a:stCxn id="6" idx="1"/>
            <a:endCxn id="9" idx="3"/>
          </p:cNvCxnSpPr>
          <p:nvPr/>
        </p:nvCxnSpPr>
        <p:spPr>
          <a:xfrm flipH="1">
            <a:off x="4867395" y="2553578"/>
            <a:ext cx="475957" cy="24945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69516D2-C564-4634-AE1C-2AE653FD3381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flipH="1">
            <a:off x="5261231" y="2803028"/>
            <a:ext cx="461430" cy="572357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687DB14-FC80-44AF-8390-793C2E087C55}"/>
              </a:ext>
            </a:extLst>
          </p:cNvPr>
          <p:cNvCxnSpPr>
            <a:cxnSpLocks/>
            <a:stCxn id="8" idx="1"/>
            <a:endCxn id="7" idx="3"/>
          </p:cNvCxnSpPr>
          <p:nvPr/>
        </p:nvCxnSpPr>
        <p:spPr>
          <a:xfrm flipH="1">
            <a:off x="3800648" y="3624836"/>
            <a:ext cx="1081273" cy="214404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F1F8CAD-C591-4F32-B97A-E591CF7E213E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 flipH="1">
            <a:off x="3421340" y="2159784"/>
            <a:ext cx="110958" cy="1430005"/>
          </a:xfrm>
          <a:prstGeom prst="line">
            <a:avLst/>
          </a:prstGeom>
          <a:ln w="28575">
            <a:solidFill>
              <a:schemeClr val="accent2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&quot;Not Allowed&quot; Symbol 17">
            <a:extLst>
              <a:ext uri="{FF2B5EF4-FFF2-40B4-BE49-F238E27FC236}">
                <a16:creationId xmlns:a16="http://schemas.microsoft.com/office/drawing/2014/main" id="{C44563D5-4936-4E50-8C67-E51E7C6C9CA7}"/>
              </a:ext>
            </a:extLst>
          </p:cNvPr>
          <p:cNvSpPr/>
          <p:nvPr/>
        </p:nvSpPr>
        <p:spPr>
          <a:xfrm>
            <a:off x="3076309" y="1489239"/>
            <a:ext cx="914539" cy="873132"/>
          </a:xfrm>
          <a:prstGeom prst="noSmoking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&quot;Not Allowed&quot; Symbol 19">
            <a:extLst>
              <a:ext uri="{FF2B5EF4-FFF2-40B4-BE49-F238E27FC236}">
                <a16:creationId xmlns:a16="http://schemas.microsoft.com/office/drawing/2014/main" id="{B518EC63-05C7-497A-83B9-6A75F936A158}"/>
              </a:ext>
            </a:extLst>
          </p:cNvPr>
          <p:cNvSpPr/>
          <p:nvPr/>
        </p:nvSpPr>
        <p:spPr>
          <a:xfrm>
            <a:off x="4624708" y="883445"/>
            <a:ext cx="914539" cy="873132"/>
          </a:xfrm>
          <a:prstGeom prst="noSmoking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&quot;Not Allowed&quot; Symbol 21">
            <a:extLst>
              <a:ext uri="{FF2B5EF4-FFF2-40B4-BE49-F238E27FC236}">
                <a16:creationId xmlns:a16="http://schemas.microsoft.com/office/drawing/2014/main" id="{26FE2194-418C-4B5B-AA0F-C3F1FBA18D0E}"/>
              </a:ext>
            </a:extLst>
          </p:cNvPr>
          <p:cNvSpPr/>
          <p:nvPr/>
        </p:nvSpPr>
        <p:spPr>
          <a:xfrm>
            <a:off x="4045343" y="2369197"/>
            <a:ext cx="914539" cy="873132"/>
          </a:xfrm>
          <a:prstGeom prst="noSmoking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&quot;Not Allowed&quot; Symbol 23">
            <a:extLst>
              <a:ext uri="{FF2B5EF4-FFF2-40B4-BE49-F238E27FC236}">
                <a16:creationId xmlns:a16="http://schemas.microsoft.com/office/drawing/2014/main" id="{06B1387C-92CB-484B-9546-74191686D1D5}"/>
              </a:ext>
            </a:extLst>
          </p:cNvPr>
          <p:cNvSpPr/>
          <p:nvPr/>
        </p:nvSpPr>
        <p:spPr>
          <a:xfrm>
            <a:off x="2964069" y="3402674"/>
            <a:ext cx="914539" cy="873132"/>
          </a:xfrm>
          <a:prstGeom prst="noSmoking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9770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5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5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  <p:bldP spid="22" grpId="0" animBg="1"/>
      <p:bldP spid="2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8FCDC-F421-432F-93E5-2B240F0C3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RESILIENCE - MICROSERVICES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1427896-FA27-48EC-B05E-B72D29C8A2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7754A19-3B9C-4DE7-B428-E4464FA3CD01}"/>
              </a:ext>
            </a:extLst>
          </p:cNvPr>
          <p:cNvSpPr/>
          <p:nvPr/>
        </p:nvSpPr>
        <p:spPr>
          <a:xfrm>
            <a:off x="2018849" y="1725795"/>
            <a:ext cx="758618" cy="4989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97020A7-5F71-4B1D-A412-90653F2DE211}"/>
              </a:ext>
            </a:extLst>
          </p:cNvPr>
          <p:cNvSpPr/>
          <p:nvPr/>
        </p:nvSpPr>
        <p:spPr>
          <a:xfrm>
            <a:off x="4209213" y="2369039"/>
            <a:ext cx="758618" cy="498900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14D3AC6-1D2D-4863-BB4D-1233CB1AA5F2}"/>
              </a:ext>
            </a:extLst>
          </p:cNvPr>
          <p:cNvSpPr/>
          <p:nvPr/>
        </p:nvSpPr>
        <p:spPr>
          <a:xfrm>
            <a:off x="1907891" y="3654701"/>
            <a:ext cx="758618" cy="498900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CFF1FE2-7337-4865-A675-EF8F0AE7BF4E}"/>
              </a:ext>
            </a:extLst>
          </p:cNvPr>
          <p:cNvSpPr/>
          <p:nvPr/>
        </p:nvSpPr>
        <p:spPr>
          <a:xfrm>
            <a:off x="3747782" y="3440296"/>
            <a:ext cx="758618" cy="498900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2E62F53-6430-44A3-A807-0DB12ABD62B0}"/>
              </a:ext>
            </a:extLst>
          </p:cNvPr>
          <p:cNvSpPr/>
          <p:nvPr/>
        </p:nvSpPr>
        <p:spPr>
          <a:xfrm>
            <a:off x="2974638" y="2618489"/>
            <a:ext cx="758618" cy="4989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5AE9496-6D46-4BB0-9056-012CA5ADB347}"/>
              </a:ext>
            </a:extLst>
          </p:cNvPr>
          <p:cNvSpPr/>
          <p:nvPr/>
        </p:nvSpPr>
        <p:spPr>
          <a:xfrm>
            <a:off x="3599189" y="1137613"/>
            <a:ext cx="758618" cy="4989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0FB9BF9-CBE3-4134-A210-B137D9392512}"/>
              </a:ext>
            </a:extLst>
          </p:cNvPr>
          <p:cNvCxnSpPr>
            <a:stCxn id="5" idx="3"/>
            <a:endCxn id="10" idx="1"/>
          </p:cNvCxnSpPr>
          <p:nvPr/>
        </p:nvCxnSpPr>
        <p:spPr>
          <a:xfrm flipV="1">
            <a:off x="2777467" y="1387063"/>
            <a:ext cx="821722" cy="588182"/>
          </a:xfrm>
          <a:prstGeom prst="line">
            <a:avLst/>
          </a:prstGeom>
          <a:ln w="28575">
            <a:solidFill>
              <a:schemeClr val="accent2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BFE3271-8BA0-4A13-B934-CC9C82B0C51E}"/>
              </a:ext>
            </a:extLst>
          </p:cNvPr>
          <p:cNvCxnSpPr>
            <a:cxnSpLocks/>
            <a:stCxn id="5" idx="3"/>
            <a:endCxn id="9" idx="0"/>
          </p:cNvCxnSpPr>
          <p:nvPr/>
        </p:nvCxnSpPr>
        <p:spPr>
          <a:xfrm>
            <a:off x="2777467" y="1975245"/>
            <a:ext cx="576481" cy="643244"/>
          </a:xfrm>
          <a:prstGeom prst="line">
            <a:avLst/>
          </a:prstGeom>
          <a:ln w="28575">
            <a:solidFill>
              <a:schemeClr val="accent2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E0A7F7B-02F2-4550-A8D2-4FD7F18A2234}"/>
              </a:ext>
            </a:extLst>
          </p:cNvPr>
          <p:cNvCxnSpPr>
            <a:cxnSpLocks/>
            <a:stCxn id="6" idx="1"/>
            <a:endCxn id="9" idx="3"/>
          </p:cNvCxnSpPr>
          <p:nvPr/>
        </p:nvCxnSpPr>
        <p:spPr>
          <a:xfrm flipH="1">
            <a:off x="3733256" y="2618489"/>
            <a:ext cx="475957" cy="24945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69516D2-C564-4634-AE1C-2AE653FD3381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flipH="1">
            <a:off x="4127092" y="2867939"/>
            <a:ext cx="461430" cy="572357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687DB14-FC80-44AF-8390-793C2E087C55}"/>
              </a:ext>
            </a:extLst>
          </p:cNvPr>
          <p:cNvCxnSpPr>
            <a:cxnSpLocks/>
            <a:stCxn id="8" idx="1"/>
            <a:endCxn id="7" idx="3"/>
          </p:cNvCxnSpPr>
          <p:nvPr/>
        </p:nvCxnSpPr>
        <p:spPr>
          <a:xfrm flipH="1">
            <a:off x="2666509" y="3689747"/>
            <a:ext cx="1081273" cy="214404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F1F8CAD-C591-4F32-B97A-E591CF7E213E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 flipH="1">
            <a:off x="2287201" y="2224695"/>
            <a:ext cx="110958" cy="1430005"/>
          </a:xfrm>
          <a:prstGeom prst="line">
            <a:avLst/>
          </a:prstGeom>
          <a:ln w="28575">
            <a:solidFill>
              <a:schemeClr val="accent2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&quot;Not Allowed&quot; Symbol 17">
            <a:extLst>
              <a:ext uri="{FF2B5EF4-FFF2-40B4-BE49-F238E27FC236}">
                <a16:creationId xmlns:a16="http://schemas.microsoft.com/office/drawing/2014/main" id="{C44563D5-4936-4E50-8C67-E51E7C6C9CA7}"/>
              </a:ext>
            </a:extLst>
          </p:cNvPr>
          <p:cNvSpPr/>
          <p:nvPr/>
        </p:nvSpPr>
        <p:spPr>
          <a:xfrm>
            <a:off x="1942170" y="1554150"/>
            <a:ext cx="914539" cy="873132"/>
          </a:xfrm>
          <a:prstGeom prst="noSmoking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Lightning Bolt 16">
            <a:extLst>
              <a:ext uri="{FF2B5EF4-FFF2-40B4-BE49-F238E27FC236}">
                <a16:creationId xmlns:a16="http://schemas.microsoft.com/office/drawing/2014/main" id="{A7D0FA68-8D83-4451-89C4-5542F8D08554}"/>
              </a:ext>
            </a:extLst>
          </p:cNvPr>
          <p:cNvSpPr/>
          <p:nvPr/>
        </p:nvSpPr>
        <p:spPr>
          <a:xfrm>
            <a:off x="2974638" y="1461320"/>
            <a:ext cx="379310" cy="478880"/>
          </a:xfrm>
          <a:prstGeom prst="lightningBol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Lightning Bolt 18">
            <a:extLst>
              <a:ext uri="{FF2B5EF4-FFF2-40B4-BE49-F238E27FC236}">
                <a16:creationId xmlns:a16="http://schemas.microsoft.com/office/drawing/2014/main" id="{EFA5188D-2D07-490E-8E5D-44286A440603}"/>
              </a:ext>
            </a:extLst>
          </p:cNvPr>
          <p:cNvSpPr/>
          <p:nvPr/>
        </p:nvSpPr>
        <p:spPr>
          <a:xfrm>
            <a:off x="2125670" y="2845500"/>
            <a:ext cx="379310" cy="478880"/>
          </a:xfrm>
          <a:prstGeom prst="lightningBol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Lightning Bolt 20">
            <a:extLst>
              <a:ext uri="{FF2B5EF4-FFF2-40B4-BE49-F238E27FC236}">
                <a16:creationId xmlns:a16="http://schemas.microsoft.com/office/drawing/2014/main" id="{2C7C45E9-D467-40D5-BA3B-574272D7EF9F}"/>
              </a:ext>
            </a:extLst>
          </p:cNvPr>
          <p:cNvSpPr/>
          <p:nvPr/>
        </p:nvSpPr>
        <p:spPr>
          <a:xfrm>
            <a:off x="2907604" y="2092870"/>
            <a:ext cx="379310" cy="478880"/>
          </a:xfrm>
          <a:prstGeom prst="lightningBol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Online Circuit Breaker and Fuses Product Types ...">
            <a:extLst>
              <a:ext uri="{FF2B5EF4-FFF2-40B4-BE49-F238E27FC236}">
                <a16:creationId xmlns:a16="http://schemas.microsoft.com/office/drawing/2014/main" id="{B398EADD-B614-413A-93F9-D81C74F41D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6167" y="1322260"/>
            <a:ext cx="2246767" cy="2498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6558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5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5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7" grpId="0" animBg="1"/>
      <p:bldP spid="19" grpId="0" animBg="1"/>
      <p:bldP spid="21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6AFBCB0-5271-4E02-8C81-D13C3930B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Drawbacks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C74943A-35A1-4563-A5DF-B3F0A928986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770813" y="4826000"/>
            <a:ext cx="1373187" cy="317500"/>
          </a:xfrm>
          <a:prstGeom prst="rect">
            <a:avLst/>
          </a:prstGeom>
        </p:spPr>
        <p:txBody>
          <a:bodyPr/>
          <a:lstStyle/>
          <a:p>
            <a:fld id="{3A707DD9-E92B-45E8-BE0A-E6B2EDF345EB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4168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7C850D0-2E7E-4DD9-A60B-8E7F6400DF4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600450" y="2420938"/>
            <a:ext cx="1943100" cy="301625"/>
          </a:xfrm>
        </p:spPr>
        <p:txBody>
          <a:bodyPr/>
          <a:lstStyle/>
          <a:p>
            <a:pPr algn="ctr"/>
            <a:r>
              <a:rPr lang="en-US" dirty="0"/>
              <a:t>INFRASTRUCTURE</a:t>
            </a:r>
            <a:br>
              <a:rPr lang="en-US" dirty="0"/>
            </a:br>
            <a:r>
              <a:rPr lang="en-US" dirty="0"/>
              <a:t>COMPLEXITY</a:t>
            </a:r>
          </a:p>
        </p:txBody>
      </p:sp>
    </p:spTree>
    <p:extLst>
      <p:ext uri="{BB962C8B-B14F-4D97-AF65-F5344CB8AC3E}">
        <p14:creationId xmlns:p14="http://schemas.microsoft.com/office/powerpoint/2010/main" val="45161740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7C850D0-2E7E-4DD9-A60B-8E7F6400D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OBSERVABILITY</a:t>
            </a:r>
          </a:p>
        </p:txBody>
      </p:sp>
      <p:pic>
        <p:nvPicPr>
          <p:cNvPr id="4" name="Graphic 3" descr="Greek Pillar">
            <a:extLst>
              <a:ext uri="{FF2B5EF4-FFF2-40B4-BE49-F238E27FC236}">
                <a16:creationId xmlns:a16="http://schemas.microsoft.com/office/drawing/2014/main" id="{FB4E93C8-E893-43C8-8ACA-99A1D7A840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79450" y="2114550"/>
            <a:ext cx="914400" cy="914400"/>
          </a:xfrm>
          <a:prstGeom prst="rect">
            <a:avLst/>
          </a:prstGeom>
        </p:spPr>
      </p:pic>
      <p:pic>
        <p:nvPicPr>
          <p:cNvPr id="6" name="Graphic 5" descr="Greek Pillar">
            <a:extLst>
              <a:ext uri="{FF2B5EF4-FFF2-40B4-BE49-F238E27FC236}">
                <a16:creationId xmlns:a16="http://schemas.microsoft.com/office/drawing/2014/main" id="{DD6E8C98-B903-4185-806A-6C659A043C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37590" y="2114550"/>
            <a:ext cx="914400" cy="914400"/>
          </a:xfrm>
          <a:prstGeom prst="rect">
            <a:avLst/>
          </a:prstGeom>
        </p:spPr>
      </p:pic>
      <p:pic>
        <p:nvPicPr>
          <p:cNvPr id="8" name="Graphic 7" descr="Greek Pillar">
            <a:extLst>
              <a:ext uri="{FF2B5EF4-FFF2-40B4-BE49-F238E27FC236}">
                <a16:creationId xmlns:a16="http://schemas.microsoft.com/office/drawing/2014/main" id="{EB6920D5-F3A3-4261-B87F-8859671674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95729" y="2114550"/>
            <a:ext cx="914400" cy="9144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7169163-AF95-4B37-8977-7F42DD8E9D0D}"/>
              </a:ext>
            </a:extLst>
          </p:cNvPr>
          <p:cNvSpPr/>
          <p:nvPr/>
        </p:nvSpPr>
        <p:spPr>
          <a:xfrm>
            <a:off x="1157667" y="3028949"/>
            <a:ext cx="103265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Logs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CB6F178-4EF7-42E2-AEBC-75F32A23023E}"/>
              </a:ext>
            </a:extLst>
          </p:cNvPr>
          <p:cNvSpPr/>
          <p:nvPr/>
        </p:nvSpPr>
        <p:spPr>
          <a:xfrm>
            <a:off x="3577867" y="3028950"/>
            <a:ext cx="163384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Metrics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B9BFEC5-E6A6-4F3D-B7E9-8FB3B5A74B0C}"/>
              </a:ext>
            </a:extLst>
          </p:cNvPr>
          <p:cNvSpPr/>
          <p:nvPr/>
        </p:nvSpPr>
        <p:spPr>
          <a:xfrm>
            <a:off x="6279383" y="3028950"/>
            <a:ext cx="154709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Tracing</a:t>
            </a:r>
          </a:p>
        </p:txBody>
      </p:sp>
    </p:spTree>
    <p:extLst>
      <p:ext uri="{BB962C8B-B14F-4D97-AF65-F5344CB8AC3E}">
        <p14:creationId xmlns:p14="http://schemas.microsoft.com/office/powerpoint/2010/main" val="262056031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5DE67D0C-8BEB-43DD-BC41-4B4EEB0B42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9144000" cy="5172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3403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2B7CE29-0594-4E1F-9EBB-472E7D1F2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C4595A-7A37-4350-AB00-4DA5DEC496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799621-BC29-4EE7-BC99-E15B8A42C6A6}"/>
              </a:ext>
            </a:extLst>
          </p:cNvPr>
          <p:cNvSpPr txBox="1"/>
          <p:nvPr/>
        </p:nvSpPr>
        <p:spPr>
          <a:xfrm>
            <a:off x="439479" y="1169218"/>
            <a:ext cx="2428101" cy="28050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SCALING</a:t>
            </a:r>
          </a:p>
          <a:p>
            <a:pPr marL="285750" indent="-285750">
              <a:lnSpc>
                <a:spcPct val="15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DEPLOYMENT</a:t>
            </a:r>
          </a:p>
          <a:p>
            <a:pPr marL="285750" indent="-285750">
              <a:lnSpc>
                <a:spcPct val="15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POLYGLOT</a:t>
            </a:r>
          </a:p>
          <a:p>
            <a:pPr marL="285750" indent="-285750">
              <a:lnSpc>
                <a:spcPct val="15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AGILE &amp; TEAMS</a:t>
            </a:r>
          </a:p>
          <a:p>
            <a:pPr marL="285750" indent="-285750">
              <a:lnSpc>
                <a:spcPct val="15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COMPLEXITY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657F248-E6B1-4B75-80FA-9C41917CEB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0263" y="1089703"/>
            <a:ext cx="5668283" cy="3177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2018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7C850D0-2E7E-4DD9-A60B-8E7F6400DF4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600450" y="2420938"/>
            <a:ext cx="1943100" cy="301625"/>
          </a:xfrm>
        </p:spPr>
        <p:txBody>
          <a:bodyPr/>
          <a:lstStyle/>
          <a:p>
            <a:pPr algn="ctr"/>
            <a:r>
              <a:rPr lang="en-US" dirty="0"/>
              <a:t>NETWORK</a:t>
            </a:r>
            <a:br>
              <a:rPr lang="en-US" dirty="0"/>
            </a:br>
            <a:r>
              <a:rPr lang="en-US" dirty="0"/>
              <a:t>PERFORMANCE</a:t>
            </a:r>
          </a:p>
        </p:txBody>
      </p:sp>
    </p:spTree>
    <p:extLst>
      <p:ext uri="{BB962C8B-B14F-4D97-AF65-F5344CB8AC3E}">
        <p14:creationId xmlns:p14="http://schemas.microsoft.com/office/powerpoint/2010/main" val="329276804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3DFABC2-0EB8-4A45-B811-6D57AB993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PERFORMANCE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AB29989-C1A6-47D7-BB0C-49AC63B69DC5}"/>
              </a:ext>
            </a:extLst>
          </p:cNvPr>
          <p:cNvCxnSpPr>
            <a:cxnSpLocks/>
            <a:stCxn id="57" idx="1"/>
            <a:endCxn id="37" idx="3"/>
          </p:cNvCxnSpPr>
          <p:nvPr/>
        </p:nvCxnSpPr>
        <p:spPr>
          <a:xfrm rot="10800000" flipV="1">
            <a:off x="1858787" y="1756389"/>
            <a:ext cx="1137453" cy="839321"/>
          </a:xfrm>
          <a:prstGeom prst="curvedConnector3">
            <a:avLst>
              <a:gd name="adj1" fmla="val 50000"/>
            </a:avLst>
          </a:prstGeom>
          <a:ln w="19050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Straight Connector 27">
            <a:extLst>
              <a:ext uri="{FF2B5EF4-FFF2-40B4-BE49-F238E27FC236}">
                <a16:creationId xmlns:a16="http://schemas.microsoft.com/office/drawing/2014/main" id="{FA9396D5-FF56-407A-88D0-82727A192C0F}"/>
              </a:ext>
            </a:extLst>
          </p:cNvPr>
          <p:cNvCxnSpPr>
            <a:cxnSpLocks/>
            <a:stCxn id="71" idx="1"/>
            <a:endCxn id="37" idx="3"/>
          </p:cNvCxnSpPr>
          <p:nvPr/>
        </p:nvCxnSpPr>
        <p:spPr>
          <a:xfrm rot="10800000">
            <a:off x="1858786" y="2595712"/>
            <a:ext cx="1225230" cy="1184385"/>
          </a:xfrm>
          <a:prstGeom prst="curvedConnector3">
            <a:avLst>
              <a:gd name="adj1" fmla="val 50000"/>
            </a:avLst>
          </a:prstGeom>
          <a:ln w="19050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37" name="Graphic 36" descr="Server">
            <a:extLst>
              <a:ext uri="{FF2B5EF4-FFF2-40B4-BE49-F238E27FC236}">
                <a16:creationId xmlns:a16="http://schemas.microsoft.com/office/drawing/2014/main" id="{4861BFC7-5CF7-43F0-A949-3E72EAA91B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0028" y="2236332"/>
            <a:ext cx="718758" cy="718758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939AA2C7-3F88-4307-8DC8-747C79200DC6}"/>
              </a:ext>
            </a:extLst>
          </p:cNvPr>
          <p:cNvGrpSpPr/>
          <p:nvPr/>
        </p:nvGrpSpPr>
        <p:grpSpPr>
          <a:xfrm>
            <a:off x="5476563" y="1606674"/>
            <a:ext cx="2291042" cy="2433822"/>
            <a:chOff x="6089123" y="1157982"/>
            <a:chExt cx="2291042" cy="2433822"/>
          </a:xfrm>
        </p:grpSpPr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330E765C-D453-4D15-BA7A-CB0815EBBEC1}"/>
                </a:ext>
              </a:extLst>
            </p:cNvPr>
            <p:cNvSpPr/>
            <p:nvPr/>
          </p:nvSpPr>
          <p:spPr>
            <a:xfrm>
              <a:off x="7627780" y="1792643"/>
              <a:ext cx="752385" cy="510828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42F8C9A3-9083-4643-8AE2-2A99029F4FD7}"/>
                </a:ext>
              </a:extLst>
            </p:cNvPr>
            <p:cNvSpPr/>
            <p:nvPr/>
          </p:nvSpPr>
          <p:spPr>
            <a:xfrm>
              <a:off x="7627778" y="2427304"/>
              <a:ext cx="752385" cy="510828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1D2A3860-C196-4394-98A7-9D50E6F61BAD}"/>
                </a:ext>
              </a:extLst>
            </p:cNvPr>
            <p:cNvSpPr/>
            <p:nvPr/>
          </p:nvSpPr>
          <p:spPr>
            <a:xfrm>
              <a:off x="7627779" y="1157982"/>
              <a:ext cx="752385" cy="510828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5AEFFE65-F988-4ECB-90A0-28BE435F0495}"/>
                </a:ext>
              </a:extLst>
            </p:cNvPr>
            <p:cNvSpPr/>
            <p:nvPr/>
          </p:nvSpPr>
          <p:spPr>
            <a:xfrm>
              <a:off x="7627778" y="3080976"/>
              <a:ext cx="752385" cy="510828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49" name="Graphic 48" descr="Server">
              <a:extLst>
                <a:ext uri="{FF2B5EF4-FFF2-40B4-BE49-F238E27FC236}">
                  <a16:creationId xmlns:a16="http://schemas.microsoft.com/office/drawing/2014/main" id="{D8ADBBFA-000F-4DF0-971B-CF1CFEAB5D0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089123" y="2052099"/>
              <a:ext cx="718758" cy="718758"/>
            </a:xfrm>
            <a:prstGeom prst="rect">
              <a:avLst/>
            </a:prstGeom>
          </p:spPr>
        </p:pic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566CB7D-7FA4-46D4-928E-47437CF68565}"/>
                </a:ext>
              </a:extLst>
            </p:cNvPr>
            <p:cNvCxnSpPr>
              <a:cxnSpLocks/>
              <a:stCxn id="13" idx="1"/>
              <a:endCxn id="49" idx="3"/>
            </p:cNvCxnSpPr>
            <p:nvPr/>
          </p:nvCxnSpPr>
          <p:spPr>
            <a:xfrm flipH="1">
              <a:off x="6807880" y="1413396"/>
              <a:ext cx="819899" cy="998082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3A3C1BFA-69CD-4F8F-A8C3-108351D0D3DA}"/>
                </a:ext>
              </a:extLst>
            </p:cNvPr>
            <p:cNvCxnSpPr>
              <a:cxnSpLocks/>
              <a:stCxn id="30" idx="1"/>
              <a:endCxn id="49" idx="3"/>
            </p:cNvCxnSpPr>
            <p:nvPr/>
          </p:nvCxnSpPr>
          <p:spPr>
            <a:xfrm flipH="1">
              <a:off x="6807880" y="2048057"/>
              <a:ext cx="819900" cy="363421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CB4A2869-69EA-4B96-806C-96B47763CE6A}"/>
                </a:ext>
              </a:extLst>
            </p:cNvPr>
            <p:cNvCxnSpPr>
              <a:cxnSpLocks/>
              <a:stCxn id="12" idx="1"/>
              <a:endCxn id="49" idx="3"/>
            </p:cNvCxnSpPr>
            <p:nvPr/>
          </p:nvCxnSpPr>
          <p:spPr>
            <a:xfrm flipH="1" flipV="1">
              <a:off x="6807880" y="2411478"/>
              <a:ext cx="819898" cy="27124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83A44263-276B-4190-BCDB-E6D155FCFE6F}"/>
                </a:ext>
              </a:extLst>
            </p:cNvPr>
            <p:cNvCxnSpPr>
              <a:cxnSpLocks/>
              <a:stCxn id="15" idx="1"/>
              <a:endCxn id="49" idx="3"/>
            </p:cNvCxnSpPr>
            <p:nvPr/>
          </p:nvCxnSpPr>
          <p:spPr>
            <a:xfrm flipH="1" flipV="1">
              <a:off x="6807880" y="2411478"/>
              <a:ext cx="819898" cy="924912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64880D56-7CEA-40A2-B5C7-E5FF72EC52B8}"/>
              </a:ext>
            </a:extLst>
          </p:cNvPr>
          <p:cNvGrpSpPr/>
          <p:nvPr/>
        </p:nvGrpSpPr>
        <p:grpSpPr>
          <a:xfrm>
            <a:off x="2996239" y="889732"/>
            <a:ext cx="1584009" cy="1682726"/>
            <a:chOff x="6089123" y="1157982"/>
            <a:chExt cx="2291042" cy="2433822"/>
          </a:xfrm>
        </p:grpSpPr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8A864F1A-76CE-4F95-A1EC-346F882D582A}"/>
                </a:ext>
              </a:extLst>
            </p:cNvPr>
            <p:cNvSpPr/>
            <p:nvPr/>
          </p:nvSpPr>
          <p:spPr>
            <a:xfrm>
              <a:off x="7627780" y="1792643"/>
              <a:ext cx="752385" cy="510828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EF05FB27-D5F7-43E0-B253-7D860C28CC80}"/>
                </a:ext>
              </a:extLst>
            </p:cNvPr>
            <p:cNvSpPr/>
            <p:nvPr/>
          </p:nvSpPr>
          <p:spPr>
            <a:xfrm>
              <a:off x="7627778" y="2427304"/>
              <a:ext cx="752385" cy="510828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35BD4C5A-2987-43DB-81A2-9E5B322C5CFD}"/>
                </a:ext>
              </a:extLst>
            </p:cNvPr>
            <p:cNvSpPr/>
            <p:nvPr/>
          </p:nvSpPr>
          <p:spPr>
            <a:xfrm>
              <a:off x="7627779" y="1157982"/>
              <a:ext cx="752385" cy="510828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0E72B43D-9352-490C-AC53-0021F390F376}"/>
                </a:ext>
              </a:extLst>
            </p:cNvPr>
            <p:cNvSpPr/>
            <p:nvPr/>
          </p:nvSpPr>
          <p:spPr>
            <a:xfrm>
              <a:off x="7627778" y="3080976"/>
              <a:ext cx="752385" cy="510828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57" name="Graphic 56" descr="Server">
              <a:extLst>
                <a:ext uri="{FF2B5EF4-FFF2-40B4-BE49-F238E27FC236}">
                  <a16:creationId xmlns:a16="http://schemas.microsoft.com/office/drawing/2014/main" id="{84D26E08-D49C-4051-84FE-3DDE9903FBC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089123" y="2052099"/>
              <a:ext cx="718758" cy="718758"/>
            </a:xfrm>
            <a:prstGeom prst="rect">
              <a:avLst/>
            </a:prstGeom>
          </p:spPr>
        </p:pic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DB8EEFDE-99B8-4BFC-B837-0D0CB5BF0FDA}"/>
                </a:ext>
              </a:extLst>
            </p:cNvPr>
            <p:cNvCxnSpPr>
              <a:cxnSpLocks/>
              <a:stCxn id="55" idx="1"/>
              <a:endCxn id="57" idx="3"/>
            </p:cNvCxnSpPr>
            <p:nvPr/>
          </p:nvCxnSpPr>
          <p:spPr>
            <a:xfrm flipH="1">
              <a:off x="6807880" y="1413396"/>
              <a:ext cx="819899" cy="998082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7D0E09C3-50C4-4245-BD29-83D67C1F2D65}"/>
                </a:ext>
              </a:extLst>
            </p:cNvPr>
            <p:cNvCxnSpPr>
              <a:cxnSpLocks/>
              <a:stCxn id="53" idx="1"/>
              <a:endCxn id="57" idx="3"/>
            </p:cNvCxnSpPr>
            <p:nvPr/>
          </p:nvCxnSpPr>
          <p:spPr>
            <a:xfrm flipH="1">
              <a:off x="6807880" y="2048057"/>
              <a:ext cx="819900" cy="363421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2D13D517-04FC-41D7-9A7E-1ABCD4840C36}"/>
                </a:ext>
              </a:extLst>
            </p:cNvPr>
            <p:cNvCxnSpPr>
              <a:cxnSpLocks/>
              <a:stCxn id="54" idx="1"/>
              <a:endCxn id="57" idx="3"/>
            </p:cNvCxnSpPr>
            <p:nvPr/>
          </p:nvCxnSpPr>
          <p:spPr>
            <a:xfrm flipH="1" flipV="1">
              <a:off x="6807880" y="2411478"/>
              <a:ext cx="819898" cy="27124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AB971BE-D787-437C-A08A-394A351EFB78}"/>
                </a:ext>
              </a:extLst>
            </p:cNvPr>
            <p:cNvCxnSpPr>
              <a:cxnSpLocks/>
              <a:stCxn id="56" idx="1"/>
              <a:endCxn id="57" idx="3"/>
            </p:cNvCxnSpPr>
            <p:nvPr/>
          </p:nvCxnSpPr>
          <p:spPr>
            <a:xfrm flipH="1" flipV="1">
              <a:off x="6807880" y="2411478"/>
              <a:ext cx="819898" cy="924912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2CD9D87E-7914-40FE-A4C7-53D616F3FD01}"/>
              </a:ext>
            </a:extLst>
          </p:cNvPr>
          <p:cNvGrpSpPr/>
          <p:nvPr/>
        </p:nvGrpSpPr>
        <p:grpSpPr>
          <a:xfrm>
            <a:off x="3084016" y="3160312"/>
            <a:ext cx="1132791" cy="1203388"/>
            <a:chOff x="6089123" y="1157982"/>
            <a:chExt cx="2291042" cy="2433822"/>
          </a:xfrm>
        </p:grpSpPr>
        <p:sp>
          <p:nvSpPr>
            <p:cNvPr id="66" name="Rectangle: Rounded Corners 65">
              <a:extLst>
                <a:ext uri="{FF2B5EF4-FFF2-40B4-BE49-F238E27FC236}">
                  <a16:creationId xmlns:a16="http://schemas.microsoft.com/office/drawing/2014/main" id="{6E1DB1F0-99DF-4279-8CB4-EA1430108492}"/>
                </a:ext>
              </a:extLst>
            </p:cNvPr>
            <p:cNvSpPr/>
            <p:nvPr/>
          </p:nvSpPr>
          <p:spPr>
            <a:xfrm>
              <a:off x="7627780" y="1792643"/>
              <a:ext cx="752385" cy="510828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Rectangle: Rounded Corners 67">
              <a:extLst>
                <a:ext uri="{FF2B5EF4-FFF2-40B4-BE49-F238E27FC236}">
                  <a16:creationId xmlns:a16="http://schemas.microsoft.com/office/drawing/2014/main" id="{52A7379A-CEE4-47F0-AC75-22714997604F}"/>
                </a:ext>
              </a:extLst>
            </p:cNvPr>
            <p:cNvSpPr/>
            <p:nvPr/>
          </p:nvSpPr>
          <p:spPr>
            <a:xfrm>
              <a:off x="7627778" y="2427304"/>
              <a:ext cx="752385" cy="510828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id="{90CC12BE-BE92-4C38-89F9-5EB5C52A4EC7}"/>
                </a:ext>
              </a:extLst>
            </p:cNvPr>
            <p:cNvSpPr/>
            <p:nvPr/>
          </p:nvSpPr>
          <p:spPr>
            <a:xfrm>
              <a:off x="7627779" y="1157982"/>
              <a:ext cx="752385" cy="510828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36F42872-7559-4179-857F-B89BB405A446}"/>
                </a:ext>
              </a:extLst>
            </p:cNvPr>
            <p:cNvSpPr/>
            <p:nvPr/>
          </p:nvSpPr>
          <p:spPr>
            <a:xfrm>
              <a:off x="7627778" y="3080976"/>
              <a:ext cx="752385" cy="510828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71" name="Graphic 70" descr="Server">
              <a:extLst>
                <a:ext uri="{FF2B5EF4-FFF2-40B4-BE49-F238E27FC236}">
                  <a16:creationId xmlns:a16="http://schemas.microsoft.com/office/drawing/2014/main" id="{467262FB-05BE-4562-852F-EBCEE0EEC97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089123" y="2052099"/>
              <a:ext cx="718758" cy="718758"/>
            </a:xfrm>
            <a:prstGeom prst="rect">
              <a:avLst/>
            </a:prstGeom>
          </p:spPr>
        </p:pic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43FB5B27-B82E-468F-874B-B0E459FBC4E0}"/>
                </a:ext>
              </a:extLst>
            </p:cNvPr>
            <p:cNvCxnSpPr>
              <a:cxnSpLocks/>
              <a:stCxn id="69" idx="1"/>
              <a:endCxn id="71" idx="3"/>
            </p:cNvCxnSpPr>
            <p:nvPr/>
          </p:nvCxnSpPr>
          <p:spPr>
            <a:xfrm flipH="1">
              <a:off x="6807880" y="1413396"/>
              <a:ext cx="819899" cy="998082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B252BFC8-A741-4F6E-B390-9C0D993C3ECE}"/>
                </a:ext>
              </a:extLst>
            </p:cNvPr>
            <p:cNvCxnSpPr>
              <a:cxnSpLocks/>
              <a:stCxn id="66" idx="1"/>
              <a:endCxn id="71" idx="3"/>
            </p:cNvCxnSpPr>
            <p:nvPr/>
          </p:nvCxnSpPr>
          <p:spPr>
            <a:xfrm flipH="1">
              <a:off x="6807880" y="2048057"/>
              <a:ext cx="819900" cy="363421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2D766F26-3263-455F-BCE3-1F2EAFD0A3BA}"/>
                </a:ext>
              </a:extLst>
            </p:cNvPr>
            <p:cNvCxnSpPr>
              <a:cxnSpLocks/>
              <a:stCxn id="68" idx="1"/>
              <a:endCxn id="71" idx="3"/>
            </p:cNvCxnSpPr>
            <p:nvPr/>
          </p:nvCxnSpPr>
          <p:spPr>
            <a:xfrm flipH="1" flipV="1">
              <a:off x="6807880" y="2411478"/>
              <a:ext cx="819898" cy="27124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6D17F6EE-8EE0-455C-A2EE-D11663899AEA}"/>
                </a:ext>
              </a:extLst>
            </p:cNvPr>
            <p:cNvCxnSpPr>
              <a:cxnSpLocks/>
              <a:stCxn id="70" idx="1"/>
              <a:endCxn id="71" idx="3"/>
            </p:cNvCxnSpPr>
            <p:nvPr/>
          </p:nvCxnSpPr>
          <p:spPr>
            <a:xfrm flipH="1" flipV="1">
              <a:off x="6807880" y="2411478"/>
              <a:ext cx="819898" cy="924912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76" name="Straight Connector 27">
            <a:extLst>
              <a:ext uri="{FF2B5EF4-FFF2-40B4-BE49-F238E27FC236}">
                <a16:creationId xmlns:a16="http://schemas.microsoft.com/office/drawing/2014/main" id="{2A4F47F3-9690-481F-8B6E-CEAFC1C206B1}"/>
              </a:ext>
            </a:extLst>
          </p:cNvPr>
          <p:cNvCxnSpPr>
            <a:cxnSpLocks/>
            <a:stCxn id="49" idx="1"/>
            <a:endCxn id="37" idx="3"/>
          </p:cNvCxnSpPr>
          <p:nvPr/>
        </p:nvCxnSpPr>
        <p:spPr>
          <a:xfrm rot="10800000">
            <a:off x="1858787" y="2595712"/>
            <a:ext cx="3617777" cy="264459"/>
          </a:xfrm>
          <a:prstGeom prst="curvedConnector3">
            <a:avLst>
              <a:gd name="adj1" fmla="val 50000"/>
            </a:avLst>
          </a:prstGeom>
          <a:ln w="19050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026" name="Picture 2" descr="Tips from PM: Animating Hand-drawn Effects in Harmony">
            <a:extLst>
              <a:ext uri="{FF2B5EF4-FFF2-40B4-BE49-F238E27FC236}">
                <a16:creationId xmlns:a16="http://schemas.microsoft.com/office/drawing/2014/main" id="{3455A02E-3F6C-42DB-B2E7-4AB7C08729FC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012" y="3260183"/>
            <a:ext cx="405394" cy="717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Tips from PM: Animating Hand-drawn Effects in Harmony">
            <a:extLst>
              <a:ext uri="{FF2B5EF4-FFF2-40B4-BE49-F238E27FC236}">
                <a16:creationId xmlns:a16="http://schemas.microsoft.com/office/drawing/2014/main" id="{6F9B987E-F0C6-411E-948A-527D9FF63F3E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012" y="1296948"/>
            <a:ext cx="405394" cy="717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Tips from PM: Animating Hand-drawn Effects in Harmony">
            <a:extLst>
              <a:ext uri="{FF2B5EF4-FFF2-40B4-BE49-F238E27FC236}">
                <a16:creationId xmlns:a16="http://schemas.microsoft.com/office/drawing/2014/main" id="{BA9EE6C2-45E6-4A6D-9995-4B00BDAAAF8C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1155" y="2117502"/>
            <a:ext cx="654281" cy="1157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95753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7C850D0-2E7E-4DD9-A60B-8E7F6400DF4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600450" y="2420938"/>
            <a:ext cx="1943100" cy="301625"/>
          </a:xfrm>
        </p:spPr>
        <p:txBody>
          <a:bodyPr/>
          <a:lstStyle/>
          <a:p>
            <a:pPr algn="ctr"/>
            <a:r>
              <a:rPr lang="en-US" dirty="0"/>
              <a:t>DISTRIBUTED</a:t>
            </a:r>
            <a:br>
              <a:rPr lang="en-US" dirty="0"/>
            </a:br>
            <a:r>
              <a:rPr lang="en-US" dirty="0"/>
              <a:t>SYSTEMS</a:t>
            </a:r>
          </a:p>
        </p:txBody>
      </p:sp>
    </p:spTree>
    <p:extLst>
      <p:ext uri="{BB962C8B-B14F-4D97-AF65-F5344CB8AC3E}">
        <p14:creationId xmlns:p14="http://schemas.microsoft.com/office/powerpoint/2010/main" val="51138675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A7EC22C-D754-40DE-B7D3-2386A3E164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43</a:t>
            </a:fld>
            <a:endParaRPr lang="en-US" dirty="0"/>
          </a:p>
        </p:txBody>
      </p:sp>
      <p:pic>
        <p:nvPicPr>
          <p:cNvPr id="3074" name="Picture 2" descr="Resilience design patterns: retry, fallback, timeout ...">
            <a:extLst>
              <a:ext uri="{FF2B5EF4-FFF2-40B4-BE49-F238E27FC236}">
                <a16:creationId xmlns:a16="http://schemas.microsoft.com/office/drawing/2014/main" id="{268D522D-6BFF-4CB6-AA96-21F44D4B87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494" y="158430"/>
            <a:ext cx="6533743" cy="4053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9C8E895-52D7-4A39-9FF2-D8074FB44AF8}"/>
              </a:ext>
            </a:extLst>
          </p:cNvPr>
          <p:cNvSpPr/>
          <p:nvPr/>
        </p:nvSpPr>
        <p:spPr>
          <a:xfrm>
            <a:off x="5795268" y="4477239"/>
            <a:ext cx="3310522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dirty="0">
                <a:effectLst/>
                <a:latin typeface="Roboto"/>
              </a:rPr>
              <a:t>Uwe Friedrichsen</a:t>
            </a:r>
            <a:r>
              <a:rPr lang="en-US" dirty="0"/>
              <a:t> – </a:t>
            </a:r>
            <a:r>
              <a:rPr lang="en-US" b="0" i="0" dirty="0">
                <a:effectLst/>
                <a:latin typeface="Roboto"/>
              </a:rPr>
              <a:t>Patterns of resilience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21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B3D9E79-C40B-4451-BDF7-ACF03F211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CONSISTENCY SPECTRUM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A6E9E4D-9171-4CAD-AA5D-B9D6F4B656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44</a:t>
            </a:fld>
            <a:endParaRPr lang="en-US" dirty="0"/>
          </a:p>
        </p:txBody>
      </p:sp>
      <p:pic>
        <p:nvPicPr>
          <p:cNvPr id="4098" name="Picture 2" descr="Magenta and the Color Spectrum | Physical Science Minute ...">
            <a:extLst>
              <a:ext uri="{FF2B5EF4-FFF2-40B4-BE49-F238E27FC236}">
                <a16:creationId xmlns:a16="http://schemas.microsoft.com/office/drawing/2014/main" id="{0755466B-067F-4A77-93E2-D719354E08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5" t="27562" r="3333" b="52180"/>
          <a:stretch/>
        </p:blipFill>
        <p:spPr bwMode="auto">
          <a:xfrm>
            <a:off x="301256" y="2050754"/>
            <a:ext cx="8541487" cy="1041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F362177-8593-458A-AFE0-FFC25C4F3DE1}"/>
              </a:ext>
            </a:extLst>
          </p:cNvPr>
          <p:cNvSpPr/>
          <p:nvPr/>
        </p:nvSpPr>
        <p:spPr>
          <a:xfrm>
            <a:off x="301256" y="3208782"/>
            <a:ext cx="161954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Eventual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AE23EA8-D8AE-4556-9A43-D6EC2052E4D3}"/>
              </a:ext>
            </a:extLst>
          </p:cNvPr>
          <p:cNvSpPr/>
          <p:nvPr/>
        </p:nvSpPr>
        <p:spPr>
          <a:xfrm>
            <a:off x="6892144" y="3208782"/>
            <a:ext cx="195059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Sequential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65C7B6F-B1B3-491E-B23D-736B544D9395}"/>
              </a:ext>
            </a:extLst>
          </p:cNvPr>
          <p:cNvCxnSpPr>
            <a:cxnSpLocks/>
          </p:cNvCxnSpPr>
          <p:nvPr/>
        </p:nvCxnSpPr>
        <p:spPr>
          <a:xfrm>
            <a:off x="2293090" y="1715386"/>
            <a:ext cx="438770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F3936AA-F07D-45DC-9610-69E1DC6E3043}"/>
              </a:ext>
            </a:extLst>
          </p:cNvPr>
          <p:cNvCxnSpPr>
            <a:cxnSpLocks/>
          </p:cNvCxnSpPr>
          <p:nvPr/>
        </p:nvCxnSpPr>
        <p:spPr>
          <a:xfrm flipH="1">
            <a:off x="2293090" y="3349256"/>
            <a:ext cx="438770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1952F0C5-7C57-4EDE-88FA-F624F645DFBE}"/>
              </a:ext>
            </a:extLst>
          </p:cNvPr>
          <p:cNvSpPr/>
          <p:nvPr/>
        </p:nvSpPr>
        <p:spPr>
          <a:xfrm>
            <a:off x="3943205" y="1253721"/>
            <a:ext cx="125758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Stronger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49492BF-A8F4-4F3C-ACB8-3021F42DD874}"/>
              </a:ext>
            </a:extLst>
          </p:cNvPr>
          <p:cNvSpPr/>
          <p:nvPr/>
        </p:nvSpPr>
        <p:spPr>
          <a:xfrm>
            <a:off x="3645371" y="3331892"/>
            <a:ext cx="1853264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Faster</a:t>
            </a:r>
          </a:p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Read &amp; Write</a:t>
            </a:r>
          </a:p>
        </p:txBody>
      </p:sp>
    </p:spTree>
    <p:extLst>
      <p:ext uri="{BB962C8B-B14F-4D97-AF65-F5344CB8AC3E}">
        <p14:creationId xmlns:p14="http://schemas.microsoft.com/office/powerpoint/2010/main" val="69277968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241219F-EBD0-40C7-97AC-7F2BAB84C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DEATH STAR ARCHITECTURE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68903FE-A654-4268-894B-E58FD018D5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306" y="1398269"/>
            <a:ext cx="2446631" cy="2291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7DB643C1-7F30-43C3-B92B-8AD7EF8256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9502" y="1396781"/>
            <a:ext cx="2899879" cy="2294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for post">
            <a:extLst>
              <a:ext uri="{FF2B5EF4-FFF2-40B4-BE49-F238E27FC236}">
                <a16:creationId xmlns:a16="http://schemas.microsoft.com/office/drawing/2014/main" id="{AE9AB9A5-E1E2-4F8B-B2C6-DC4290E90E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2" t="4445" r="9681" b="1602"/>
          <a:stretch/>
        </p:blipFill>
        <p:spPr bwMode="auto">
          <a:xfrm>
            <a:off x="6251946" y="1357073"/>
            <a:ext cx="2534867" cy="237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Amazon logo PNG images free download">
            <a:extLst>
              <a:ext uri="{FF2B5EF4-FFF2-40B4-BE49-F238E27FC236}">
                <a16:creationId xmlns:a16="http://schemas.microsoft.com/office/drawing/2014/main" id="{1F97B8D8-BC82-4866-A11B-901D795955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838" y="3399167"/>
            <a:ext cx="2351567" cy="1763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Netflix Logo Png - Free Transparent PNG Logos">
            <a:extLst>
              <a:ext uri="{FF2B5EF4-FFF2-40B4-BE49-F238E27FC236}">
                <a16:creationId xmlns:a16="http://schemas.microsoft.com/office/drawing/2014/main" id="{CD71E29F-C6D7-40F7-9F00-CF4F99999F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4138" y="4013001"/>
            <a:ext cx="1730606" cy="536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The Pope and Twitter | amysmartalpha">
            <a:extLst>
              <a:ext uri="{FF2B5EF4-FFF2-40B4-BE49-F238E27FC236}">
                <a16:creationId xmlns:a16="http://schemas.microsoft.com/office/drawing/2014/main" id="{BE2259DF-D1DF-4A65-A765-F9B7F213EF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1416" y="3974087"/>
            <a:ext cx="755926" cy="613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3007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0274CC5D-5302-42C9-88A6-1B9FB05AEC88}"/>
              </a:ext>
            </a:extLst>
          </p:cNvPr>
          <p:cNvGrpSpPr/>
          <p:nvPr/>
        </p:nvGrpSpPr>
        <p:grpSpPr>
          <a:xfrm>
            <a:off x="1581083" y="1756162"/>
            <a:ext cx="1847823" cy="2099008"/>
            <a:chOff x="2379057" y="341859"/>
            <a:chExt cx="3810867" cy="4328899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44F982E7-B8FE-48B5-BA3A-A5DEEA0F13F0}"/>
                </a:ext>
              </a:extLst>
            </p:cNvPr>
            <p:cNvSpPr/>
            <p:nvPr/>
          </p:nvSpPr>
          <p:spPr>
            <a:xfrm>
              <a:off x="2379057" y="341859"/>
              <a:ext cx="3810867" cy="3097044"/>
            </a:xfrm>
            <a:prstGeom prst="roundRect">
              <a:avLst/>
            </a:prstGeom>
            <a:solidFill>
              <a:schemeClr val="accent4">
                <a:alpha val="33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F5DBC684-9276-460D-B8F1-0287E5C86629}"/>
                </a:ext>
              </a:extLst>
            </p:cNvPr>
            <p:cNvSpPr/>
            <p:nvPr/>
          </p:nvSpPr>
          <p:spPr>
            <a:xfrm>
              <a:off x="2842631" y="911743"/>
              <a:ext cx="2821451" cy="2380442"/>
            </a:xfrm>
            <a:prstGeom prst="roundRect">
              <a:avLst/>
            </a:prstGeom>
            <a:solidFill>
              <a:schemeClr val="accent4">
                <a:alpha val="33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9137C26-CB72-4BAE-8575-1C69DF265043}"/>
                </a:ext>
              </a:extLst>
            </p:cNvPr>
            <p:cNvSpPr/>
            <p:nvPr/>
          </p:nvSpPr>
          <p:spPr>
            <a:xfrm>
              <a:off x="3225311" y="1473662"/>
              <a:ext cx="2118360" cy="1714500"/>
            </a:xfrm>
            <a:prstGeom prst="roundRect">
              <a:avLst/>
            </a:prstGeom>
            <a:solidFill>
              <a:schemeClr val="accent4">
                <a:alpha val="33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C6BCE64F-CC81-4004-BCBB-BD74F92FDCD2}"/>
                </a:ext>
              </a:extLst>
            </p:cNvPr>
            <p:cNvSpPr/>
            <p:nvPr/>
          </p:nvSpPr>
          <p:spPr>
            <a:xfrm>
              <a:off x="3374397" y="1744131"/>
              <a:ext cx="1776723" cy="1334349"/>
            </a:xfrm>
            <a:prstGeom prst="roundRect">
              <a:avLst/>
            </a:prstGeom>
            <a:solidFill>
              <a:schemeClr val="accent4">
                <a:alpha val="33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13D59E60-9106-4BB0-A552-C079530CFAFD}"/>
                </a:ext>
              </a:extLst>
            </p:cNvPr>
            <p:cNvSpPr/>
            <p:nvPr/>
          </p:nvSpPr>
          <p:spPr>
            <a:xfrm>
              <a:off x="3477515" y="1950644"/>
              <a:ext cx="1551685" cy="1053509"/>
            </a:xfrm>
            <a:prstGeom prst="roundRect">
              <a:avLst/>
            </a:prstGeom>
            <a:solidFill>
              <a:schemeClr val="accent4">
                <a:alpha val="33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0" name="Picture 4" descr="Database, Data Storage, Cylinder, Round, Blue">
              <a:extLst>
                <a:ext uri="{FF2B5EF4-FFF2-40B4-BE49-F238E27FC236}">
                  <a16:creationId xmlns:a16="http://schemas.microsoft.com/office/drawing/2014/main" id="{02253EB6-8742-49C6-84A9-8C8B8CEF5E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840835" y="3617249"/>
              <a:ext cx="872071" cy="10535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1" name="Connector: Elbow 8">
              <a:extLst>
                <a:ext uri="{FF2B5EF4-FFF2-40B4-BE49-F238E27FC236}">
                  <a16:creationId xmlns:a16="http://schemas.microsoft.com/office/drawing/2014/main" id="{D77C3E4B-68AE-486F-93B2-06870CE2EBD8}"/>
                </a:ext>
              </a:extLst>
            </p:cNvPr>
            <p:cNvCxnSpPr>
              <a:cxnSpLocks/>
              <a:stCxn id="10" idx="0"/>
            </p:cNvCxnSpPr>
            <p:nvPr/>
          </p:nvCxnSpPr>
          <p:spPr>
            <a:xfrm rot="16200000" flipV="1">
              <a:off x="3938235" y="3278614"/>
              <a:ext cx="673360" cy="3910"/>
            </a:xfrm>
            <a:prstGeom prst="curvedConnector3">
              <a:avLst>
                <a:gd name="adj1" fmla="val 50000"/>
              </a:avLst>
            </a:prstGeom>
            <a:ln w="28575">
              <a:headEnd type="triangle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427572B7-F3C8-44BE-85CA-4E90EA37D98C}"/>
              </a:ext>
            </a:extLst>
          </p:cNvPr>
          <p:cNvGrpSpPr/>
          <p:nvPr/>
        </p:nvGrpSpPr>
        <p:grpSpPr>
          <a:xfrm>
            <a:off x="5568845" y="898504"/>
            <a:ext cx="3034798" cy="3088093"/>
            <a:chOff x="5568845" y="898504"/>
            <a:chExt cx="3034798" cy="3088093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4EB3EC5-38DE-4366-99A4-8F6B894A6CAF}"/>
                </a:ext>
              </a:extLst>
            </p:cNvPr>
            <p:cNvSpPr/>
            <p:nvPr/>
          </p:nvSpPr>
          <p:spPr>
            <a:xfrm>
              <a:off x="5678891" y="1500748"/>
              <a:ext cx="752385" cy="510828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6E6D19CF-459F-4D4B-86A0-31B3B4064FB2}"/>
                </a:ext>
              </a:extLst>
            </p:cNvPr>
            <p:cNvSpPr/>
            <p:nvPr/>
          </p:nvSpPr>
          <p:spPr>
            <a:xfrm>
              <a:off x="7851258" y="2159370"/>
              <a:ext cx="752385" cy="510828"/>
            </a:xfrm>
            <a:prstGeom prst="roundRect">
              <a:avLst/>
            </a:prstGeom>
            <a:solidFill>
              <a:schemeClr val="accent4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05881053-AC2F-4755-B39B-522351DBB382}"/>
                </a:ext>
              </a:extLst>
            </p:cNvPr>
            <p:cNvSpPr/>
            <p:nvPr/>
          </p:nvSpPr>
          <p:spPr>
            <a:xfrm>
              <a:off x="5568845" y="3475769"/>
              <a:ext cx="752385" cy="510828"/>
            </a:xfrm>
            <a:prstGeom prst="roundRect">
              <a:avLst/>
            </a:prstGeom>
            <a:solidFill>
              <a:schemeClr val="accent4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45871A79-61F5-44A6-90A9-3BAB4D534929}"/>
                </a:ext>
              </a:extLst>
            </p:cNvPr>
            <p:cNvSpPr/>
            <p:nvPr/>
          </p:nvSpPr>
          <p:spPr>
            <a:xfrm>
              <a:off x="7393619" y="3256239"/>
              <a:ext cx="752385" cy="510828"/>
            </a:xfrm>
            <a:prstGeom prst="roundRect">
              <a:avLst/>
            </a:prstGeom>
            <a:solidFill>
              <a:schemeClr val="accent4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F05E832F-0A74-496C-BDB3-0ADFBB62DCCA}"/>
                </a:ext>
              </a:extLst>
            </p:cNvPr>
            <p:cNvSpPr/>
            <p:nvPr/>
          </p:nvSpPr>
          <p:spPr>
            <a:xfrm>
              <a:off x="6626827" y="2414784"/>
              <a:ext cx="752385" cy="510828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494FDF8C-0305-486C-AE3F-B61AB5809E23}"/>
                </a:ext>
              </a:extLst>
            </p:cNvPr>
            <p:cNvSpPr/>
            <p:nvPr/>
          </p:nvSpPr>
          <p:spPr>
            <a:xfrm>
              <a:off x="7246246" y="898504"/>
              <a:ext cx="752385" cy="510828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229B075-6E70-4F7D-A189-255E5F2B470A}"/>
                </a:ext>
              </a:extLst>
            </p:cNvPr>
            <p:cNvCxnSpPr>
              <a:stCxn id="14" idx="3"/>
              <a:endCxn id="19" idx="1"/>
            </p:cNvCxnSpPr>
            <p:nvPr/>
          </p:nvCxnSpPr>
          <p:spPr>
            <a:xfrm flipV="1">
              <a:off x="6431276" y="1153918"/>
              <a:ext cx="814970" cy="602244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BDD4AE2-5CC1-4467-86FC-E8029E910EDE}"/>
                </a:ext>
              </a:extLst>
            </p:cNvPr>
            <p:cNvCxnSpPr>
              <a:cxnSpLocks/>
              <a:stCxn id="14" idx="3"/>
              <a:endCxn id="18" idx="0"/>
            </p:cNvCxnSpPr>
            <p:nvPr/>
          </p:nvCxnSpPr>
          <p:spPr>
            <a:xfrm>
              <a:off x="6431276" y="1756162"/>
              <a:ext cx="571744" cy="658622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2FF2CC6-4BD6-4A37-97D2-D6583748CBDD}"/>
                </a:ext>
              </a:extLst>
            </p:cNvPr>
            <p:cNvCxnSpPr>
              <a:cxnSpLocks/>
              <a:stCxn id="15" idx="1"/>
              <a:endCxn id="18" idx="3"/>
            </p:cNvCxnSpPr>
            <p:nvPr/>
          </p:nvCxnSpPr>
          <p:spPr>
            <a:xfrm flipH="1">
              <a:off x="7379212" y="2414784"/>
              <a:ext cx="472046" cy="255414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14F1033-00DC-4AFE-8E55-6AB12B886E20}"/>
                </a:ext>
              </a:extLst>
            </p:cNvPr>
            <p:cNvCxnSpPr>
              <a:cxnSpLocks/>
              <a:stCxn id="15" idx="2"/>
              <a:endCxn id="17" idx="0"/>
            </p:cNvCxnSpPr>
            <p:nvPr/>
          </p:nvCxnSpPr>
          <p:spPr>
            <a:xfrm flipH="1">
              <a:off x="7769812" y="2670198"/>
              <a:ext cx="457639" cy="586041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B11BA483-29A0-47AF-8ECD-946ADB5612B3}"/>
                </a:ext>
              </a:extLst>
            </p:cNvPr>
            <p:cNvCxnSpPr>
              <a:cxnSpLocks/>
              <a:stCxn id="17" idx="1"/>
              <a:endCxn id="16" idx="3"/>
            </p:cNvCxnSpPr>
            <p:nvPr/>
          </p:nvCxnSpPr>
          <p:spPr>
            <a:xfrm flipH="1">
              <a:off x="6321230" y="3511653"/>
              <a:ext cx="1072389" cy="21953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10D53A2-FE9D-4AFE-90B1-9A83C4B536F6}"/>
                </a:ext>
              </a:extLst>
            </p:cNvPr>
            <p:cNvCxnSpPr>
              <a:cxnSpLocks/>
              <a:stCxn id="14" idx="2"/>
              <a:endCxn id="16" idx="0"/>
            </p:cNvCxnSpPr>
            <p:nvPr/>
          </p:nvCxnSpPr>
          <p:spPr>
            <a:xfrm flipH="1">
              <a:off x="5945038" y="2011576"/>
              <a:ext cx="110046" cy="1464193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58" name="Arrow: Left-Right 57">
            <a:extLst>
              <a:ext uri="{FF2B5EF4-FFF2-40B4-BE49-F238E27FC236}">
                <a16:creationId xmlns:a16="http://schemas.microsoft.com/office/drawing/2014/main" id="{BB5149AF-3CCC-4EDF-8BEA-1D306AE418B8}"/>
              </a:ext>
            </a:extLst>
          </p:cNvPr>
          <p:cNvSpPr/>
          <p:nvPr/>
        </p:nvSpPr>
        <p:spPr>
          <a:xfrm>
            <a:off x="3783730" y="2153113"/>
            <a:ext cx="1566955" cy="766242"/>
          </a:xfrm>
          <a:prstGeom prst="left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011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D850B2B-7A10-456B-BE9A-DDBDC539EF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2F09456-2134-40D6-A257-FBC7F98F4359}"/>
              </a:ext>
            </a:extLst>
          </p:cNvPr>
          <p:cNvSpPr/>
          <p:nvPr/>
        </p:nvSpPr>
        <p:spPr>
          <a:xfrm rot="20523024">
            <a:off x="58462" y="597894"/>
            <a:ext cx="41276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HOW SMALL?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8303C3E-25EC-47B0-A70F-F759FD7A0CB1}"/>
              </a:ext>
            </a:extLst>
          </p:cNvPr>
          <p:cNvGrpSpPr/>
          <p:nvPr/>
        </p:nvGrpSpPr>
        <p:grpSpPr>
          <a:xfrm>
            <a:off x="4044845" y="1125722"/>
            <a:ext cx="3034798" cy="3088093"/>
            <a:chOff x="5568845" y="898504"/>
            <a:chExt cx="3034798" cy="3088093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27529D75-CD0D-4BD0-A276-9B7B0D06674B}"/>
                </a:ext>
              </a:extLst>
            </p:cNvPr>
            <p:cNvSpPr/>
            <p:nvPr/>
          </p:nvSpPr>
          <p:spPr>
            <a:xfrm>
              <a:off x="5678891" y="1500748"/>
              <a:ext cx="752385" cy="510828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1A379464-79E7-4C5D-BC0A-617A689DA49A}"/>
                </a:ext>
              </a:extLst>
            </p:cNvPr>
            <p:cNvSpPr/>
            <p:nvPr/>
          </p:nvSpPr>
          <p:spPr>
            <a:xfrm>
              <a:off x="7851258" y="2159370"/>
              <a:ext cx="752385" cy="510828"/>
            </a:xfrm>
            <a:prstGeom prst="roundRect">
              <a:avLst/>
            </a:prstGeom>
            <a:solidFill>
              <a:schemeClr val="accent4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B6BA0A0C-3DB3-4238-9761-3406E0119A49}"/>
                </a:ext>
              </a:extLst>
            </p:cNvPr>
            <p:cNvSpPr/>
            <p:nvPr/>
          </p:nvSpPr>
          <p:spPr>
            <a:xfrm>
              <a:off x="5568845" y="3475769"/>
              <a:ext cx="752385" cy="510828"/>
            </a:xfrm>
            <a:prstGeom prst="roundRect">
              <a:avLst/>
            </a:prstGeom>
            <a:solidFill>
              <a:schemeClr val="accent4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5B9A3F9F-2902-42D7-94F0-C7606DBAC33B}"/>
                </a:ext>
              </a:extLst>
            </p:cNvPr>
            <p:cNvSpPr/>
            <p:nvPr/>
          </p:nvSpPr>
          <p:spPr>
            <a:xfrm>
              <a:off x="7393619" y="3256239"/>
              <a:ext cx="752385" cy="510828"/>
            </a:xfrm>
            <a:prstGeom prst="roundRect">
              <a:avLst/>
            </a:prstGeom>
            <a:solidFill>
              <a:schemeClr val="accent4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F912F1E1-D969-4989-B077-6D1ED4D4BF44}"/>
                </a:ext>
              </a:extLst>
            </p:cNvPr>
            <p:cNvSpPr/>
            <p:nvPr/>
          </p:nvSpPr>
          <p:spPr>
            <a:xfrm>
              <a:off x="6626827" y="2414784"/>
              <a:ext cx="752385" cy="510828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2176E370-89AC-468A-B995-C6FBF8D8AB04}"/>
                </a:ext>
              </a:extLst>
            </p:cNvPr>
            <p:cNvSpPr/>
            <p:nvPr/>
          </p:nvSpPr>
          <p:spPr>
            <a:xfrm>
              <a:off x="7246246" y="898504"/>
              <a:ext cx="752385" cy="510828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884FB42-9BFF-4337-9407-94D990F07E63}"/>
                </a:ext>
              </a:extLst>
            </p:cNvPr>
            <p:cNvCxnSpPr>
              <a:stCxn id="5" idx="3"/>
              <a:endCxn id="10" idx="1"/>
            </p:cNvCxnSpPr>
            <p:nvPr/>
          </p:nvCxnSpPr>
          <p:spPr>
            <a:xfrm flipV="1">
              <a:off x="6431276" y="1153918"/>
              <a:ext cx="814970" cy="602244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F335989-82E4-4A02-B098-BF7454BF748D}"/>
                </a:ext>
              </a:extLst>
            </p:cNvPr>
            <p:cNvCxnSpPr>
              <a:cxnSpLocks/>
              <a:stCxn id="5" idx="3"/>
              <a:endCxn id="9" idx="0"/>
            </p:cNvCxnSpPr>
            <p:nvPr/>
          </p:nvCxnSpPr>
          <p:spPr>
            <a:xfrm>
              <a:off x="6431276" y="1756162"/>
              <a:ext cx="571744" cy="658622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8591407-6BA8-4D33-AC3D-69E8F29B825A}"/>
                </a:ext>
              </a:extLst>
            </p:cNvPr>
            <p:cNvCxnSpPr>
              <a:cxnSpLocks/>
              <a:stCxn id="6" idx="1"/>
              <a:endCxn id="9" idx="3"/>
            </p:cNvCxnSpPr>
            <p:nvPr/>
          </p:nvCxnSpPr>
          <p:spPr>
            <a:xfrm flipH="1">
              <a:off x="7379212" y="2414784"/>
              <a:ext cx="472046" cy="255414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B4BBB09-79D9-4F55-AAF4-66AD59768AAD}"/>
                </a:ext>
              </a:extLst>
            </p:cNvPr>
            <p:cNvCxnSpPr>
              <a:cxnSpLocks/>
              <a:stCxn id="6" idx="2"/>
              <a:endCxn id="8" idx="0"/>
            </p:cNvCxnSpPr>
            <p:nvPr/>
          </p:nvCxnSpPr>
          <p:spPr>
            <a:xfrm flipH="1">
              <a:off x="7769812" y="2670198"/>
              <a:ext cx="457639" cy="586041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B71277D-9549-446C-B6DD-4EACE4650F6C}"/>
                </a:ext>
              </a:extLst>
            </p:cNvPr>
            <p:cNvCxnSpPr>
              <a:cxnSpLocks/>
              <a:stCxn id="8" idx="1"/>
              <a:endCxn id="7" idx="3"/>
            </p:cNvCxnSpPr>
            <p:nvPr/>
          </p:nvCxnSpPr>
          <p:spPr>
            <a:xfrm flipH="1">
              <a:off x="6321230" y="3511653"/>
              <a:ext cx="1072389" cy="21953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6D65727-1C28-49C2-B45F-F79FA5BFB16B}"/>
                </a:ext>
              </a:extLst>
            </p:cNvPr>
            <p:cNvCxnSpPr>
              <a:cxnSpLocks/>
              <a:stCxn id="5" idx="2"/>
              <a:endCxn id="7" idx="0"/>
            </p:cNvCxnSpPr>
            <p:nvPr/>
          </p:nvCxnSpPr>
          <p:spPr>
            <a:xfrm flipH="1">
              <a:off x="5945038" y="2011576"/>
              <a:ext cx="110046" cy="1464193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FBBB487-D1BD-4C0D-8329-BEDDD4C8874C}"/>
              </a:ext>
            </a:extLst>
          </p:cNvPr>
          <p:cNvCxnSpPr>
            <a:cxnSpLocks/>
            <a:stCxn id="3" idx="2"/>
          </p:cNvCxnSpPr>
          <p:nvPr/>
        </p:nvCxnSpPr>
        <p:spPr>
          <a:xfrm rot="16200000" flipH="1">
            <a:off x="2424184" y="1339110"/>
            <a:ext cx="1143246" cy="1462533"/>
          </a:xfrm>
          <a:prstGeom prst="curvedConnector2">
            <a:avLst/>
          </a:prstGeom>
          <a:ln w="38100">
            <a:solidFill>
              <a:schemeClr val="accent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Graphic 17" descr="Magnifying glass">
            <a:extLst>
              <a:ext uri="{FF2B5EF4-FFF2-40B4-BE49-F238E27FC236}">
                <a16:creationId xmlns:a16="http://schemas.microsoft.com/office/drawing/2014/main" id="{1DEA03DA-8B68-4840-9B49-AA445CCA3E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3252666" y="1125722"/>
            <a:ext cx="2131011" cy="2131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941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8EB1E00-4167-4A9B-A288-3FBB3BAC66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0762122-5714-4413-8514-87CA67FD0A04}"/>
              </a:ext>
            </a:extLst>
          </p:cNvPr>
          <p:cNvSpPr/>
          <p:nvPr/>
        </p:nvSpPr>
        <p:spPr>
          <a:xfrm>
            <a:off x="1536009" y="1694587"/>
            <a:ext cx="6071982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Singl</a:t>
            </a:r>
            <a:r>
              <a:rPr lang="en-US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e Responsibility</a:t>
            </a:r>
          </a:p>
          <a:p>
            <a:pPr algn="ctr"/>
            <a:r>
              <a:rPr lang="en-US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Principle</a:t>
            </a:r>
            <a:endParaRPr 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80129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487561-ECEB-4778-B025-1CB0EE8E77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79205" y="1667299"/>
            <a:ext cx="6845595" cy="182151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 i="1" dirty="0"/>
              <a:t>“... a given method/class/component should have a single reason to</a:t>
            </a:r>
          </a:p>
          <a:p>
            <a:pPr>
              <a:lnSpc>
                <a:spcPct val="100000"/>
              </a:lnSpc>
            </a:pPr>
            <a:r>
              <a:rPr lang="en-US" sz="3200" i="1" dirty="0"/>
              <a:t>Change.”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F59DA19-16C2-4E38-8DD1-02707D8B47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BC27D4A-0DC6-453D-8A13-FA000B8241DC}"/>
              </a:ext>
            </a:extLst>
          </p:cNvPr>
          <p:cNvSpPr/>
          <p:nvPr/>
        </p:nvSpPr>
        <p:spPr>
          <a:xfrm>
            <a:off x="6766630" y="4441895"/>
            <a:ext cx="2316340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Robert C. Martin – Clean Code</a:t>
            </a:r>
          </a:p>
        </p:txBody>
      </p:sp>
    </p:spTree>
    <p:extLst>
      <p:ext uri="{BB962C8B-B14F-4D97-AF65-F5344CB8AC3E}">
        <p14:creationId xmlns:p14="http://schemas.microsoft.com/office/powerpoint/2010/main" val="3339383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91AD925-5233-40BE-BB38-674471444A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8" name="Graphic 7" descr="Checklist">
            <a:extLst>
              <a:ext uri="{FF2B5EF4-FFF2-40B4-BE49-F238E27FC236}">
                <a16:creationId xmlns:a16="http://schemas.microsoft.com/office/drawing/2014/main" id="{D7AFE3B8-B089-4A43-A5F2-DF98580D0F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9349" y="633080"/>
            <a:ext cx="914400" cy="91440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BB4EED9-E5A5-4206-9A7D-402E21BF815F}"/>
              </a:ext>
            </a:extLst>
          </p:cNvPr>
          <p:cNvCxnSpPr>
            <a:cxnSpLocks/>
            <a:stCxn id="8" idx="3"/>
            <a:endCxn id="6" idx="1"/>
          </p:cNvCxnSpPr>
          <p:nvPr/>
        </p:nvCxnSpPr>
        <p:spPr>
          <a:xfrm>
            <a:off x="1463749" y="1090280"/>
            <a:ext cx="650253" cy="354260"/>
          </a:xfrm>
          <a:prstGeom prst="curvedConnector3">
            <a:avLst>
              <a:gd name="adj1" fmla="val 50000"/>
            </a:avLst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9AAB0F7-5EDE-4D81-A0E9-E8D97192A122}"/>
              </a:ext>
            </a:extLst>
          </p:cNvPr>
          <p:cNvGrpSpPr/>
          <p:nvPr/>
        </p:nvGrpSpPr>
        <p:grpSpPr>
          <a:xfrm>
            <a:off x="2114002" y="1149918"/>
            <a:ext cx="1361877" cy="1630703"/>
            <a:chOff x="3210123" y="1429716"/>
            <a:chExt cx="1361877" cy="1630703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DA7EE878-07EF-49D7-8511-AADB1E712506}"/>
                </a:ext>
              </a:extLst>
            </p:cNvPr>
            <p:cNvGrpSpPr/>
            <p:nvPr/>
          </p:nvGrpSpPr>
          <p:grpSpPr>
            <a:xfrm>
              <a:off x="3210123" y="1429716"/>
              <a:ext cx="1361877" cy="1338217"/>
              <a:chOff x="5572493" y="2893540"/>
              <a:chExt cx="1361877" cy="1338217"/>
            </a:xfrm>
          </p:grpSpPr>
          <p:pic>
            <p:nvPicPr>
              <p:cNvPr id="4" name="Graphic 3" descr="User">
                <a:extLst>
                  <a:ext uri="{FF2B5EF4-FFF2-40B4-BE49-F238E27FC236}">
                    <a16:creationId xmlns:a16="http://schemas.microsoft.com/office/drawing/2014/main" id="{ABD51B6C-E2E7-4FEC-8B3B-345E9BADA2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589181" y="3642514"/>
                <a:ext cx="589243" cy="589243"/>
              </a:xfrm>
              <a:prstGeom prst="rect">
                <a:avLst/>
              </a:prstGeom>
            </p:spPr>
          </p:pic>
          <p:pic>
            <p:nvPicPr>
              <p:cNvPr id="5" name="Graphic 4" descr="User">
                <a:extLst>
                  <a:ext uri="{FF2B5EF4-FFF2-40B4-BE49-F238E27FC236}">
                    <a16:creationId xmlns:a16="http://schemas.microsoft.com/office/drawing/2014/main" id="{F8CADEC9-4DDE-4718-B97B-46EF58A5F3D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345127" y="3163685"/>
                <a:ext cx="589243" cy="589243"/>
              </a:xfrm>
              <a:prstGeom prst="rect">
                <a:avLst/>
              </a:prstGeom>
            </p:spPr>
          </p:pic>
          <p:pic>
            <p:nvPicPr>
              <p:cNvPr id="6" name="Graphic 5" descr="User">
                <a:extLst>
                  <a:ext uri="{FF2B5EF4-FFF2-40B4-BE49-F238E27FC236}">
                    <a16:creationId xmlns:a16="http://schemas.microsoft.com/office/drawing/2014/main" id="{002EC8F8-D837-44B5-81A0-413A914952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5572493" y="2893540"/>
                <a:ext cx="589243" cy="589243"/>
              </a:xfrm>
              <a:prstGeom prst="rect">
                <a:avLst/>
              </a:prstGeom>
            </p:spPr>
          </p:pic>
        </p:grpSp>
        <p:pic>
          <p:nvPicPr>
            <p:cNvPr id="13" name="Graphic 12" descr="User">
              <a:extLst>
                <a:ext uri="{FF2B5EF4-FFF2-40B4-BE49-F238E27FC236}">
                  <a16:creationId xmlns:a16="http://schemas.microsoft.com/office/drawing/2014/main" id="{1B2926DE-4B2D-44B3-8A91-8AA39C3E086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982757" y="2471176"/>
              <a:ext cx="589243" cy="589243"/>
            </a:xfrm>
            <a:prstGeom prst="rect">
              <a:avLst/>
            </a:prstGeom>
          </p:spPr>
        </p:pic>
      </p:grp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CCB5E8D-3F8A-4B23-93CB-0FFCFB838743}"/>
              </a:ext>
            </a:extLst>
          </p:cNvPr>
          <p:cNvSpPr/>
          <p:nvPr/>
        </p:nvSpPr>
        <p:spPr>
          <a:xfrm>
            <a:off x="4463167" y="2224421"/>
            <a:ext cx="752385" cy="51082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" name="Straight Connector 8">
            <a:extLst>
              <a:ext uri="{FF2B5EF4-FFF2-40B4-BE49-F238E27FC236}">
                <a16:creationId xmlns:a16="http://schemas.microsoft.com/office/drawing/2014/main" id="{95365CDD-CD95-464E-ACC2-A0DCA3E2DF51}"/>
              </a:ext>
            </a:extLst>
          </p:cNvPr>
          <p:cNvCxnSpPr>
            <a:cxnSpLocks/>
            <a:stCxn id="13" idx="3"/>
            <a:endCxn id="16" idx="1"/>
          </p:cNvCxnSpPr>
          <p:nvPr/>
        </p:nvCxnSpPr>
        <p:spPr>
          <a:xfrm flipV="1">
            <a:off x="3475879" y="2479835"/>
            <a:ext cx="987288" cy="6165"/>
          </a:xfrm>
          <a:prstGeom prst="curvedConnector3">
            <a:avLst>
              <a:gd name="adj1" fmla="val 50000"/>
            </a:avLst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1" name="Graphic 20" descr="Earth globe Africa and Europe">
            <a:extLst>
              <a:ext uri="{FF2B5EF4-FFF2-40B4-BE49-F238E27FC236}">
                <a16:creationId xmlns:a16="http://schemas.microsoft.com/office/drawing/2014/main" id="{E0CD38C3-A97C-4DB8-A462-17C20000AA2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828252" y="2599384"/>
            <a:ext cx="1585189" cy="1585189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25E1602-5813-47BE-BC19-7997ECCD5D85}"/>
              </a:ext>
            </a:extLst>
          </p:cNvPr>
          <p:cNvCxnSpPr>
            <a:cxnSpLocks/>
            <a:endCxn id="16" idx="3"/>
          </p:cNvCxnSpPr>
          <p:nvPr/>
        </p:nvCxnSpPr>
        <p:spPr>
          <a:xfrm rot="10800000">
            <a:off x="5215553" y="2479836"/>
            <a:ext cx="1121453" cy="561077"/>
          </a:xfrm>
          <a:prstGeom prst="curvedConnector3">
            <a:avLst>
              <a:gd name="adj1" fmla="val -15735"/>
            </a:avLst>
          </a:prstGeom>
          <a:ln w="38100">
            <a:solidFill>
              <a:schemeClr val="accent6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A103BA9-6946-45E5-AE73-03D71DBE234C}"/>
              </a:ext>
            </a:extLst>
          </p:cNvPr>
          <p:cNvCxnSpPr>
            <a:cxnSpLocks/>
            <a:endCxn id="16" idx="3"/>
          </p:cNvCxnSpPr>
          <p:nvPr/>
        </p:nvCxnSpPr>
        <p:spPr>
          <a:xfrm rot="10800000">
            <a:off x="5215552" y="2479836"/>
            <a:ext cx="1873840" cy="912143"/>
          </a:xfrm>
          <a:prstGeom prst="curvedConnector3">
            <a:avLst>
              <a:gd name="adj1" fmla="val -33978"/>
            </a:avLst>
          </a:prstGeom>
          <a:ln w="38100">
            <a:solidFill>
              <a:schemeClr val="accent6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Straight Connector 25">
            <a:extLst>
              <a:ext uri="{FF2B5EF4-FFF2-40B4-BE49-F238E27FC236}">
                <a16:creationId xmlns:a16="http://schemas.microsoft.com/office/drawing/2014/main" id="{DD79F222-F075-450F-BE27-F6D2A9F2C269}"/>
              </a:ext>
            </a:extLst>
          </p:cNvPr>
          <p:cNvCxnSpPr>
            <a:cxnSpLocks/>
            <a:endCxn id="16" idx="3"/>
          </p:cNvCxnSpPr>
          <p:nvPr/>
        </p:nvCxnSpPr>
        <p:spPr>
          <a:xfrm rot="10800000">
            <a:off x="5215553" y="2479836"/>
            <a:ext cx="1660169" cy="601571"/>
          </a:xfrm>
          <a:prstGeom prst="curvedConnector3">
            <a:avLst>
              <a:gd name="adj1" fmla="val -72966"/>
            </a:avLst>
          </a:prstGeom>
          <a:ln w="38100">
            <a:solidFill>
              <a:schemeClr val="accent6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953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theme/theme1.xml><?xml version="1.0" encoding="utf-8"?>
<a:theme xmlns:a="http://schemas.openxmlformats.org/drawingml/2006/main" name="Covers">
  <a:themeElements>
    <a:clrScheme name="Custom 6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464547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740A320D-646C-4C12-89B1-0B127236B0F7}"/>
    </a:ext>
  </a:extLst>
</a:theme>
</file>

<file path=ppt/theme/theme2.xml><?xml version="1.0" encoding="utf-8"?>
<a:theme xmlns:a="http://schemas.openxmlformats.org/drawingml/2006/main" name="General">
  <a:themeElements>
    <a:clrScheme name="Custom 7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5C4EAAF8-284D-4A65-B20F-C47DE8AC2658}"/>
    </a:ext>
  </a:extLst>
</a:theme>
</file>

<file path=ppt/theme/theme3.xml><?xml version="1.0" encoding="utf-8"?>
<a:theme xmlns:a="http://schemas.openxmlformats.org/drawingml/2006/main" name="Breakers">
  <a:themeElements>
    <a:clrScheme name="Custom 8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67367244-F583-44E6-8F01-4BEACD686630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Covers</Template>
  <TotalTime>768</TotalTime>
  <Words>241</Words>
  <Application>Microsoft Office PowerPoint</Application>
  <PresentationFormat>On-screen Show (16:9)</PresentationFormat>
  <Paragraphs>117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45</vt:i4>
      </vt:variant>
    </vt:vector>
  </HeadingPairs>
  <TitlesOfParts>
    <vt:vector size="52" baseType="lpstr">
      <vt:lpstr>Arial</vt:lpstr>
      <vt:lpstr>Calibri</vt:lpstr>
      <vt:lpstr>Calibri Light</vt:lpstr>
      <vt:lpstr>Roboto</vt:lpstr>
      <vt:lpstr>Covers</vt:lpstr>
      <vt:lpstr>General</vt:lpstr>
      <vt:lpstr>Breakers</vt:lpstr>
      <vt:lpstr>Introduction to Microservices</vt:lpstr>
      <vt:lpstr>Monoliths vs microservices</vt:lpstr>
      <vt:lpstr>FAMOUS MONOLITHS</vt:lpstr>
      <vt:lpstr>ISSUES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TWO-PIZZA TEAM</vt:lpstr>
      <vt:lpstr>PowerPoint Presentation</vt:lpstr>
      <vt:lpstr>AUTONOMOUS</vt:lpstr>
      <vt:lpstr>Benefits</vt:lpstr>
      <vt:lpstr>SCALING</vt:lpstr>
      <vt:lpstr>SCALING - MONOLITH</vt:lpstr>
      <vt:lpstr>SCALING - MONOLITH</vt:lpstr>
      <vt:lpstr>SCALING - MICROSERVICES</vt:lpstr>
      <vt:lpstr>SCALING - MICROSERVICES</vt:lpstr>
      <vt:lpstr>POLYGLOT</vt:lpstr>
      <vt:lpstr>POLYGLOT - MONOLITH</vt:lpstr>
      <vt:lpstr>POLYGLOT - MICROSERVICES</vt:lpstr>
      <vt:lpstr>DEPLOYMENTS</vt:lpstr>
      <vt:lpstr>DEPLOYMENTS - MONOLITH</vt:lpstr>
      <vt:lpstr>DEPLOYMENTS - MICROSERVICES</vt:lpstr>
      <vt:lpstr>DEPLOYMENTS - MICROSERVICES</vt:lpstr>
      <vt:lpstr>COMMUNICATION</vt:lpstr>
      <vt:lpstr>PowerPoint Presentation</vt:lpstr>
      <vt:lpstr>PowerPoint Presentation</vt:lpstr>
      <vt:lpstr>COMMUNICATION - MICROSERVICES</vt:lpstr>
      <vt:lpstr>COMMUNICATION - MICROSERVICES</vt:lpstr>
      <vt:lpstr>COMMUNICATION - MICROSERVICES</vt:lpstr>
      <vt:lpstr>RESILIENCE</vt:lpstr>
      <vt:lpstr>RESILIENCE - MONILITH</vt:lpstr>
      <vt:lpstr>RESILIENCE - MICROSERVICES</vt:lpstr>
      <vt:lpstr>RESILIENCE - MICROSERVICES</vt:lpstr>
      <vt:lpstr>Drawbacks</vt:lpstr>
      <vt:lpstr>INFRASTRUCTURE COMPLEXITY</vt:lpstr>
      <vt:lpstr>OBSERVABILITY</vt:lpstr>
      <vt:lpstr>PowerPoint Presentation</vt:lpstr>
      <vt:lpstr>NETWORK PERFORMANCE</vt:lpstr>
      <vt:lpstr>NETWORK PERFORMANCE</vt:lpstr>
      <vt:lpstr>DISTRIBUTED SYSTEMS</vt:lpstr>
      <vt:lpstr>PowerPoint Presentation</vt:lpstr>
      <vt:lpstr>CONSISTENCY SPECTRUM</vt:lpstr>
      <vt:lpstr>DEATH STAR ARCHITECTURE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Jennifer Markowitz</dc:creator>
  <cp:lastModifiedBy>Oresztesz Margaritisz</cp:lastModifiedBy>
  <cp:revision>130</cp:revision>
  <dcterms:created xsi:type="dcterms:W3CDTF">2018-01-26T19:23:30Z</dcterms:created>
  <dcterms:modified xsi:type="dcterms:W3CDTF">2020-09-01T12:59:05Z</dcterms:modified>
</cp:coreProperties>
</file>