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15"/>
  </p:notesMasterIdLst>
  <p:handoutMasterIdLst>
    <p:handoutMasterId r:id="rId16"/>
  </p:handoutMasterIdLst>
  <p:sldIdLst>
    <p:sldId id="256" r:id="rId4"/>
    <p:sldId id="276" r:id="rId5"/>
    <p:sldId id="277" r:id="rId6"/>
    <p:sldId id="279" r:id="rId7"/>
    <p:sldId id="281" r:id="rId8"/>
    <p:sldId id="280" r:id="rId9"/>
    <p:sldId id="282" r:id="rId10"/>
    <p:sldId id="283" r:id="rId11"/>
    <p:sldId id="285" r:id="rId12"/>
    <p:sldId id="284" r:id="rId13"/>
    <p:sldId id="286" r:id="rId14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2" autoAdjust="0"/>
    <p:restoredTop sz="94660"/>
  </p:normalViewPr>
  <p:slideViewPr>
    <p:cSldViewPr snapToGrid="0">
      <p:cViewPr varScale="1">
        <p:scale>
          <a:sx n="78" d="100"/>
          <a:sy n="78" d="100"/>
        </p:scale>
        <p:origin x="68" y="2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2.svg"/><Relationship Id="rId7" Type="http://schemas.openxmlformats.org/officeDocument/2006/relationships/image" Target="../media/image4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9.gif"/><Relationship Id="rId4" Type="http://schemas.openxmlformats.org/officeDocument/2006/relationships/image" Target="../media/image18.gi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13" Type="http://schemas.openxmlformats.org/officeDocument/2006/relationships/image" Target="../media/image36.svg"/><Relationship Id="rId3" Type="http://schemas.openxmlformats.org/officeDocument/2006/relationships/image" Target="../media/image23.svg"/><Relationship Id="rId7" Type="http://schemas.openxmlformats.org/officeDocument/2006/relationships/image" Target="../media/image20.png"/><Relationship Id="rId12" Type="http://schemas.openxmlformats.org/officeDocument/2006/relationships/image" Target="../media/image35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0.svg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0" Type="http://schemas.openxmlformats.org/officeDocument/2006/relationships/image" Target="../media/image33.sv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Microservices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1466" y="3049747"/>
            <a:ext cx="4315968" cy="313932"/>
          </a:xfrm>
        </p:spPr>
        <p:txBody>
          <a:bodyPr/>
          <a:lstStyle/>
          <a:p>
            <a:r>
              <a:rPr lang="en-US" dirty="0" err="1"/>
              <a:t>Oreszt</a:t>
            </a:r>
            <a:r>
              <a:rPr lang="hu-HU" dirty="0"/>
              <a:t>é</a:t>
            </a:r>
            <a:r>
              <a:rPr lang="en-US" dirty="0" err="1"/>
              <a:t>sz</a:t>
            </a:r>
            <a:r>
              <a:rPr lang="en-US" dirty="0"/>
              <a:t> Margaritisz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433143" y="4867516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6D497EC-69C9-4CA9-898E-0F1E2A48500A}"/>
              </a:ext>
            </a:extLst>
          </p:cNvPr>
          <p:cNvGrpSpPr/>
          <p:nvPr/>
        </p:nvGrpSpPr>
        <p:grpSpPr>
          <a:xfrm>
            <a:off x="999837" y="743261"/>
            <a:ext cx="1847823" cy="2099008"/>
            <a:chOff x="2379057" y="341859"/>
            <a:chExt cx="3810867" cy="4328899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B51A2982-47D6-4FC8-A05A-720958EAE88F}"/>
                </a:ext>
              </a:extLst>
            </p:cNvPr>
            <p:cNvSpPr/>
            <p:nvPr/>
          </p:nvSpPr>
          <p:spPr>
            <a:xfrm>
              <a:off x="2379057" y="341859"/>
              <a:ext cx="3810867" cy="3097044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85F2913-7549-4AED-B449-9AE161CE4C5C}"/>
                </a:ext>
              </a:extLst>
            </p:cNvPr>
            <p:cNvSpPr/>
            <p:nvPr/>
          </p:nvSpPr>
          <p:spPr>
            <a:xfrm>
              <a:off x="2842631" y="911743"/>
              <a:ext cx="2821451" cy="2380442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A07DF5F-54B5-414C-A9E8-BCB737FA9430}"/>
                </a:ext>
              </a:extLst>
            </p:cNvPr>
            <p:cNvSpPr/>
            <p:nvPr/>
          </p:nvSpPr>
          <p:spPr>
            <a:xfrm>
              <a:off x="3225311" y="1473662"/>
              <a:ext cx="2118360" cy="1714500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E52A4AE-E450-4FBC-AE21-EE09E6D7D168}"/>
                </a:ext>
              </a:extLst>
            </p:cNvPr>
            <p:cNvSpPr/>
            <p:nvPr/>
          </p:nvSpPr>
          <p:spPr>
            <a:xfrm>
              <a:off x="3374397" y="1744131"/>
              <a:ext cx="1776723" cy="1334349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703BB3A-AAC9-42D4-A569-A6E552FEE588}"/>
                </a:ext>
              </a:extLst>
            </p:cNvPr>
            <p:cNvSpPr/>
            <p:nvPr/>
          </p:nvSpPr>
          <p:spPr>
            <a:xfrm>
              <a:off x="3477515" y="1950644"/>
              <a:ext cx="1551685" cy="1053509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4" descr="Database, Data Storage, Cylinder, Round, Blue">
              <a:extLst>
                <a:ext uri="{FF2B5EF4-FFF2-40B4-BE49-F238E27FC236}">
                  <a16:creationId xmlns:a16="http://schemas.microsoft.com/office/drawing/2014/main" id="{099329B6-1BFD-4240-89D8-3E40FF4686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840835" y="3617249"/>
              <a:ext cx="872071" cy="1053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7CBD2BCF-D6C6-4F42-97B0-78B80E59FE7E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rot="16200000" flipV="1">
              <a:off x="3938235" y="3278614"/>
              <a:ext cx="673360" cy="3910"/>
            </a:xfrm>
            <a:prstGeom prst="curvedConnector3">
              <a:avLst>
                <a:gd name="adj1" fmla="val 50000"/>
              </a:avLst>
            </a:prstGeom>
            <a:ln w="28575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D6D8A74-E794-4003-AB12-DD7B471A02AB}"/>
              </a:ext>
            </a:extLst>
          </p:cNvPr>
          <p:cNvGrpSpPr/>
          <p:nvPr/>
        </p:nvGrpSpPr>
        <p:grpSpPr>
          <a:xfrm>
            <a:off x="6204480" y="2571750"/>
            <a:ext cx="1847823" cy="2099008"/>
            <a:chOff x="2379057" y="341859"/>
            <a:chExt cx="3810867" cy="4328899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DF147AB-C4CE-4712-8EC6-483B09E4EB31}"/>
                </a:ext>
              </a:extLst>
            </p:cNvPr>
            <p:cNvSpPr/>
            <p:nvPr/>
          </p:nvSpPr>
          <p:spPr>
            <a:xfrm>
              <a:off x="2379057" y="341859"/>
              <a:ext cx="3810867" cy="3097044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CE19C32-3A0C-4EFC-9D4C-A3A468B29293}"/>
                </a:ext>
              </a:extLst>
            </p:cNvPr>
            <p:cNvSpPr/>
            <p:nvPr/>
          </p:nvSpPr>
          <p:spPr>
            <a:xfrm>
              <a:off x="2842631" y="911743"/>
              <a:ext cx="2821451" cy="2380442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6A6C2D6-D817-4BFF-9806-CDF28CA8241B}"/>
                </a:ext>
              </a:extLst>
            </p:cNvPr>
            <p:cNvSpPr/>
            <p:nvPr/>
          </p:nvSpPr>
          <p:spPr>
            <a:xfrm>
              <a:off x="3225311" y="1473662"/>
              <a:ext cx="2118360" cy="1714500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288F641-B17A-442C-9417-399C1598D2EB}"/>
                </a:ext>
              </a:extLst>
            </p:cNvPr>
            <p:cNvSpPr/>
            <p:nvPr/>
          </p:nvSpPr>
          <p:spPr>
            <a:xfrm>
              <a:off x="3374397" y="1744131"/>
              <a:ext cx="1776723" cy="1334349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40A65FDF-CF84-48E5-8F43-1AAC657A1246}"/>
                </a:ext>
              </a:extLst>
            </p:cNvPr>
            <p:cNvSpPr/>
            <p:nvPr/>
          </p:nvSpPr>
          <p:spPr>
            <a:xfrm>
              <a:off x="3477515" y="1950644"/>
              <a:ext cx="1551685" cy="1053509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8" name="Picture 4" descr="Database, Data Storage, Cylinder, Round, Blue">
              <a:extLst>
                <a:ext uri="{FF2B5EF4-FFF2-40B4-BE49-F238E27FC236}">
                  <a16:creationId xmlns:a16="http://schemas.microsoft.com/office/drawing/2014/main" id="{C85E75C2-C349-454F-B9AF-1762CD7780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840835" y="3617249"/>
              <a:ext cx="872071" cy="1053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Connector: Elbow 8">
              <a:extLst>
                <a:ext uri="{FF2B5EF4-FFF2-40B4-BE49-F238E27FC236}">
                  <a16:creationId xmlns:a16="http://schemas.microsoft.com/office/drawing/2014/main" id="{F85B25C7-C65C-4578-9D27-13EF57D197B7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rot="16200000" flipV="1">
              <a:off x="3938235" y="3278614"/>
              <a:ext cx="673360" cy="3910"/>
            </a:xfrm>
            <a:prstGeom prst="curvedConnector3">
              <a:avLst>
                <a:gd name="adj1" fmla="val 50000"/>
              </a:avLst>
            </a:prstGeom>
            <a:ln w="28575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21" name="Graphic 20" descr="Earth globe Africa and Europe">
            <a:extLst>
              <a:ext uri="{FF2B5EF4-FFF2-40B4-BE49-F238E27FC236}">
                <a16:creationId xmlns:a16="http://schemas.microsoft.com/office/drawing/2014/main" id="{654D08F9-EAAB-4718-9304-049DA30DD2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3746" y="819567"/>
            <a:ext cx="2428565" cy="2428565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434D5EA-72A3-4DC2-9CA7-469683D4312D}"/>
              </a:ext>
            </a:extLst>
          </p:cNvPr>
          <p:cNvCxnSpPr>
            <a:cxnSpLocks/>
            <a:endCxn id="3" idx="3"/>
          </p:cNvCxnSpPr>
          <p:nvPr/>
        </p:nvCxnSpPr>
        <p:spPr>
          <a:xfrm flipH="1" flipV="1">
            <a:off x="2847660" y="1494113"/>
            <a:ext cx="1221420" cy="114018"/>
          </a:xfrm>
          <a:prstGeom prst="line">
            <a:avLst/>
          </a:prstGeom>
          <a:ln w="38100">
            <a:solidFill>
              <a:schemeClr val="accent6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BAB68B2-C73A-4615-9F45-9EEF23BC9214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5311365" y="1607820"/>
            <a:ext cx="893115" cy="1714782"/>
          </a:xfrm>
          <a:prstGeom prst="line">
            <a:avLst/>
          </a:prstGeom>
          <a:ln w="38100">
            <a:solidFill>
              <a:schemeClr val="accent6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1" name="Graphic 30" descr="Question mark">
            <a:extLst>
              <a:ext uri="{FF2B5EF4-FFF2-40B4-BE49-F238E27FC236}">
                <a16:creationId xmlns:a16="http://schemas.microsoft.com/office/drawing/2014/main" id="{2AC27500-C4D6-47DA-8249-9EA3D1025C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52728" y="2069890"/>
            <a:ext cx="1932290" cy="193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660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raphic 41" descr="Cloud">
            <a:extLst>
              <a:ext uri="{FF2B5EF4-FFF2-40B4-BE49-F238E27FC236}">
                <a16:creationId xmlns:a16="http://schemas.microsoft.com/office/drawing/2014/main" id="{EF030503-F3C4-4131-B442-6B8A1D9F7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26266" y="2788258"/>
            <a:ext cx="1526021" cy="1526021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8D49ED99-E8A0-4972-88EF-9A93BB7D4D46}"/>
              </a:ext>
            </a:extLst>
          </p:cNvPr>
          <p:cNvSpPr/>
          <p:nvPr/>
        </p:nvSpPr>
        <p:spPr>
          <a:xfrm>
            <a:off x="2949226" y="2053098"/>
            <a:ext cx="3828934" cy="795927"/>
          </a:xfrm>
          <a:prstGeom prst="rightArrow">
            <a:avLst>
              <a:gd name="adj1" fmla="val 21428"/>
              <a:gd name="adj2" fmla="val 7801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C0664E-7B47-4322-B0A2-5719A110591E}"/>
              </a:ext>
            </a:extLst>
          </p:cNvPr>
          <p:cNvSpPr/>
          <p:nvPr/>
        </p:nvSpPr>
        <p:spPr>
          <a:xfrm>
            <a:off x="6778160" y="2212359"/>
            <a:ext cx="22134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MICROSERVICES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E34FF82-DC65-41DF-A97C-42E4F9C3D50D}"/>
              </a:ext>
            </a:extLst>
          </p:cNvPr>
          <p:cNvGrpSpPr/>
          <p:nvPr/>
        </p:nvGrpSpPr>
        <p:grpSpPr>
          <a:xfrm>
            <a:off x="550336" y="261108"/>
            <a:ext cx="1847823" cy="2099008"/>
            <a:chOff x="2379057" y="341859"/>
            <a:chExt cx="3810867" cy="432889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7D44908-C251-4BB2-8540-99587D5EE978}"/>
                </a:ext>
              </a:extLst>
            </p:cNvPr>
            <p:cNvSpPr/>
            <p:nvPr/>
          </p:nvSpPr>
          <p:spPr>
            <a:xfrm>
              <a:off x="2379057" y="341859"/>
              <a:ext cx="3810867" cy="3097044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EB6CD2B-C599-4E89-8FF5-B84BCBECA03D}"/>
                </a:ext>
              </a:extLst>
            </p:cNvPr>
            <p:cNvSpPr/>
            <p:nvPr/>
          </p:nvSpPr>
          <p:spPr>
            <a:xfrm>
              <a:off x="2842631" y="911743"/>
              <a:ext cx="2821451" cy="2380442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75E4BAC-5E1B-4E91-9B8E-17AB00790FBE}"/>
                </a:ext>
              </a:extLst>
            </p:cNvPr>
            <p:cNvSpPr/>
            <p:nvPr/>
          </p:nvSpPr>
          <p:spPr>
            <a:xfrm>
              <a:off x="3225311" y="1473662"/>
              <a:ext cx="2118360" cy="1714500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C0C57B0-AEE4-4DC1-A003-82457FDE9A80}"/>
                </a:ext>
              </a:extLst>
            </p:cNvPr>
            <p:cNvSpPr/>
            <p:nvPr/>
          </p:nvSpPr>
          <p:spPr>
            <a:xfrm>
              <a:off x="3374397" y="1744131"/>
              <a:ext cx="1776723" cy="1334349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7DBA7ED-ED1B-4F01-9018-F9ADF24C0053}"/>
                </a:ext>
              </a:extLst>
            </p:cNvPr>
            <p:cNvSpPr/>
            <p:nvPr/>
          </p:nvSpPr>
          <p:spPr>
            <a:xfrm>
              <a:off x="3477515" y="1950644"/>
              <a:ext cx="1551685" cy="1053509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4" descr="Database, Data Storage, Cylinder, Round, Blue">
              <a:extLst>
                <a:ext uri="{FF2B5EF4-FFF2-40B4-BE49-F238E27FC236}">
                  <a16:creationId xmlns:a16="http://schemas.microsoft.com/office/drawing/2014/main" id="{A7F3E345-2975-40FC-AB5D-A6530C9771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840835" y="3617249"/>
              <a:ext cx="872071" cy="1053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" name="Connector: Elbow 8">
              <a:extLst>
                <a:ext uri="{FF2B5EF4-FFF2-40B4-BE49-F238E27FC236}">
                  <a16:creationId xmlns:a16="http://schemas.microsoft.com/office/drawing/2014/main" id="{37C7FCFE-55A6-4EDC-9C80-271393187908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rot="16200000" flipV="1">
              <a:off x="3938235" y="3278614"/>
              <a:ext cx="673360" cy="3910"/>
            </a:xfrm>
            <a:prstGeom prst="curvedConnector3">
              <a:avLst>
                <a:gd name="adj1" fmla="val 50000"/>
              </a:avLst>
            </a:prstGeom>
            <a:ln w="19050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F79E1DE-721D-4206-98D9-EA5A8BA72CAB}"/>
              </a:ext>
            </a:extLst>
          </p:cNvPr>
          <p:cNvGrpSpPr/>
          <p:nvPr/>
        </p:nvGrpSpPr>
        <p:grpSpPr>
          <a:xfrm>
            <a:off x="332619" y="2712620"/>
            <a:ext cx="3263199" cy="1708792"/>
            <a:chOff x="625332" y="612904"/>
            <a:chExt cx="7177457" cy="4033079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46818695-E5B0-4533-8C99-5E6DCC4F4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511684" y="3046670"/>
              <a:ext cx="1377115" cy="1599313"/>
            </a:xfrm>
            <a:prstGeom prst="rect">
              <a:avLst/>
            </a:prstGeom>
          </p:spPr>
        </p:pic>
        <p:pic>
          <p:nvPicPr>
            <p:cNvPr id="15" name="Picture 4" descr="Database, Data Storage, Cylinder, Round, Blue">
              <a:extLst>
                <a:ext uri="{FF2B5EF4-FFF2-40B4-BE49-F238E27FC236}">
                  <a16:creationId xmlns:a16="http://schemas.microsoft.com/office/drawing/2014/main" id="{D2D11B14-5000-4631-AF91-931A7592E5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743881" y="3254891"/>
              <a:ext cx="872071" cy="1053509"/>
            </a:xfrm>
            <a:prstGeom prst="rect">
              <a:avLst/>
            </a:prstGeom>
            <a:noFill/>
            <a:ln w="9525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Database, Data Storage, Cylinder, Round, Blue">
              <a:extLst>
                <a:ext uri="{FF2B5EF4-FFF2-40B4-BE49-F238E27FC236}">
                  <a16:creationId xmlns:a16="http://schemas.microsoft.com/office/drawing/2014/main" id="{3D90F00D-2C76-4FD9-A4D6-873EAF9043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06755" y="1865991"/>
              <a:ext cx="872071" cy="1053509"/>
            </a:xfrm>
            <a:prstGeom prst="rect">
              <a:avLst/>
            </a:prstGeom>
            <a:noFill/>
            <a:ln w="9525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6" descr="Web 2.0 software box vector image">
              <a:extLst>
                <a:ext uri="{FF2B5EF4-FFF2-40B4-BE49-F238E27FC236}">
                  <a16:creationId xmlns:a16="http://schemas.microsoft.com/office/drawing/2014/main" id="{BF0F427E-0506-4340-8B80-F80578C0A6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4854" y="612904"/>
              <a:ext cx="1145684" cy="1145684"/>
            </a:xfrm>
            <a:prstGeom prst="rect">
              <a:avLst/>
            </a:prstGeom>
            <a:noFill/>
            <a:ln w="9525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8" descr="e mail server">
              <a:extLst>
                <a:ext uri="{FF2B5EF4-FFF2-40B4-BE49-F238E27FC236}">
                  <a16:creationId xmlns:a16="http://schemas.microsoft.com/office/drawing/2014/main" id="{04122513-6D6A-4EEA-9F4A-970C85CD92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8055" y="1140687"/>
              <a:ext cx="1259072" cy="1259072"/>
            </a:xfrm>
            <a:prstGeom prst="rect">
              <a:avLst/>
            </a:prstGeom>
            <a:noFill/>
            <a:ln w="9525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Connector: Elbow 8">
              <a:extLst>
                <a:ext uri="{FF2B5EF4-FFF2-40B4-BE49-F238E27FC236}">
                  <a16:creationId xmlns:a16="http://schemas.microsoft.com/office/drawing/2014/main" id="{70656366-7B1E-419C-8822-11E010EB069E}"/>
                </a:ext>
              </a:extLst>
            </p:cNvPr>
            <p:cNvCxnSpPr>
              <a:cxnSpLocks/>
              <a:stCxn id="16" idx="2"/>
              <a:endCxn id="20" idx="0"/>
            </p:cNvCxnSpPr>
            <p:nvPr/>
          </p:nvCxnSpPr>
          <p:spPr>
            <a:xfrm rot="5400000">
              <a:off x="995960" y="3162676"/>
              <a:ext cx="490007" cy="3654"/>
            </a:xfrm>
            <a:prstGeom prst="curvedConnector3">
              <a:avLst>
                <a:gd name="adj1" fmla="val 58681"/>
              </a:avLst>
            </a:prstGeom>
            <a:ln w="9525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14E013F4-4AE6-44DC-B25D-BECC18FAD482}"/>
                </a:ext>
              </a:extLst>
            </p:cNvPr>
            <p:cNvSpPr/>
            <p:nvPr/>
          </p:nvSpPr>
          <p:spPr>
            <a:xfrm>
              <a:off x="625332" y="3409507"/>
              <a:ext cx="1227608" cy="744279"/>
            </a:xfrm>
            <a:prstGeom prst="roundRect">
              <a:avLst/>
            </a:prstGeom>
            <a:ln w="952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Connector: Elbow 8">
              <a:extLst>
                <a:ext uri="{FF2B5EF4-FFF2-40B4-BE49-F238E27FC236}">
                  <a16:creationId xmlns:a16="http://schemas.microsoft.com/office/drawing/2014/main" id="{C9FB3558-5E61-4F5E-8AA6-47ED824D2596}"/>
                </a:ext>
              </a:extLst>
            </p:cNvPr>
            <p:cNvCxnSpPr>
              <a:cxnSpLocks/>
              <a:stCxn id="14" idx="3"/>
              <a:endCxn id="22" idx="1"/>
            </p:cNvCxnSpPr>
            <p:nvPr/>
          </p:nvCxnSpPr>
          <p:spPr>
            <a:xfrm flipV="1">
              <a:off x="3888799" y="3846326"/>
              <a:ext cx="584623" cy="1"/>
            </a:xfrm>
            <a:prstGeom prst="curvedConnector3">
              <a:avLst>
                <a:gd name="adj1" fmla="val 50000"/>
              </a:avLst>
            </a:prstGeom>
            <a:ln w="9525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81CEDF24-5BAC-4ABC-9FA9-28523AC0E10C}"/>
                </a:ext>
              </a:extLst>
            </p:cNvPr>
            <p:cNvSpPr/>
            <p:nvPr/>
          </p:nvSpPr>
          <p:spPr>
            <a:xfrm>
              <a:off x="4473422" y="3474186"/>
              <a:ext cx="1227608" cy="744279"/>
            </a:xfrm>
            <a:prstGeom prst="roundRect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" name="Connector: Elbow 8">
              <a:extLst>
                <a:ext uri="{FF2B5EF4-FFF2-40B4-BE49-F238E27FC236}">
                  <a16:creationId xmlns:a16="http://schemas.microsoft.com/office/drawing/2014/main" id="{AF34A8B9-F4C1-4CC4-A640-70BAF246AF2C}"/>
                </a:ext>
              </a:extLst>
            </p:cNvPr>
            <p:cNvCxnSpPr>
              <a:cxnSpLocks/>
              <a:stCxn id="20" idx="3"/>
              <a:endCxn id="14" idx="1"/>
            </p:cNvCxnSpPr>
            <p:nvPr/>
          </p:nvCxnSpPr>
          <p:spPr>
            <a:xfrm>
              <a:off x="1852940" y="3781647"/>
              <a:ext cx="658744" cy="64680"/>
            </a:xfrm>
            <a:prstGeom prst="curvedConnector3">
              <a:avLst>
                <a:gd name="adj1" fmla="val 50000"/>
              </a:avLst>
            </a:prstGeom>
            <a:ln w="9525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nector: Elbow 8">
              <a:extLst>
                <a:ext uri="{FF2B5EF4-FFF2-40B4-BE49-F238E27FC236}">
                  <a16:creationId xmlns:a16="http://schemas.microsoft.com/office/drawing/2014/main" id="{BA398F73-F0A9-4000-A496-FAAFF654209E}"/>
                </a:ext>
              </a:extLst>
            </p:cNvPr>
            <p:cNvCxnSpPr>
              <a:cxnSpLocks/>
              <a:stCxn id="15" idx="0"/>
              <a:endCxn id="32" idx="2"/>
            </p:cNvCxnSpPr>
            <p:nvPr/>
          </p:nvCxnSpPr>
          <p:spPr>
            <a:xfrm rot="16200000" flipV="1">
              <a:off x="4986561" y="1061535"/>
              <a:ext cx="522989" cy="3863723"/>
            </a:xfrm>
            <a:prstGeom prst="curvedConnector3">
              <a:avLst>
                <a:gd name="adj1" fmla="val 50000"/>
              </a:avLst>
            </a:prstGeom>
            <a:ln w="9525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Connector: Elbow 8">
              <a:extLst>
                <a:ext uri="{FF2B5EF4-FFF2-40B4-BE49-F238E27FC236}">
                  <a16:creationId xmlns:a16="http://schemas.microsoft.com/office/drawing/2014/main" id="{7DCE18D5-02DB-43CF-9606-839FD3CEB8B9}"/>
                </a:ext>
              </a:extLst>
            </p:cNvPr>
            <p:cNvCxnSpPr>
              <a:cxnSpLocks/>
              <a:stCxn id="22" idx="3"/>
              <a:endCxn id="15" idx="3"/>
            </p:cNvCxnSpPr>
            <p:nvPr/>
          </p:nvCxnSpPr>
          <p:spPr>
            <a:xfrm flipV="1">
              <a:off x="5701030" y="3781646"/>
              <a:ext cx="1042851" cy="64680"/>
            </a:xfrm>
            <a:prstGeom prst="curvedConnector3">
              <a:avLst>
                <a:gd name="adj1" fmla="val 50000"/>
              </a:avLst>
            </a:prstGeom>
            <a:ln w="9525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Connector: Elbow 8">
              <a:extLst>
                <a:ext uri="{FF2B5EF4-FFF2-40B4-BE49-F238E27FC236}">
                  <a16:creationId xmlns:a16="http://schemas.microsoft.com/office/drawing/2014/main" id="{856DA368-167A-4E67-BD54-24E74E735121}"/>
                </a:ext>
              </a:extLst>
            </p:cNvPr>
            <p:cNvCxnSpPr>
              <a:cxnSpLocks/>
              <a:stCxn id="22" idx="0"/>
              <a:endCxn id="18" idx="1"/>
            </p:cNvCxnSpPr>
            <p:nvPr/>
          </p:nvCxnSpPr>
          <p:spPr>
            <a:xfrm rot="5400000" flipH="1" flipV="1">
              <a:off x="4315659" y="2541791"/>
              <a:ext cx="1703963" cy="160829"/>
            </a:xfrm>
            <a:prstGeom prst="curvedConnector2">
              <a:avLst/>
            </a:prstGeom>
            <a:ln w="9525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Connector: Elbow 8">
              <a:extLst>
                <a:ext uri="{FF2B5EF4-FFF2-40B4-BE49-F238E27FC236}">
                  <a16:creationId xmlns:a16="http://schemas.microsoft.com/office/drawing/2014/main" id="{93D527D4-FC9A-48F5-AE51-A8B060EDCFF2}"/>
                </a:ext>
              </a:extLst>
            </p:cNvPr>
            <p:cNvCxnSpPr>
              <a:cxnSpLocks/>
              <a:stCxn id="32" idx="2"/>
              <a:endCxn id="18" idx="1"/>
            </p:cNvCxnSpPr>
            <p:nvPr/>
          </p:nvCxnSpPr>
          <p:spPr>
            <a:xfrm rot="5400000" flipH="1" flipV="1">
              <a:off x="3801284" y="1285132"/>
              <a:ext cx="961679" cy="1931862"/>
            </a:xfrm>
            <a:prstGeom prst="curvedConnector4">
              <a:avLst>
                <a:gd name="adj1" fmla="val -23771"/>
                <a:gd name="adj2" fmla="val 65886"/>
              </a:avLst>
            </a:prstGeom>
            <a:ln w="9525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Connector: Elbow 8">
              <a:extLst>
                <a:ext uri="{FF2B5EF4-FFF2-40B4-BE49-F238E27FC236}">
                  <a16:creationId xmlns:a16="http://schemas.microsoft.com/office/drawing/2014/main" id="{3B45086A-DBF8-4CA0-896C-D450469D8D29}"/>
                </a:ext>
              </a:extLst>
            </p:cNvPr>
            <p:cNvCxnSpPr>
              <a:cxnSpLocks/>
              <a:stCxn id="20" idx="0"/>
              <a:endCxn id="18" idx="1"/>
            </p:cNvCxnSpPr>
            <p:nvPr/>
          </p:nvCxnSpPr>
          <p:spPr>
            <a:xfrm rot="5400000" flipH="1" flipV="1">
              <a:off x="2423953" y="585406"/>
              <a:ext cx="1639284" cy="4008919"/>
            </a:xfrm>
            <a:prstGeom prst="curvedConnector2">
              <a:avLst/>
            </a:prstGeom>
            <a:ln w="9525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6C772E11-7BB5-449F-B59C-8D66E929B539}"/>
                </a:ext>
              </a:extLst>
            </p:cNvPr>
            <p:cNvSpPr/>
            <p:nvPr/>
          </p:nvSpPr>
          <p:spPr>
            <a:xfrm>
              <a:off x="625332" y="853511"/>
              <a:ext cx="1227608" cy="744279"/>
            </a:xfrm>
            <a:prstGeom prst="roundRect">
              <a:avLst/>
            </a:prstGeom>
            <a:ln w="952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Connector: Elbow 8">
              <a:extLst>
                <a:ext uri="{FF2B5EF4-FFF2-40B4-BE49-F238E27FC236}">
                  <a16:creationId xmlns:a16="http://schemas.microsoft.com/office/drawing/2014/main" id="{EBB0D6B6-F1A5-4475-BE02-6A6CB485AB5A}"/>
                </a:ext>
              </a:extLst>
            </p:cNvPr>
            <p:cNvCxnSpPr>
              <a:cxnSpLocks/>
              <a:stCxn id="16" idx="0"/>
              <a:endCxn id="29" idx="2"/>
            </p:cNvCxnSpPr>
            <p:nvPr/>
          </p:nvCxnSpPr>
          <p:spPr>
            <a:xfrm rot="16200000" flipV="1">
              <a:off x="1106863" y="1730064"/>
              <a:ext cx="268201" cy="3654"/>
            </a:xfrm>
            <a:prstGeom prst="curvedConnector3">
              <a:avLst>
                <a:gd name="adj1" fmla="val 50000"/>
              </a:avLst>
            </a:prstGeom>
            <a:ln w="9525"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FD994637-CC4C-458F-B27A-640F0FC59E1B}"/>
                </a:ext>
              </a:extLst>
            </p:cNvPr>
            <p:cNvSpPr/>
            <p:nvPr/>
          </p:nvSpPr>
          <p:spPr>
            <a:xfrm>
              <a:off x="6575181" y="2067615"/>
              <a:ext cx="1227608" cy="744279"/>
            </a:xfrm>
            <a:prstGeom prst="roundRect">
              <a:avLst/>
            </a:prstGeom>
            <a:ln w="952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BA297C2-D6C8-4975-9352-DC9C83904162}"/>
                </a:ext>
              </a:extLst>
            </p:cNvPr>
            <p:cNvSpPr/>
            <p:nvPr/>
          </p:nvSpPr>
          <p:spPr>
            <a:xfrm>
              <a:off x="2702389" y="1987623"/>
              <a:ext cx="1227608" cy="744279"/>
            </a:xfrm>
            <a:prstGeom prst="roundRect">
              <a:avLst/>
            </a:prstGeom>
            <a:ln w="952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Connector: Elbow 8">
              <a:extLst>
                <a:ext uri="{FF2B5EF4-FFF2-40B4-BE49-F238E27FC236}">
                  <a16:creationId xmlns:a16="http://schemas.microsoft.com/office/drawing/2014/main" id="{F787763B-47E7-4BE9-839C-F9771263120E}"/>
                </a:ext>
              </a:extLst>
            </p:cNvPr>
            <p:cNvCxnSpPr>
              <a:cxnSpLocks/>
              <a:stCxn id="32" idx="0"/>
              <a:endCxn id="17" idx="3"/>
            </p:cNvCxnSpPr>
            <p:nvPr/>
          </p:nvCxnSpPr>
          <p:spPr>
            <a:xfrm rot="5400000" flipH="1" flipV="1">
              <a:off x="3287427" y="1214513"/>
              <a:ext cx="801877" cy="744345"/>
            </a:xfrm>
            <a:prstGeom prst="curvedConnector4">
              <a:avLst>
                <a:gd name="adj1" fmla="val 14281"/>
                <a:gd name="adj2" fmla="val 130712"/>
              </a:avLst>
            </a:prstGeom>
            <a:ln w="9525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Connector: Elbow 8">
              <a:extLst>
                <a:ext uri="{FF2B5EF4-FFF2-40B4-BE49-F238E27FC236}">
                  <a16:creationId xmlns:a16="http://schemas.microsoft.com/office/drawing/2014/main" id="{4CE8DD6E-DE5A-450A-95BF-745D18CE1DD4}"/>
                </a:ext>
              </a:extLst>
            </p:cNvPr>
            <p:cNvCxnSpPr>
              <a:cxnSpLocks/>
              <a:stCxn id="16" idx="1"/>
              <a:endCxn id="32" idx="1"/>
            </p:cNvCxnSpPr>
            <p:nvPr/>
          </p:nvCxnSpPr>
          <p:spPr>
            <a:xfrm flipV="1">
              <a:off x="1678826" y="2359763"/>
              <a:ext cx="1023563" cy="32983"/>
            </a:xfrm>
            <a:prstGeom prst="curvedConnector3">
              <a:avLst>
                <a:gd name="adj1" fmla="val 50000"/>
              </a:avLst>
            </a:prstGeom>
            <a:ln w="9525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Connector: Elbow 8">
              <a:extLst>
                <a:ext uri="{FF2B5EF4-FFF2-40B4-BE49-F238E27FC236}">
                  <a16:creationId xmlns:a16="http://schemas.microsoft.com/office/drawing/2014/main" id="{7FA3BAB1-5490-42FF-9EEE-D476EDC0C54B}"/>
                </a:ext>
              </a:extLst>
            </p:cNvPr>
            <p:cNvCxnSpPr>
              <a:cxnSpLocks/>
              <a:stCxn id="15" idx="0"/>
              <a:endCxn id="31" idx="2"/>
            </p:cNvCxnSpPr>
            <p:nvPr/>
          </p:nvCxnSpPr>
          <p:spPr>
            <a:xfrm rot="5400000" flipH="1" flipV="1">
              <a:off x="6962952" y="3028859"/>
              <a:ext cx="442997" cy="9069"/>
            </a:xfrm>
            <a:prstGeom prst="curvedConnector3">
              <a:avLst>
                <a:gd name="adj1" fmla="val 50000"/>
              </a:avLst>
            </a:prstGeom>
            <a:ln w="9525"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2D84B3DE-2F6F-4193-8136-0AFCC3D7A38D}"/>
              </a:ext>
            </a:extLst>
          </p:cNvPr>
          <p:cNvSpPr/>
          <p:nvPr/>
        </p:nvSpPr>
        <p:spPr>
          <a:xfrm rot="719078">
            <a:off x="3410434" y="1343047"/>
            <a:ext cx="235474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DevOps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B67B553-D6E5-4D18-AEA8-803F0878DF7B}"/>
              </a:ext>
            </a:extLst>
          </p:cNvPr>
          <p:cNvSpPr/>
          <p:nvPr/>
        </p:nvSpPr>
        <p:spPr>
          <a:xfrm rot="895782">
            <a:off x="5783701" y="3277197"/>
            <a:ext cx="152958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Cloud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F063A7-8461-4DAC-88C7-ACA73070C77F}"/>
              </a:ext>
            </a:extLst>
          </p:cNvPr>
          <p:cNvSpPr/>
          <p:nvPr/>
        </p:nvSpPr>
        <p:spPr>
          <a:xfrm rot="1226860">
            <a:off x="5039981" y="636808"/>
            <a:ext cx="1882117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Continuous</a:t>
            </a:r>
          </a:p>
          <a:p>
            <a:pPr algn="ctr"/>
            <a:r>
              <a:rPr lang="en-US" sz="28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Delivery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14AE6D9-E8E6-4004-B896-8441E4153BE0}"/>
              </a:ext>
            </a:extLst>
          </p:cNvPr>
          <p:cNvSpPr/>
          <p:nvPr/>
        </p:nvSpPr>
        <p:spPr>
          <a:xfrm rot="20948647">
            <a:off x="3608160" y="2658740"/>
            <a:ext cx="191385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Polyglot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09DA9EE-FAC0-4CCD-8E0B-98C789904D66}"/>
              </a:ext>
            </a:extLst>
          </p:cNvPr>
          <p:cNvSpPr/>
          <p:nvPr/>
        </p:nvSpPr>
        <p:spPr>
          <a:xfrm rot="20731695">
            <a:off x="2821550" y="583301"/>
            <a:ext cx="160973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NoSQL</a:t>
            </a:r>
          </a:p>
        </p:txBody>
      </p:sp>
    </p:spTree>
    <p:extLst>
      <p:ext uri="{BB962C8B-B14F-4D97-AF65-F5344CB8AC3E}">
        <p14:creationId xmlns:p14="http://schemas.microsoft.com/office/powerpoint/2010/main" val="253066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36" grpId="0"/>
      <p:bldP spid="37" grpId="0"/>
      <p:bldP spid="38" grpId="0"/>
      <p:bldP spid="39" grpId="0"/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2C938-AAF8-4F68-9AAF-74B4AAEA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2625936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Right 2">
            <a:extLst>
              <a:ext uri="{FF2B5EF4-FFF2-40B4-BE49-F238E27FC236}">
                <a16:creationId xmlns:a16="http://schemas.microsoft.com/office/drawing/2014/main" id="{8D49ED99-E8A0-4972-88EF-9A93BB7D4D46}"/>
              </a:ext>
            </a:extLst>
          </p:cNvPr>
          <p:cNvSpPr/>
          <p:nvPr/>
        </p:nvSpPr>
        <p:spPr>
          <a:xfrm>
            <a:off x="2949226" y="2053098"/>
            <a:ext cx="3245548" cy="795927"/>
          </a:xfrm>
          <a:prstGeom prst="rightArrow">
            <a:avLst>
              <a:gd name="adj1" fmla="val 21428"/>
              <a:gd name="adj2" fmla="val 7801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C0664E-7B47-4322-B0A2-5719A110591E}"/>
              </a:ext>
            </a:extLst>
          </p:cNvPr>
          <p:cNvSpPr/>
          <p:nvPr/>
        </p:nvSpPr>
        <p:spPr>
          <a:xfrm>
            <a:off x="6251018" y="2220230"/>
            <a:ext cx="22134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MICROSERVICES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6B6D0968-FD0F-4DD8-BAEA-4DF99C2516B8}"/>
              </a:ext>
            </a:extLst>
          </p:cNvPr>
          <p:cNvSpPr/>
          <p:nvPr/>
        </p:nvSpPr>
        <p:spPr>
          <a:xfrm>
            <a:off x="588335" y="1736650"/>
            <a:ext cx="2254005" cy="1431851"/>
          </a:xfrm>
          <a:prstGeom prst="cloud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9385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51CD74-F5A8-4DCB-B6AF-D3A001DCE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 INTEGRATION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30EE01-19FA-4453-A5F7-F69862560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92311" y="831283"/>
            <a:ext cx="1373372" cy="316862"/>
          </a:xfrm>
        </p:spPr>
        <p:txBody>
          <a:bodyPr/>
          <a:lstStyle/>
          <a:p>
            <a:fld id="{3A707DD9-E92B-45E8-BE0A-E6B2EDF345E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73BB9D6-5E5D-4563-B8F5-81F42AE143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1684" y="3046670"/>
            <a:ext cx="1377115" cy="1599313"/>
          </a:xfrm>
          <a:prstGeom prst="rect">
            <a:avLst/>
          </a:prstGeom>
        </p:spPr>
      </p:pic>
      <p:pic>
        <p:nvPicPr>
          <p:cNvPr id="1028" name="Picture 4" descr="Database, Data Storage, Cylinder, Round, Blue">
            <a:extLst>
              <a:ext uri="{FF2B5EF4-FFF2-40B4-BE49-F238E27FC236}">
                <a16:creationId xmlns:a16="http://schemas.microsoft.com/office/drawing/2014/main" id="{3080949C-9F0E-4B60-A43E-A4E7D3F6F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743881" y="3254891"/>
            <a:ext cx="872071" cy="105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Database, Data Storage, Cylinder, Round, Blue">
            <a:extLst>
              <a:ext uri="{FF2B5EF4-FFF2-40B4-BE49-F238E27FC236}">
                <a16:creationId xmlns:a16="http://schemas.microsoft.com/office/drawing/2014/main" id="{A5BC8366-DC05-4EA3-B0FB-B186BBEB2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6755" y="1865991"/>
            <a:ext cx="872071" cy="105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eb 2.0 software box vector image">
            <a:extLst>
              <a:ext uri="{FF2B5EF4-FFF2-40B4-BE49-F238E27FC236}">
                <a16:creationId xmlns:a16="http://schemas.microsoft.com/office/drawing/2014/main" id="{C9B1BA3B-8897-4EE8-8F16-A99C68F98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854" y="612904"/>
            <a:ext cx="1145684" cy="114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 mail server">
            <a:extLst>
              <a:ext uri="{FF2B5EF4-FFF2-40B4-BE49-F238E27FC236}">
                <a16:creationId xmlns:a16="http://schemas.microsoft.com/office/drawing/2014/main" id="{42309628-5315-4BCD-A953-F5634EAA7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055" y="1140687"/>
            <a:ext cx="1259072" cy="125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BFB8F83-2018-4FA8-9BEF-23A697FF75B6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 rot="5400000">
            <a:off x="995960" y="3162676"/>
            <a:ext cx="490007" cy="3654"/>
          </a:xfrm>
          <a:prstGeom prst="curvedConnector3">
            <a:avLst>
              <a:gd name="adj1" fmla="val 58681"/>
            </a:avLst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BEC9A8-E82D-4B85-8B6A-5C675056ED29}"/>
              </a:ext>
            </a:extLst>
          </p:cNvPr>
          <p:cNvSpPr/>
          <p:nvPr/>
        </p:nvSpPr>
        <p:spPr>
          <a:xfrm>
            <a:off x="625332" y="3409507"/>
            <a:ext cx="1227608" cy="74427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Service A</a:t>
            </a:r>
          </a:p>
        </p:txBody>
      </p:sp>
      <p:cxnSp>
        <p:nvCxnSpPr>
          <p:cNvPr id="14" name="Connector: Elbow 8">
            <a:extLst>
              <a:ext uri="{FF2B5EF4-FFF2-40B4-BE49-F238E27FC236}">
                <a16:creationId xmlns:a16="http://schemas.microsoft.com/office/drawing/2014/main" id="{956AB9FB-4155-4BCF-828B-1DD5ABC6A13F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3888799" y="3846326"/>
            <a:ext cx="584623" cy="1"/>
          </a:xfrm>
          <a:prstGeom prst="curvedConnector3">
            <a:avLst>
              <a:gd name="adj1" fmla="val 50000"/>
            </a:avLst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99CF82B-4440-42BB-8AC5-6A7693D8B124}"/>
              </a:ext>
            </a:extLst>
          </p:cNvPr>
          <p:cNvSpPr/>
          <p:nvPr/>
        </p:nvSpPr>
        <p:spPr>
          <a:xfrm>
            <a:off x="4473422" y="3474186"/>
            <a:ext cx="1227608" cy="7442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Service B</a:t>
            </a:r>
          </a:p>
        </p:txBody>
      </p:sp>
      <p:cxnSp>
        <p:nvCxnSpPr>
          <p:cNvPr id="21" name="Connector: Elbow 8">
            <a:extLst>
              <a:ext uri="{FF2B5EF4-FFF2-40B4-BE49-F238E27FC236}">
                <a16:creationId xmlns:a16="http://schemas.microsoft.com/office/drawing/2014/main" id="{3F97A28A-1444-4B50-9A39-302D8AED58C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1852940" y="3781647"/>
            <a:ext cx="658744" cy="64680"/>
          </a:xfrm>
          <a:prstGeom prst="curvedConnector3">
            <a:avLst>
              <a:gd name="adj1" fmla="val 50000"/>
            </a:avLst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Connector: Elbow 8">
            <a:extLst>
              <a:ext uri="{FF2B5EF4-FFF2-40B4-BE49-F238E27FC236}">
                <a16:creationId xmlns:a16="http://schemas.microsoft.com/office/drawing/2014/main" id="{9AAEEEC2-AD87-4534-9D29-E7AABC68288D}"/>
              </a:ext>
            </a:extLst>
          </p:cNvPr>
          <p:cNvCxnSpPr>
            <a:cxnSpLocks/>
            <a:stCxn id="1028" idx="0"/>
            <a:endCxn id="17" idx="2"/>
          </p:cNvCxnSpPr>
          <p:nvPr/>
        </p:nvCxnSpPr>
        <p:spPr>
          <a:xfrm rot="16200000" flipV="1">
            <a:off x="4986561" y="1061535"/>
            <a:ext cx="522989" cy="3863723"/>
          </a:xfrm>
          <a:prstGeom prst="curvedConnector3">
            <a:avLst>
              <a:gd name="adj1" fmla="val 50000"/>
            </a:avLst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nector: Elbow 8">
            <a:extLst>
              <a:ext uri="{FF2B5EF4-FFF2-40B4-BE49-F238E27FC236}">
                <a16:creationId xmlns:a16="http://schemas.microsoft.com/office/drawing/2014/main" id="{C7ED7C32-478D-41C1-BA63-8846B4264822}"/>
              </a:ext>
            </a:extLst>
          </p:cNvPr>
          <p:cNvCxnSpPr>
            <a:cxnSpLocks/>
            <a:stCxn id="11" idx="3"/>
            <a:endCxn id="1028" idx="3"/>
          </p:cNvCxnSpPr>
          <p:nvPr/>
        </p:nvCxnSpPr>
        <p:spPr>
          <a:xfrm flipV="1">
            <a:off x="5701030" y="3781646"/>
            <a:ext cx="1042851" cy="64680"/>
          </a:xfrm>
          <a:prstGeom prst="curvedConnector3">
            <a:avLst>
              <a:gd name="adj1" fmla="val 50000"/>
            </a:avLst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Connector: Elbow 8">
            <a:extLst>
              <a:ext uri="{FF2B5EF4-FFF2-40B4-BE49-F238E27FC236}">
                <a16:creationId xmlns:a16="http://schemas.microsoft.com/office/drawing/2014/main" id="{CC49DB87-C2D9-4B2C-9057-2A5AD69D5FB3}"/>
              </a:ext>
            </a:extLst>
          </p:cNvPr>
          <p:cNvCxnSpPr>
            <a:cxnSpLocks/>
            <a:stCxn id="11" idx="0"/>
            <a:endCxn id="1032" idx="1"/>
          </p:cNvCxnSpPr>
          <p:nvPr/>
        </p:nvCxnSpPr>
        <p:spPr>
          <a:xfrm rot="5400000" flipH="1" flipV="1">
            <a:off x="4315659" y="2541791"/>
            <a:ext cx="1703963" cy="160829"/>
          </a:xfrm>
          <a:prstGeom prst="curvedConnector2">
            <a:avLst/>
          </a:prstGeom>
          <a:ln w="5715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ctor: Elbow 8">
            <a:extLst>
              <a:ext uri="{FF2B5EF4-FFF2-40B4-BE49-F238E27FC236}">
                <a16:creationId xmlns:a16="http://schemas.microsoft.com/office/drawing/2014/main" id="{3A4E7368-EFCC-48D3-8463-E0693BA2CFBE}"/>
              </a:ext>
            </a:extLst>
          </p:cNvPr>
          <p:cNvCxnSpPr>
            <a:cxnSpLocks/>
            <a:stCxn id="17" idx="2"/>
            <a:endCxn id="1032" idx="1"/>
          </p:cNvCxnSpPr>
          <p:nvPr/>
        </p:nvCxnSpPr>
        <p:spPr>
          <a:xfrm rot="5400000" flipH="1" flipV="1">
            <a:off x="3801284" y="1285132"/>
            <a:ext cx="961679" cy="1931862"/>
          </a:xfrm>
          <a:prstGeom prst="curvedConnector4">
            <a:avLst>
              <a:gd name="adj1" fmla="val -23771"/>
              <a:gd name="adj2" fmla="val 65886"/>
            </a:avLst>
          </a:prstGeom>
          <a:ln w="5715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or: Elbow 8">
            <a:extLst>
              <a:ext uri="{FF2B5EF4-FFF2-40B4-BE49-F238E27FC236}">
                <a16:creationId xmlns:a16="http://schemas.microsoft.com/office/drawing/2014/main" id="{071C906E-0B62-4DFB-8965-1273242ACCE7}"/>
              </a:ext>
            </a:extLst>
          </p:cNvPr>
          <p:cNvCxnSpPr>
            <a:cxnSpLocks/>
            <a:stCxn id="5" idx="0"/>
            <a:endCxn id="1032" idx="1"/>
          </p:cNvCxnSpPr>
          <p:nvPr/>
        </p:nvCxnSpPr>
        <p:spPr>
          <a:xfrm rot="5400000" flipH="1" flipV="1">
            <a:off x="2423953" y="585406"/>
            <a:ext cx="1639284" cy="4008919"/>
          </a:xfrm>
          <a:prstGeom prst="curvedConnector2">
            <a:avLst/>
          </a:prstGeom>
          <a:ln w="5715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57F48E1-F15D-4C14-9D70-A03B8826C7D0}"/>
              </a:ext>
            </a:extLst>
          </p:cNvPr>
          <p:cNvSpPr/>
          <p:nvPr/>
        </p:nvSpPr>
        <p:spPr>
          <a:xfrm>
            <a:off x="625332" y="853511"/>
            <a:ext cx="1227608" cy="74427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A</a:t>
            </a:r>
          </a:p>
        </p:txBody>
      </p:sp>
      <p:cxnSp>
        <p:nvCxnSpPr>
          <p:cNvPr id="64" name="Connector: Elbow 8">
            <a:extLst>
              <a:ext uri="{FF2B5EF4-FFF2-40B4-BE49-F238E27FC236}">
                <a16:creationId xmlns:a16="http://schemas.microsoft.com/office/drawing/2014/main" id="{C8C7D10B-EC4E-443E-B266-E3BF45192388}"/>
              </a:ext>
            </a:extLst>
          </p:cNvPr>
          <p:cNvCxnSpPr>
            <a:cxnSpLocks/>
            <a:stCxn id="8" idx="0"/>
            <a:endCxn id="63" idx="2"/>
          </p:cNvCxnSpPr>
          <p:nvPr/>
        </p:nvCxnSpPr>
        <p:spPr>
          <a:xfrm rot="16200000" flipV="1">
            <a:off x="1106863" y="1730064"/>
            <a:ext cx="268201" cy="3654"/>
          </a:xfrm>
          <a:prstGeom prst="curvedConnector3">
            <a:avLst>
              <a:gd name="adj1" fmla="val 50000"/>
            </a:avLst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194BCE3C-A875-4533-925B-3C3D6A535B6B}"/>
              </a:ext>
            </a:extLst>
          </p:cNvPr>
          <p:cNvSpPr/>
          <p:nvPr/>
        </p:nvSpPr>
        <p:spPr>
          <a:xfrm>
            <a:off x="6575181" y="2067615"/>
            <a:ext cx="1227608" cy="74427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B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982CDEC-0771-41D0-9CFB-7EA5E52B0861}"/>
              </a:ext>
            </a:extLst>
          </p:cNvPr>
          <p:cNvSpPr/>
          <p:nvPr/>
        </p:nvSpPr>
        <p:spPr>
          <a:xfrm>
            <a:off x="2702389" y="1987623"/>
            <a:ext cx="1227608" cy="74427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Service C</a:t>
            </a:r>
          </a:p>
        </p:txBody>
      </p:sp>
      <p:cxnSp>
        <p:nvCxnSpPr>
          <p:cNvPr id="27" name="Connector: Elbow 8">
            <a:extLst>
              <a:ext uri="{FF2B5EF4-FFF2-40B4-BE49-F238E27FC236}">
                <a16:creationId xmlns:a16="http://schemas.microsoft.com/office/drawing/2014/main" id="{FA5BD070-884F-4955-AFEF-25FE86BACBC1}"/>
              </a:ext>
            </a:extLst>
          </p:cNvPr>
          <p:cNvCxnSpPr>
            <a:cxnSpLocks/>
            <a:stCxn id="17" idx="0"/>
            <a:endCxn id="1030" idx="3"/>
          </p:cNvCxnSpPr>
          <p:nvPr/>
        </p:nvCxnSpPr>
        <p:spPr>
          <a:xfrm rot="5400000" flipH="1" flipV="1">
            <a:off x="3287427" y="1214513"/>
            <a:ext cx="801877" cy="744345"/>
          </a:xfrm>
          <a:prstGeom prst="curvedConnector4">
            <a:avLst>
              <a:gd name="adj1" fmla="val 14281"/>
              <a:gd name="adj2" fmla="val 130712"/>
            </a:avLst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onnector: Elbow 8">
            <a:extLst>
              <a:ext uri="{FF2B5EF4-FFF2-40B4-BE49-F238E27FC236}">
                <a16:creationId xmlns:a16="http://schemas.microsoft.com/office/drawing/2014/main" id="{77DC25A3-595B-4EF2-9367-E1E9D2FC7864}"/>
              </a:ext>
            </a:extLst>
          </p:cNvPr>
          <p:cNvCxnSpPr>
            <a:cxnSpLocks/>
            <a:stCxn id="8" idx="1"/>
            <a:endCxn id="17" idx="1"/>
          </p:cNvCxnSpPr>
          <p:nvPr/>
        </p:nvCxnSpPr>
        <p:spPr>
          <a:xfrm flipV="1">
            <a:off x="1678826" y="2359763"/>
            <a:ext cx="1023563" cy="32983"/>
          </a:xfrm>
          <a:prstGeom prst="curvedConnector3">
            <a:avLst>
              <a:gd name="adj1" fmla="val 50000"/>
            </a:avLst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Connector: Elbow 8">
            <a:extLst>
              <a:ext uri="{FF2B5EF4-FFF2-40B4-BE49-F238E27FC236}">
                <a16:creationId xmlns:a16="http://schemas.microsoft.com/office/drawing/2014/main" id="{D171841E-AA72-441E-9B2B-176E86D66828}"/>
              </a:ext>
            </a:extLst>
          </p:cNvPr>
          <p:cNvCxnSpPr>
            <a:cxnSpLocks/>
            <a:stCxn id="1028" idx="0"/>
            <a:endCxn id="69" idx="2"/>
          </p:cNvCxnSpPr>
          <p:nvPr/>
        </p:nvCxnSpPr>
        <p:spPr>
          <a:xfrm rot="5400000" flipH="1" flipV="1">
            <a:off x="6962952" y="3028859"/>
            <a:ext cx="442997" cy="9069"/>
          </a:xfrm>
          <a:prstGeom prst="curvedConnector3">
            <a:avLst>
              <a:gd name="adj1" fmla="val 50000"/>
            </a:avLst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5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A30A9F5-5739-4C53-99C7-90C27AF9C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SPAGHETTI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926C02-E309-4EE6-93C5-6D7AB92E5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92E702-F9F7-4A47-AE22-D9DE551FF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64" y="791593"/>
            <a:ext cx="4403022" cy="3472651"/>
          </a:xfrm>
          <a:prstGeom prst="rect">
            <a:avLst/>
          </a:prstGeom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C1856C4B-047C-4E2C-B704-D7085457A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537" y="1389319"/>
            <a:ext cx="5241099" cy="309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4899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55826-C71F-48B3-A201-077FE760B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 INTEGRATION PATTERNS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2DE764-872F-478F-B7B9-65D965393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050" name="Picture 2" descr="Books - Enterprise Integration Patterns">
            <a:extLst>
              <a:ext uri="{FF2B5EF4-FFF2-40B4-BE49-F238E27FC236}">
                <a16:creationId xmlns:a16="http://schemas.microsoft.com/office/drawing/2014/main" id="{FC3AA368-F9A6-46A8-BC85-76CB72FB0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4" y="883388"/>
            <a:ext cx="2838007" cy="372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C9125440-2E82-4350-9F89-D0767B35D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164" y="1075549"/>
            <a:ext cx="5413928" cy="3248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390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D07D49-796C-451A-9737-C3FF11C274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66AABB8A-B6F6-4527-A47F-09E42C180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47" y="954272"/>
            <a:ext cx="31146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CE44B2-CB0A-4785-AD49-DE3B82F23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09" y="2712853"/>
            <a:ext cx="272415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id="{DA775382-460B-44E7-9B09-4AFA9C69D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478" y="839971"/>
            <a:ext cx="296227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0F894E23-71FF-4D8F-9F61-A65237C84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745" y="2805394"/>
            <a:ext cx="32861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Notched Right 8">
            <a:extLst>
              <a:ext uri="{FF2B5EF4-FFF2-40B4-BE49-F238E27FC236}">
                <a16:creationId xmlns:a16="http://schemas.microsoft.com/office/drawing/2014/main" id="{2AC3F0C7-569A-4B22-B18F-870089F990D5}"/>
              </a:ext>
            </a:extLst>
          </p:cNvPr>
          <p:cNvSpPr/>
          <p:nvPr/>
        </p:nvSpPr>
        <p:spPr>
          <a:xfrm>
            <a:off x="4004930" y="1793358"/>
            <a:ext cx="1200815" cy="1209675"/>
          </a:xfrm>
          <a:prstGeom prst="notch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17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0AA2D6F-6FCE-42BF-B468-656269DFAE82}"/>
              </a:ext>
            </a:extLst>
          </p:cNvPr>
          <p:cNvSpPr/>
          <p:nvPr/>
        </p:nvSpPr>
        <p:spPr>
          <a:xfrm>
            <a:off x="2379057" y="341859"/>
            <a:ext cx="3810867" cy="3097044"/>
          </a:xfrm>
          <a:prstGeom prst="roundRect">
            <a:avLst/>
          </a:prstGeom>
          <a:solidFill>
            <a:schemeClr val="accent4">
              <a:alpha val="33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1DF1E7C-187B-4FD0-B4E0-A86DD477CBEE}"/>
              </a:ext>
            </a:extLst>
          </p:cNvPr>
          <p:cNvSpPr/>
          <p:nvPr/>
        </p:nvSpPr>
        <p:spPr>
          <a:xfrm>
            <a:off x="2842631" y="911743"/>
            <a:ext cx="2821451" cy="2380442"/>
          </a:xfrm>
          <a:prstGeom prst="roundRect">
            <a:avLst/>
          </a:prstGeom>
          <a:solidFill>
            <a:schemeClr val="accent4">
              <a:alpha val="33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818E532-0747-421B-817B-6EBF2AB177C5}"/>
              </a:ext>
            </a:extLst>
          </p:cNvPr>
          <p:cNvSpPr/>
          <p:nvPr/>
        </p:nvSpPr>
        <p:spPr>
          <a:xfrm>
            <a:off x="3225311" y="1473662"/>
            <a:ext cx="2118360" cy="1714500"/>
          </a:xfrm>
          <a:prstGeom prst="roundRect">
            <a:avLst/>
          </a:prstGeom>
          <a:solidFill>
            <a:schemeClr val="accent4">
              <a:alpha val="33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D2B0A6A-D4E8-46B6-9C1A-A9387314B72B}"/>
              </a:ext>
            </a:extLst>
          </p:cNvPr>
          <p:cNvSpPr/>
          <p:nvPr/>
        </p:nvSpPr>
        <p:spPr>
          <a:xfrm>
            <a:off x="3374397" y="1744131"/>
            <a:ext cx="1776723" cy="1334349"/>
          </a:xfrm>
          <a:prstGeom prst="roundRect">
            <a:avLst/>
          </a:prstGeom>
          <a:solidFill>
            <a:schemeClr val="accent4">
              <a:alpha val="33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084CFE7-E2CF-4123-B8A3-36039704CFA8}"/>
              </a:ext>
            </a:extLst>
          </p:cNvPr>
          <p:cNvSpPr/>
          <p:nvPr/>
        </p:nvSpPr>
        <p:spPr>
          <a:xfrm>
            <a:off x="3477515" y="1950644"/>
            <a:ext cx="1551685" cy="1053509"/>
          </a:xfrm>
          <a:prstGeom prst="roundRect">
            <a:avLst/>
          </a:prstGeom>
          <a:solidFill>
            <a:schemeClr val="accent4">
              <a:alpha val="33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itle 56">
            <a:extLst>
              <a:ext uri="{FF2B5EF4-FFF2-40B4-BE49-F238E27FC236}">
                <a16:creationId xmlns:a16="http://schemas.microsoft.com/office/drawing/2014/main" id="{D9ADD781-DB22-409A-BB5B-50557A5CD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 - COMMERCE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BF2C09-FA9E-42DE-9740-99D6079AC3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75FD40C-99A5-40CB-A4DE-8AD5F3A2DFE9}"/>
              </a:ext>
            </a:extLst>
          </p:cNvPr>
          <p:cNvSpPr/>
          <p:nvPr/>
        </p:nvSpPr>
        <p:spPr>
          <a:xfrm>
            <a:off x="3659156" y="2199610"/>
            <a:ext cx="1227608" cy="74427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FD737FF-58AE-4862-AA4C-F9418E05CDDA}"/>
              </a:ext>
            </a:extLst>
          </p:cNvPr>
          <p:cNvGrpSpPr/>
          <p:nvPr/>
        </p:nvGrpSpPr>
        <p:grpSpPr>
          <a:xfrm>
            <a:off x="6605790" y="3060067"/>
            <a:ext cx="1361877" cy="1338217"/>
            <a:chOff x="5572493" y="2893540"/>
            <a:chExt cx="1361877" cy="1338217"/>
          </a:xfrm>
        </p:grpSpPr>
        <p:pic>
          <p:nvPicPr>
            <p:cNvPr id="6" name="Graphic 5" descr="User">
              <a:extLst>
                <a:ext uri="{FF2B5EF4-FFF2-40B4-BE49-F238E27FC236}">
                  <a16:creationId xmlns:a16="http://schemas.microsoft.com/office/drawing/2014/main" id="{1A27660D-9D07-4E56-BC10-529DC2FCC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89181" y="3642514"/>
              <a:ext cx="589243" cy="589243"/>
            </a:xfrm>
            <a:prstGeom prst="rect">
              <a:avLst/>
            </a:prstGeom>
          </p:spPr>
        </p:pic>
        <p:pic>
          <p:nvPicPr>
            <p:cNvPr id="7" name="Graphic 6" descr="User">
              <a:extLst>
                <a:ext uri="{FF2B5EF4-FFF2-40B4-BE49-F238E27FC236}">
                  <a16:creationId xmlns:a16="http://schemas.microsoft.com/office/drawing/2014/main" id="{16E19386-E834-41D3-9B4B-687BDEEBB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45127" y="3163685"/>
              <a:ext cx="589243" cy="589243"/>
            </a:xfrm>
            <a:prstGeom prst="rect">
              <a:avLst/>
            </a:prstGeom>
          </p:spPr>
        </p:pic>
        <p:pic>
          <p:nvPicPr>
            <p:cNvPr id="8" name="Graphic 7" descr="User">
              <a:extLst>
                <a:ext uri="{FF2B5EF4-FFF2-40B4-BE49-F238E27FC236}">
                  <a16:creationId xmlns:a16="http://schemas.microsoft.com/office/drawing/2014/main" id="{79E653D0-0E32-496B-9CEE-40F6304F2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572493" y="2893540"/>
              <a:ext cx="589243" cy="589243"/>
            </a:xfrm>
            <a:prstGeom prst="rect">
              <a:avLst/>
            </a:prstGeom>
          </p:spPr>
        </p:pic>
      </p:grpSp>
      <p:pic>
        <p:nvPicPr>
          <p:cNvPr id="12" name="Picture 4" descr="Database, Data Storage, Cylinder, Round, Blue">
            <a:extLst>
              <a:ext uri="{FF2B5EF4-FFF2-40B4-BE49-F238E27FC236}">
                <a16:creationId xmlns:a16="http://schemas.microsoft.com/office/drawing/2014/main" id="{5CA3D562-A867-4616-A07F-C960FE7C8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40835" y="3617249"/>
            <a:ext cx="872071" cy="105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nector: Elbow 8">
            <a:extLst>
              <a:ext uri="{FF2B5EF4-FFF2-40B4-BE49-F238E27FC236}">
                <a16:creationId xmlns:a16="http://schemas.microsoft.com/office/drawing/2014/main" id="{B277C944-611B-444B-A146-AB9E3D6206E3}"/>
              </a:ext>
            </a:extLst>
          </p:cNvPr>
          <p:cNvCxnSpPr>
            <a:cxnSpLocks/>
            <a:stCxn id="12" idx="0"/>
            <a:endCxn id="3" idx="2"/>
          </p:cNvCxnSpPr>
          <p:nvPr/>
        </p:nvCxnSpPr>
        <p:spPr>
          <a:xfrm rot="16200000" flipV="1">
            <a:off x="3938235" y="3278614"/>
            <a:ext cx="673360" cy="3910"/>
          </a:xfrm>
          <a:prstGeom prst="curvedConnector3">
            <a:avLst>
              <a:gd name="adj1" fmla="val 50000"/>
            </a:avLst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29D3222-E089-4225-AA4C-361BD496DA6C}"/>
              </a:ext>
            </a:extLst>
          </p:cNvPr>
          <p:cNvGrpSpPr/>
          <p:nvPr/>
        </p:nvGrpSpPr>
        <p:grpSpPr>
          <a:xfrm>
            <a:off x="6992106" y="986152"/>
            <a:ext cx="1361877" cy="1338217"/>
            <a:chOff x="5572493" y="2893540"/>
            <a:chExt cx="1361877" cy="1338217"/>
          </a:xfrm>
        </p:grpSpPr>
        <p:pic>
          <p:nvPicPr>
            <p:cNvPr id="32" name="Graphic 31" descr="User">
              <a:extLst>
                <a:ext uri="{FF2B5EF4-FFF2-40B4-BE49-F238E27FC236}">
                  <a16:creationId xmlns:a16="http://schemas.microsoft.com/office/drawing/2014/main" id="{D72EC3DE-82F5-49E0-AD0B-BA1B2C423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589181" y="3642514"/>
              <a:ext cx="589243" cy="589243"/>
            </a:xfrm>
            <a:prstGeom prst="rect">
              <a:avLst/>
            </a:prstGeom>
          </p:spPr>
        </p:pic>
        <p:pic>
          <p:nvPicPr>
            <p:cNvPr id="33" name="Graphic 32" descr="User">
              <a:extLst>
                <a:ext uri="{FF2B5EF4-FFF2-40B4-BE49-F238E27FC236}">
                  <a16:creationId xmlns:a16="http://schemas.microsoft.com/office/drawing/2014/main" id="{01FCB732-EE9B-4E5D-BA9F-2C0944442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45127" y="3163685"/>
              <a:ext cx="589243" cy="589243"/>
            </a:xfrm>
            <a:prstGeom prst="rect">
              <a:avLst/>
            </a:prstGeom>
          </p:spPr>
        </p:pic>
        <p:pic>
          <p:nvPicPr>
            <p:cNvPr id="34" name="Graphic 33" descr="User">
              <a:extLst>
                <a:ext uri="{FF2B5EF4-FFF2-40B4-BE49-F238E27FC236}">
                  <a16:creationId xmlns:a16="http://schemas.microsoft.com/office/drawing/2014/main" id="{1178845B-4D48-4BBE-9E9A-33D6D9311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572493" y="2893540"/>
              <a:ext cx="589243" cy="589243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A7C4B88-F160-4EDF-8725-F45E175C3D40}"/>
              </a:ext>
            </a:extLst>
          </p:cNvPr>
          <p:cNvGrpSpPr/>
          <p:nvPr/>
        </p:nvGrpSpPr>
        <p:grpSpPr>
          <a:xfrm>
            <a:off x="550663" y="1004414"/>
            <a:ext cx="1361877" cy="1338217"/>
            <a:chOff x="5572493" y="2893540"/>
            <a:chExt cx="1361877" cy="1338217"/>
          </a:xfrm>
        </p:grpSpPr>
        <p:pic>
          <p:nvPicPr>
            <p:cNvPr id="36" name="Graphic 35" descr="User">
              <a:extLst>
                <a:ext uri="{FF2B5EF4-FFF2-40B4-BE49-F238E27FC236}">
                  <a16:creationId xmlns:a16="http://schemas.microsoft.com/office/drawing/2014/main" id="{82B6D8CA-BCA2-44E1-9489-C1C259EF3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589181" y="3642514"/>
              <a:ext cx="589243" cy="589243"/>
            </a:xfrm>
            <a:prstGeom prst="rect">
              <a:avLst/>
            </a:prstGeom>
          </p:spPr>
        </p:pic>
        <p:pic>
          <p:nvPicPr>
            <p:cNvPr id="37" name="Graphic 36" descr="User">
              <a:extLst>
                <a:ext uri="{FF2B5EF4-FFF2-40B4-BE49-F238E27FC236}">
                  <a16:creationId xmlns:a16="http://schemas.microsoft.com/office/drawing/2014/main" id="{C5859364-3499-4BBA-A3D8-4DF887DF5A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45127" y="3163685"/>
              <a:ext cx="589243" cy="589243"/>
            </a:xfrm>
            <a:prstGeom prst="rect">
              <a:avLst/>
            </a:prstGeom>
          </p:spPr>
        </p:pic>
        <p:pic>
          <p:nvPicPr>
            <p:cNvPr id="38" name="Graphic 37" descr="User">
              <a:extLst>
                <a:ext uri="{FF2B5EF4-FFF2-40B4-BE49-F238E27FC236}">
                  <a16:creationId xmlns:a16="http://schemas.microsoft.com/office/drawing/2014/main" id="{1F3DAA73-A739-4466-9AFB-7B12C5709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572493" y="2893540"/>
              <a:ext cx="589243" cy="589243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5CF2665-19B9-45A7-BC6F-79F255A1B632}"/>
              </a:ext>
            </a:extLst>
          </p:cNvPr>
          <p:cNvGrpSpPr/>
          <p:nvPr/>
        </p:nvGrpSpPr>
        <p:grpSpPr>
          <a:xfrm>
            <a:off x="1089827" y="3250346"/>
            <a:ext cx="1361877" cy="1338217"/>
            <a:chOff x="5572493" y="2893540"/>
            <a:chExt cx="1361877" cy="1338217"/>
          </a:xfrm>
        </p:grpSpPr>
        <p:pic>
          <p:nvPicPr>
            <p:cNvPr id="40" name="Graphic 39" descr="User">
              <a:extLst>
                <a:ext uri="{FF2B5EF4-FFF2-40B4-BE49-F238E27FC236}">
                  <a16:creationId xmlns:a16="http://schemas.microsoft.com/office/drawing/2014/main" id="{BEAFE9B1-544D-4FAE-BB4C-5BEAF2616B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589181" y="3642514"/>
              <a:ext cx="589243" cy="589243"/>
            </a:xfrm>
            <a:prstGeom prst="rect">
              <a:avLst/>
            </a:prstGeom>
          </p:spPr>
        </p:pic>
        <p:pic>
          <p:nvPicPr>
            <p:cNvPr id="41" name="Graphic 40" descr="User">
              <a:extLst>
                <a:ext uri="{FF2B5EF4-FFF2-40B4-BE49-F238E27FC236}">
                  <a16:creationId xmlns:a16="http://schemas.microsoft.com/office/drawing/2014/main" id="{D5062A13-D216-4C15-93FF-1A96F5B244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45127" y="3163685"/>
              <a:ext cx="589243" cy="589243"/>
            </a:xfrm>
            <a:prstGeom prst="rect">
              <a:avLst/>
            </a:prstGeom>
          </p:spPr>
        </p:pic>
        <p:pic>
          <p:nvPicPr>
            <p:cNvPr id="42" name="Graphic 41" descr="User">
              <a:extLst>
                <a:ext uri="{FF2B5EF4-FFF2-40B4-BE49-F238E27FC236}">
                  <a16:creationId xmlns:a16="http://schemas.microsoft.com/office/drawing/2014/main" id="{502D6643-93EF-4435-9EF8-6F9230743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572493" y="2893540"/>
              <a:ext cx="589243" cy="589243"/>
            </a:xfrm>
            <a:prstGeom prst="rect">
              <a:avLst/>
            </a:prstGeom>
          </p:spPr>
        </p:pic>
      </p:grpSp>
      <p:pic>
        <p:nvPicPr>
          <p:cNvPr id="1026" name="Picture 2" descr="Java Icon of Flat style - Available in SVG, PNG, EPS, AI &amp; Icon fonts">
            <a:extLst>
              <a:ext uri="{FF2B5EF4-FFF2-40B4-BE49-F238E27FC236}">
                <a16:creationId xmlns:a16="http://schemas.microsoft.com/office/drawing/2014/main" id="{B0E7161E-A5FE-4AA4-B243-CB5A2A81E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025" y="2239587"/>
            <a:ext cx="629975" cy="62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8E9AA17E-A838-46FC-887D-2E48B210E202}"/>
              </a:ext>
            </a:extLst>
          </p:cNvPr>
          <p:cNvCxnSpPr>
            <a:endCxn id="44" idx="1"/>
          </p:cNvCxnSpPr>
          <p:nvPr/>
        </p:nvCxnSpPr>
        <p:spPr>
          <a:xfrm>
            <a:off x="2058646" y="1623009"/>
            <a:ext cx="320411" cy="267372"/>
          </a:xfrm>
          <a:prstGeom prst="curvedConnector3">
            <a:avLst/>
          </a:prstGeom>
          <a:ln w="28575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FD6ED5E6-3209-432B-9F8A-815166F34004}"/>
              </a:ext>
            </a:extLst>
          </p:cNvPr>
          <p:cNvCxnSpPr>
            <a:cxnSpLocks/>
            <a:stCxn id="42" idx="3"/>
            <a:endCxn id="11" idx="1"/>
          </p:cNvCxnSpPr>
          <p:nvPr/>
        </p:nvCxnSpPr>
        <p:spPr>
          <a:xfrm flipV="1">
            <a:off x="1679070" y="2330912"/>
            <a:ext cx="1546241" cy="1214056"/>
          </a:xfrm>
          <a:prstGeom prst="curvedConnector3">
            <a:avLst>
              <a:gd name="adj1" fmla="val 50000"/>
            </a:avLst>
          </a:prstGeom>
          <a:ln w="28575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13930EEC-A0EA-4AC8-B6BE-583D315A7621}"/>
              </a:ext>
            </a:extLst>
          </p:cNvPr>
          <p:cNvCxnSpPr>
            <a:cxnSpLocks/>
            <a:stCxn id="8" idx="1"/>
            <a:endCxn id="3" idx="3"/>
          </p:cNvCxnSpPr>
          <p:nvPr/>
        </p:nvCxnSpPr>
        <p:spPr>
          <a:xfrm rot="10800000">
            <a:off x="4886764" y="2571751"/>
            <a:ext cx="1719026" cy="782939"/>
          </a:xfrm>
          <a:prstGeom prst="curvedConnector3">
            <a:avLst>
              <a:gd name="adj1" fmla="val 50000"/>
            </a:avLst>
          </a:prstGeom>
          <a:ln w="28575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7E0A09D3-5917-42F3-87D4-5FAE7D80ED03}"/>
              </a:ext>
            </a:extLst>
          </p:cNvPr>
          <p:cNvCxnSpPr>
            <a:cxnSpLocks/>
            <a:stCxn id="34" idx="1"/>
            <a:endCxn id="20" idx="3"/>
          </p:cNvCxnSpPr>
          <p:nvPr/>
        </p:nvCxnSpPr>
        <p:spPr>
          <a:xfrm rot="10800000" flipV="1">
            <a:off x="5664082" y="1280774"/>
            <a:ext cx="1328024" cy="821190"/>
          </a:xfrm>
          <a:prstGeom prst="curvedConnector3">
            <a:avLst>
              <a:gd name="adj1" fmla="val 50000"/>
            </a:avLst>
          </a:prstGeom>
          <a:ln w="28575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79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20" grpId="0" animBg="1"/>
      <p:bldP spid="11" grpId="0" animBg="1"/>
      <p:bldP spid="10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6D497EC-69C9-4CA9-898E-0F1E2A48500A}"/>
              </a:ext>
            </a:extLst>
          </p:cNvPr>
          <p:cNvGrpSpPr/>
          <p:nvPr/>
        </p:nvGrpSpPr>
        <p:grpSpPr>
          <a:xfrm>
            <a:off x="932980" y="1749330"/>
            <a:ext cx="1847823" cy="1501703"/>
            <a:chOff x="2379057" y="341859"/>
            <a:chExt cx="3810867" cy="309704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B51A2982-47D6-4FC8-A05A-720958EAE88F}"/>
                </a:ext>
              </a:extLst>
            </p:cNvPr>
            <p:cNvSpPr/>
            <p:nvPr/>
          </p:nvSpPr>
          <p:spPr>
            <a:xfrm>
              <a:off x="2379057" y="341859"/>
              <a:ext cx="3810867" cy="3097044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85F2913-7549-4AED-B449-9AE161CE4C5C}"/>
                </a:ext>
              </a:extLst>
            </p:cNvPr>
            <p:cNvSpPr/>
            <p:nvPr/>
          </p:nvSpPr>
          <p:spPr>
            <a:xfrm>
              <a:off x="2842631" y="911743"/>
              <a:ext cx="2821451" cy="2380442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A07DF5F-54B5-414C-A9E8-BCB737FA9430}"/>
                </a:ext>
              </a:extLst>
            </p:cNvPr>
            <p:cNvSpPr/>
            <p:nvPr/>
          </p:nvSpPr>
          <p:spPr>
            <a:xfrm>
              <a:off x="3225311" y="1473662"/>
              <a:ext cx="2118360" cy="1714500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E52A4AE-E450-4FBC-AE21-EE09E6D7D168}"/>
                </a:ext>
              </a:extLst>
            </p:cNvPr>
            <p:cNvSpPr/>
            <p:nvPr/>
          </p:nvSpPr>
          <p:spPr>
            <a:xfrm>
              <a:off x="3374397" y="1744131"/>
              <a:ext cx="1776723" cy="1334349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703BB3A-AAC9-42D4-A569-A6E552FEE588}"/>
                </a:ext>
              </a:extLst>
            </p:cNvPr>
            <p:cNvSpPr/>
            <p:nvPr/>
          </p:nvSpPr>
          <p:spPr>
            <a:xfrm>
              <a:off x="3477515" y="1950644"/>
              <a:ext cx="1551685" cy="1053509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5" name="Graphic 34" descr="User">
            <a:extLst>
              <a:ext uri="{FF2B5EF4-FFF2-40B4-BE49-F238E27FC236}">
                <a16:creationId xmlns:a16="http://schemas.microsoft.com/office/drawing/2014/main" id="{31A899FA-E658-4E3C-8590-B7C112961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788" y="893011"/>
            <a:ext cx="589243" cy="589243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4402B6D-2C24-42AD-BA07-6D1A397DE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927" y="3047714"/>
            <a:ext cx="2226311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>
            <a:extLst>
              <a:ext uri="{FF2B5EF4-FFF2-40B4-BE49-F238E27FC236}">
                <a16:creationId xmlns:a16="http://schemas.microsoft.com/office/drawing/2014/main" id="{291DD5F8-E6FF-4EB3-BA15-95A430F99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411" y="3047714"/>
            <a:ext cx="2226311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>
            <a:extLst>
              <a:ext uri="{FF2B5EF4-FFF2-40B4-BE49-F238E27FC236}">
                <a16:creationId xmlns:a16="http://schemas.microsoft.com/office/drawing/2014/main" id="{2F29F6B0-BCB1-443E-91F1-1CB7CB853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616" y="3047714"/>
            <a:ext cx="2226311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Graphic 48" descr="Earth globe Africa and Europe">
            <a:extLst>
              <a:ext uri="{FF2B5EF4-FFF2-40B4-BE49-F238E27FC236}">
                <a16:creationId xmlns:a16="http://schemas.microsoft.com/office/drawing/2014/main" id="{794A01AB-46F8-469D-BA31-16287CDFF9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12692" y="22415"/>
            <a:ext cx="1585189" cy="1585189"/>
          </a:xfrm>
          <a:prstGeom prst="rect">
            <a:avLst/>
          </a:prstGeom>
        </p:spPr>
      </p:pic>
      <p:pic>
        <p:nvPicPr>
          <p:cNvPr id="60" name="Picture 6">
            <a:extLst>
              <a:ext uri="{FF2B5EF4-FFF2-40B4-BE49-F238E27FC236}">
                <a16:creationId xmlns:a16="http://schemas.microsoft.com/office/drawing/2014/main" id="{B92AA2B9-4C34-412F-9CF5-7F8E08BF6E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32"/>
          <a:stretch/>
        </p:blipFill>
        <p:spPr bwMode="auto">
          <a:xfrm>
            <a:off x="346001" y="3047714"/>
            <a:ext cx="157996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itle 52">
            <a:extLst>
              <a:ext uri="{FF2B5EF4-FFF2-40B4-BE49-F238E27FC236}">
                <a16:creationId xmlns:a16="http://schemas.microsoft.com/office/drawing/2014/main" id="{E259A1A2-977C-4A06-8FBE-134E76BD3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pic>
        <p:nvPicPr>
          <p:cNvPr id="71" name="Graphic 70" descr="User">
            <a:extLst>
              <a:ext uri="{FF2B5EF4-FFF2-40B4-BE49-F238E27FC236}">
                <a16:creationId xmlns:a16="http://schemas.microsoft.com/office/drawing/2014/main" id="{1DFBC2A4-AAC3-4467-A9B9-451953E72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1084" y="925385"/>
            <a:ext cx="589243" cy="589243"/>
          </a:xfrm>
          <a:prstGeom prst="rect">
            <a:avLst/>
          </a:prstGeom>
        </p:spPr>
      </p:pic>
      <p:pic>
        <p:nvPicPr>
          <p:cNvPr id="74" name="Graphic 73" descr="User">
            <a:extLst>
              <a:ext uri="{FF2B5EF4-FFF2-40B4-BE49-F238E27FC236}">
                <a16:creationId xmlns:a16="http://schemas.microsoft.com/office/drawing/2014/main" id="{456C2388-C689-4DE7-9064-4EFF91BE9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4936" y="745044"/>
            <a:ext cx="589243" cy="589243"/>
          </a:xfrm>
          <a:prstGeom prst="rect">
            <a:avLst/>
          </a:prstGeom>
        </p:spPr>
      </p:pic>
      <p:pic>
        <p:nvPicPr>
          <p:cNvPr id="75" name="Graphic 74" descr="User">
            <a:extLst>
              <a:ext uri="{FF2B5EF4-FFF2-40B4-BE49-F238E27FC236}">
                <a16:creationId xmlns:a16="http://schemas.microsoft.com/office/drawing/2014/main" id="{B56E40C5-46F0-43BE-A19C-91953E580A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43779" y="937591"/>
            <a:ext cx="589243" cy="589243"/>
          </a:xfrm>
          <a:prstGeom prst="rect">
            <a:avLst/>
          </a:prstGeom>
        </p:spPr>
      </p:pic>
      <p:pic>
        <p:nvPicPr>
          <p:cNvPr id="76" name="Graphic 75" descr="User">
            <a:extLst>
              <a:ext uri="{FF2B5EF4-FFF2-40B4-BE49-F238E27FC236}">
                <a16:creationId xmlns:a16="http://schemas.microsoft.com/office/drawing/2014/main" id="{6567E5C5-A694-4188-9078-484FB2187C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56075" y="969965"/>
            <a:ext cx="589243" cy="589243"/>
          </a:xfrm>
          <a:prstGeom prst="rect">
            <a:avLst/>
          </a:prstGeom>
        </p:spPr>
      </p:pic>
      <p:pic>
        <p:nvPicPr>
          <p:cNvPr id="77" name="Graphic 76" descr="User">
            <a:extLst>
              <a:ext uri="{FF2B5EF4-FFF2-40B4-BE49-F238E27FC236}">
                <a16:creationId xmlns:a16="http://schemas.microsoft.com/office/drawing/2014/main" id="{A9245727-A474-47C2-8386-2C70FD027C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49927" y="789624"/>
            <a:ext cx="589243" cy="589243"/>
          </a:xfrm>
          <a:prstGeom prst="rect">
            <a:avLst/>
          </a:prstGeom>
        </p:spPr>
      </p:pic>
      <p:pic>
        <p:nvPicPr>
          <p:cNvPr id="78" name="Graphic 77" descr="User">
            <a:extLst>
              <a:ext uri="{FF2B5EF4-FFF2-40B4-BE49-F238E27FC236}">
                <a16:creationId xmlns:a16="http://schemas.microsoft.com/office/drawing/2014/main" id="{8E94454D-E60D-4FB1-833C-8DA49889F9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98770" y="1015782"/>
            <a:ext cx="589243" cy="589243"/>
          </a:xfrm>
          <a:prstGeom prst="rect">
            <a:avLst/>
          </a:prstGeom>
        </p:spPr>
      </p:pic>
      <p:pic>
        <p:nvPicPr>
          <p:cNvPr id="79" name="Graphic 78" descr="User">
            <a:extLst>
              <a:ext uri="{FF2B5EF4-FFF2-40B4-BE49-F238E27FC236}">
                <a16:creationId xmlns:a16="http://schemas.microsoft.com/office/drawing/2014/main" id="{4535ECB4-4215-4998-9FFC-120BC7C04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11066" y="1048156"/>
            <a:ext cx="589243" cy="589243"/>
          </a:xfrm>
          <a:prstGeom prst="rect">
            <a:avLst/>
          </a:prstGeom>
        </p:spPr>
      </p:pic>
      <p:pic>
        <p:nvPicPr>
          <p:cNvPr id="80" name="Graphic 79" descr="User">
            <a:extLst>
              <a:ext uri="{FF2B5EF4-FFF2-40B4-BE49-F238E27FC236}">
                <a16:creationId xmlns:a16="http://schemas.microsoft.com/office/drawing/2014/main" id="{3A07152E-8822-45F0-90D9-308861AE43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04918" y="867815"/>
            <a:ext cx="589243" cy="58924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ECC84C0-65EF-4E06-82F4-394EEEA40469}"/>
              </a:ext>
            </a:extLst>
          </p:cNvPr>
          <p:cNvGrpSpPr/>
          <p:nvPr/>
        </p:nvGrpSpPr>
        <p:grpSpPr>
          <a:xfrm>
            <a:off x="2082243" y="1559208"/>
            <a:ext cx="2005493" cy="2005493"/>
            <a:chOff x="2082243" y="1559208"/>
            <a:chExt cx="2005493" cy="2005493"/>
          </a:xfrm>
        </p:grpSpPr>
        <p:sp>
          <p:nvSpPr>
            <p:cNvPr id="70" name="Arrow: Pentagon 69">
              <a:extLst>
                <a:ext uri="{FF2B5EF4-FFF2-40B4-BE49-F238E27FC236}">
                  <a16:creationId xmlns:a16="http://schemas.microsoft.com/office/drawing/2014/main" id="{4A353063-9EFB-4143-8662-BD9D0325BE52}"/>
                </a:ext>
              </a:extLst>
            </p:cNvPr>
            <p:cNvSpPr/>
            <p:nvPr/>
          </p:nvSpPr>
          <p:spPr>
            <a:xfrm>
              <a:off x="2903220" y="2354986"/>
              <a:ext cx="524600" cy="426720"/>
            </a:xfrm>
            <a:prstGeom prst="homePlat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Graphic 72" descr="Arrow circle">
              <a:extLst>
                <a:ext uri="{FF2B5EF4-FFF2-40B4-BE49-F238E27FC236}">
                  <a16:creationId xmlns:a16="http://schemas.microsoft.com/office/drawing/2014/main" id="{F81C86F1-4D40-4DFF-A700-F57102620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082243" y="1559208"/>
              <a:ext cx="2005493" cy="2005493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15A78E0-713E-44F0-BAC0-50136581A83F}"/>
              </a:ext>
            </a:extLst>
          </p:cNvPr>
          <p:cNvGrpSpPr/>
          <p:nvPr/>
        </p:nvGrpSpPr>
        <p:grpSpPr>
          <a:xfrm>
            <a:off x="4787457" y="1600026"/>
            <a:ext cx="2005493" cy="2005493"/>
            <a:chOff x="4787457" y="1600026"/>
            <a:chExt cx="2005493" cy="2005493"/>
          </a:xfrm>
        </p:grpSpPr>
        <p:sp>
          <p:nvSpPr>
            <p:cNvPr id="83" name="Arrow: Pentagon 82">
              <a:extLst>
                <a:ext uri="{FF2B5EF4-FFF2-40B4-BE49-F238E27FC236}">
                  <a16:creationId xmlns:a16="http://schemas.microsoft.com/office/drawing/2014/main" id="{D356AA95-112C-4C51-80AC-1D1190AF76CD}"/>
                </a:ext>
              </a:extLst>
            </p:cNvPr>
            <p:cNvSpPr/>
            <p:nvPr/>
          </p:nvSpPr>
          <p:spPr>
            <a:xfrm>
              <a:off x="5616511" y="2354986"/>
              <a:ext cx="524600" cy="426720"/>
            </a:xfrm>
            <a:prstGeom prst="homePlat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6" name="Graphic 85" descr="Arrow circle">
              <a:extLst>
                <a:ext uri="{FF2B5EF4-FFF2-40B4-BE49-F238E27FC236}">
                  <a16:creationId xmlns:a16="http://schemas.microsoft.com/office/drawing/2014/main" id="{ECC5BF05-6B38-451B-A3B5-FD0CBAAD7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787457" y="1600026"/>
              <a:ext cx="2005493" cy="2005493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5BAC970-8E2B-4238-91A8-AD892A75B9A3}"/>
              </a:ext>
            </a:extLst>
          </p:cNvPr>
          <p:cNvGrpSpPr/>
          <p:nvPr/>
        </p:nvGrpSpPr>
        <p:grpSpPr>
          <a:xfrm>
            <a:off x="932979" y="5366896"/>
            <a:ext cx="1847823" cy="1501703"/>
            <a:chOff x="2379057" y="341859"/>
            <a:chExt cx="3810867" cy="3097044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B5CFE8FF-CF16-4DD9-90D9-7F33EC6217FC}"/>
                </a:ext>
              </a:extLst>
            </p:cNvPr>
            <p:cNvSpPr/>
            <p:nvPr/>
          </p:nvSpPr>
          <p:spPr>
            <a:xfrm>
              <a:off x="2379057" y="341859"/>
              <a:ext cx="3810867" cy="3097044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E2EB438C-5468-414F-883B-F0CB866180E6}"/>
                </a:ext>
              </a:extLst>
            </p:cNvPr>
            <p:cNvSpPr/>
            <p:nvPr/>
          </p:nvSpPr>
          <p:spPr>
            <a:xfrm>
              <a:off x="2842631" y="911743"/>
              <a:ext cx="2821451" cy="2380442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B647DC5F-8DFA-444C-9896-7A408D2F52D0}"/>
                </a:ext>
              </a:extLst>
            </p:cNvPr>
            <p:cNvSpPr/>
            <p:nvPr/>
          </p:nvSpPr>
          <p:spPr>
            <a:xfrm>
              <a:off x="3225311" y="1473662"/>
              <a:ext cx="2118360" cy="1714500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3D897CA6-3481-4441-AD7F-7E843A412CB9}"/>
                </a:ext>
              </a:extLst>
            </p:cNvPr>
            <p:cNvSpPr/>
            <p:nvPr/>
          </p:nvSpPr>
          <p:spPr>
            <a:xfrm>
              <a:off x="3374397" y="1744131"/>
              <a:ext cx="1776723" cy="1334349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105DA74E-1438-475D-A25B-7149062C0C17}"/>
                </a:ext>
              </a:extLst>
            </p:cNvPr>
            <p:cNvSpPr/>
            <p:nvPr/>
          </p:nvSpPr>
          <p:spPr>
            <a:xfrm>
              <a:off x="3477515" y="1950644"/>
              <a:ext cx="1551685" cy="1053509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55742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11111E-6 L 0.28698 -0.0046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40" y="-247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5E-6 3.82716E-6 L 4.16667E-6 -0.7033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3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698 -0.00463 L 0.58525 -0.0101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13" y="-27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5E-6 -0.7034 L 0.28698 -0.7080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53" y="-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237</TotalTime>
  <Words>55</Words>
  <Application>Microsoft Office PowerPoint</Application>
  <PresentationFormat>On-screen Show (16:9)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Covers</vt:lpstr>
      <vt:lpstr>General</vt:lpstr>
      <vt:lpstr>Breakers</vt:lpstr>
      <vt:lpstr>Introduction to Microservices</vt:lpstr>
      <vt:lpstr>history</vt:lpstr>
      <vt:lpstr>PowerPoint Presentation</vt:lpstr>
      <vt:lpstr>ENTERPRISE INTEGRATION</vt:lpstr>
      <vt:lpstr>SPAGHETTI SYSTEM</vt:lpstr>
      <vt:lpstr>ENTERPRISE INTEGRATION PATTERNS</vt:lpstr>
      <vt:lpstr>PowerPoint Presentation</vt:lpstr>
      <vt:lpstr>E - COMMERCE</vt:lpstr>
      <vt:lpstr>DEPLOYMENT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Oresztesz Margaritisz</cp:lastModifiedBy>
  <cp:revision>39</cp:revision>
  <dcterms:created xsi:type="dcterms:W3CDTF">2018-01-26T19:23:30Z</dcterms:created>
  <dcterms:modified xsi:type="dcterms:W3CDTF">2020-08-03T07:19:35Z</dcterms:modified>
</cp:coreProperties>
</file>