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6"/>
  </p:notesMasterIdLst>
  <p:handoutMasterIdLst>
    <p:handoutMasterId r:id="rId7"/>
  </p:handoutMasterIdLst>
  <p:sldIdLst>
    <p:sldId id="256" r:id="rId4"/>
    <p:sldId id="276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Microservices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Monoliths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240</TotalTime>
  <Words>21</Words>
  <Application>Microsoft Office PowerPoint</Application>
  <PresentationFormat>On-screen Show (16:9)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Covers</vt:lpstr>
      <vt:lpstr>General</vt:lpstr>
      <vt:lpstr>Breakers</vt:lpstr>
      <vt:lpstr>Introduction to Microservices</vt:lpstr>
      <vt:lpstr>Monoliths vs microservices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41</cp:revision>
  <dcterms:created xsi:type="dcterms:W3CDTF">2018-01-26T19:23:30Z</dcterms:created>
  <dcterms:modified xsi:type="dcterms:W3CDTF">2020-08-03T07:25:58Z</dcterms:modified>
</cp:coreProperties>
</file>