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51"/>
  </p:notesMasterIdLst>
  <p:handoutMasterIdLst>
    <p:handoutMasterId r:id="rId52"/>
  </p:handoutMasterIdLst>
  <p:sldIdLst>
    <p:sldId id="256" r:id="rId4"/>
    <p:sldId id="276" r:id="rId5"/>
    <p:sldId id="320" r:id="rId6"/>
    <p:sldId id="286" r:id="rId7"/>
    <p:sldId id="321" r:id="rId8"/>
    <p:sldId id="322" r:id="rId9"/>
    <p:sldId id="323" r:id="rId10"/>
    <p:sldId id="305" r:id="rId11"/>
    <p:sldId id="324" r:id="rId12"/>
    <p:sldId id="329" r:id="rId13"/>
    <p:sldId id="327" r:id="rId14"/>
    <p:sldId id="331" r:id="rId15"/>
    <p:sldId id="306" r:id="rId16"/>
    <p:sldId id="330" r:id="rId17"/>
    <p:sldId id="328" r:id="rId18"/>
    <p:sldId id="336" r:id="rId19"/>
    <p:sldId id="333" r:id="rId20"/>
    <p:sldId id="334" r:id="rId21"/>
    <p:sldId id="335" r:id="rId22"/>
    <p:sldId id="337" r:id="rId23"/>
    <p:sldId id="338" r:id="rId24"/>
    <p:sldId id="339" r:id="rId25"/>
    <p:sldId id="342" r:id="rId26"/>
    <p:sldId id="341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14" r:id="rId45"/>
    <p:sldId id="360" r:id="rId46"/>
    <p:sldId id="361" r:id="rId47"/>
    <p:sldId id="362" r:id="rId48"/>
    <p:sldId id="363" r:id="rId49"/>
    <p:sldId id="310" r:id="rId5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A2EAA-B391-4697-9FFD-DF7B91099B8B}">
          <p14:sldIdLst>
            <p14:sldId id="256"/>
            <p14:sldId id="276"/>
            <p14:sldId id="320"/>
            <p14:sldId id="286"/>
            <p14:sldId id="321"/>
            <p14:sldId id="322"/>
            <p14:sldId id="323"/>
            <p14:sldId id="305"/>
            <p14:sldId id="324"/>
            <p14:sldId id="329"/>
            <p14:sldId id="327"/>
            <p14:sldId id="331"/>
            <p14:sldId id="306"/>
            <p14:sldId id="330"/>
            <p14:sldId id="328"/>
            <p14:sldId id="336"/>
            <p14:sldId id="333"/>
            <p14:sldId id="334"/>
            <p14:sldId id="335"/>
            <p14:sldId id="337"/>
            <p14:sldId id="338"/>
            <p14:sldId id="339"/>
            <p14:sldId id="342"/>
            <p14:sldId id="34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14"/>
            <p14:sldId id="360"/>
            <p14:sldId id="361"/>
            <p14:sldId id="362"/>
            <p14:sldId id="36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3245" autoAdjust="0"/>
  </p:normalViewPr>
  <p:slideViewPr>
    <p:cSldViewPr snapToGrid="0">
      <p:cViewPr varScale="1">
        <p:scale>
          <a:sx n="66" d="100"/>
          <a:sy n="66" d="100"/>
        </p:scale>
        <p:origin x="40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endParaRPr lang="en-US" dirty="0"/>
          </a:p>
          <a:p>
            <a:r>
              <a:rPr lang="en-US" dirty="0"/>
              <a:t>(Page 62).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CONS: Array of new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PROS: Fast traffic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0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Specify by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Store &amp; Collect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Layer-by-layer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Asynchronous Event-Based Collaboration</a:t>
            </a:r>
          </a:p>
          <a:p>
            <a:endParaRPr lang="en-US" dirty="0"/>
          </a:p>
          <a:p>
            <a:r>
              <a:rPr lang="en-US" dirty="0"/>
              <a:t>(Page 55).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 and the Perils of Code Reuse in a Microservice World</a:t>
            </a:r>
          </a:p>
          <a:p>
            <a:endParaRPr lang="en-US" dirty="0"/>
          </a:p>
          <a:p>
            <a:r>
              <a:rPr lang="en-US" dirty="0"/>
              <a:t>(Page 59).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8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CONS: Array of new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PROS: Fast traffic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53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svg"/><Relationship Id="rId11" Type="http://schemas.openxmlformats.org/officeDocument/2006/relationships/image" Target="../media/image41.png"/><Relationship Id="rId5" Type="http://schemas.openxmlformats.org/officeDocument/2006/relationships/image" Target="../media/image47.png"/><Relationship Id="rId10" Type="http://schemas.openxmlformats.org/officeDocument/2006/relationships/image" Target="../media/image40.svg"/><Relationship Id="rId4" Type="http://schemas.openxmlformats.org/officeDocument/2006/relationships/image" Target="../media/image4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</p:cNvCxnSpPr>
          <p:nvPr/>
        </p:nvCxnSpPr>
        <p:spPr>
          <a:xfrm flipV="1">
            <a:off x="3412893" y="1446383"/>
            <a:ext cx="2332390" cy="10134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329A6C-880C-46C3-9D52-288E9F6B3309}"/>
              </a:ext>
            </a:extLst>
          </p:cNvPr>
          <p:cNvSpPr/>
          <p:nvPr/>
        </p:nvSpPr>
        <p:spPr>
          <a:xfrm>
            <a:off x="2303563" y="2300672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61701B-0A86-402C-8A48-D33434D1E1AC}"/>
              </a:ext>
            </a:extLst>
          </p:cNvPr>
          <p:cNvCxnSpPr>
            <a:cxnSpLocks/>
          </p:cNvCxnSpPr>
          <p:nvPr/>
        </p:nvCxnSpPr>
        <p:spPr>
          <a:xfrm flipV="1">
            <a:off x="3412893" y="1822067"/>
            <a:ext cx="2392483" cy="1073664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A8D4AC-2D0D-4E78-9A07-6895AD2E39E9}"/>
              </a:ext>
            </a:extLst>
          </p:cNvPr>
          <p:cNvSpPr/>
          <p:nvPr/>
        </p:nvSpPr>
        <p:spPr>
          <a:xfrm>
            <a:off x="5745283" y="121888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D156FC-66D0-4C6B-8076-DB82A23C1A3D}"/>
              </a:ext>
            </a:extLst>
          </p:cNvPr>
          <p:cNvSpPr/>
          <p:nvPr/>
        </p:nvSpPr>
        <p:spPr>
          <a:xfrm>
            <a:off x="5745283" y="338246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32F51A-C2A9-437F-B86F-A33CC1E63D12}"/>
              </a:ext>
            </a:extLst>
          </p:cNvPr>
          <p:cNvCxnSpPr>
            <a:cxnSpLocks/>
          </p:cNvCxnSpPr>
          <p:nvPr/>
        </p:nvCxnSpPr>
        <p:spPr>
          <a:xfrm>
            <a:off x="3459046" y="2498782"/>
            <a:ext cx="2346330" cy="1137908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3D01C-996E-4CF3-BE2D-D1EE08E2C91E}"/>
              </a:ext>
            </a:extLst>
          </p:cNvPr>
          <p:cNvCxnSpPr>
            <a:cxnSpLocks/>
          </p:cNvCxnSpPr>
          <p:nvPr/>
        </p:nvCxnSpPr>
        <p:spPr>
          <a:xfrm>
            <a:off x="3412893" y="2895731"/>
            <a:ext cx="2332390" cy="1102466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1217456-1122-40EF-BB49-34A9E823E09B}"/>
              </a:ext>
            </a:extLst>
          </p:cNvPr>
          <p:cNvSpPr/>
          <p:nvPr/>
        </p:nvSpPr>
        <p:spPr>
          <a:xfrm>
            <a:off x="6115529" y="3520782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SYNCHRONOUS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27CEE-2D35-4F3B-A910-014640F5769F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3008857" y="2016607"/>
            <a:ext cx="2116036" cy="5103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DD4FE3-0AEC-47A2-A68A-CCAA5331406C}"/>
              </a:ext>
            </a:extLst>
          </p:cNvPr>
          <p:cNvSpPr/>
          <p:nvPr/>
        </p:nvSpPr>
        <p:spPr>
          <a:xfrm>
            <a:off x="1899527" y="1638847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94F640-A3FE-49EC-82CF-1CD32C838533}"/>
              </a:ext>
            </a:extLst>
          </p:cNvPr>
          <p:cNvGrpSpPr/>
          <p:nvPr/>
        </p:nvGrpSpPr>
        <p:grpSpPr>
          <a:xfrm>
            <a:off x="5124893" y="2284719"/>
            <a:ext cx="2126512" cy="871413"/>
            <a:chOff x="2721935" y="1920367"/>
            <a:chExt cx="3700131" cy="15162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A79BD5-10D8-409A-A6CF-854FA2348444}"/>
                </a:ext>
              </a:extLst>
            </p:cNvPr>
            <p:cNvGrpSpPr/>
            <p:nvPr/>
          </p:nvGrpSpPr>
          <p:grpSpPr>
            <a:xfrm>
              <a:off x="2721935" y="1920367"/>
              <a:ext cx="3700131" cy="1516260"/>
              <a:chOff x="2024388" y="1920367"/>
              <a:chExt cx="3700131" cy="151626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1F4351-8B25-45D4-B01B-F378D77C6023}"/>
                  </a:ext>
                </a:extLst>
              </p:cNvPr>
              <p:cNvSpPr/>
              <p:nvPr/>
            </p:nvSpPr>
            <p:spPr>
              <a:xfrm>
                <a:off x="3419482" y="1920367"/>
                <a:ext cx="2305037" cy="151626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F52AF23-ACDC-4D16-A671-993B95818484}"/>
                  </a:ext>
                </a:extLst>
              </p:cNvPr>
              <p:cNvSpPr/>
              <p:nvPr/>
            </p:nvSpPr>
            <p:spPr>
              <a:xfrm>
                <a:off x="2024388" y="2005098"/>
                <a:ext cx="701749" cy="67339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D3B4D6D-AC4A-4FDF-8016-2B83B8D0F6E2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2726137" y="2341796"/>
                <a:ext cx="693345" cy="1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0A4E93-16FB-4696-8A11-8A1DBFBD41CF}"/>
                </a:ext>
              </a:extLst>
            </p:cNvPr>
            <p:cNvSpPr/>
            <p:nvPr/>
          </p:nvSpPr>
          <p:spPr>
            <a:xfrm>
              <a:off x="2721935" y="2763226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607FD-FF09-4EC6-B1CD-5343D21B2FAB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3423684" y="3099924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A3F04D-8F47-48DD-8198-44D086A549A0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3008857" y="2962625"/>
            <a:ext cx="2116036" cy="37776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D55C35-EE15-4654-8897-7F998E00AE33}"/>
              </a:ext>
            </a:extLst>
          </p:cNvPr>
          <p:cNvSpPr/>
          <p:nvPr/>
        </p:nvSpPr>
        <p:spPr>
          <a:xfrm>
            <a:off x="1899527" y="2962625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4EBE08-8C90-4A17-B416-1D5CA85900F9}"/>
              </a:ext>
            </a:extLst>
          </p:cNvPr>
          <p:cNvSpPr txBox="1"/>
          <p:nvPr/>
        </p:nvSpPr>
        <p:spPr>
          <a:xfrm>
            <a:off x="3541703" y="1866565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http://service/v2/...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19B73-EFFE-4DDE-934D-CB48923003A9}"/>
              </a:ext>
            </a:extLst>
          </p:cNvPr>
          <p:cNvSpPr txBox="1"/>
          <p:nvPr/>
        </p:nvSpPr>
        <p:spPr>
          <a:xfrm>
            <a:off x="3541703" y="3282504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http://service/v1/...</a:t>
            </a:r>
          </a:p>
        </p:txBody>
      </p:sp>
    </p:spTree>
    <p:extLst>
      <p:ext uri="{BB962C8B-B14F-4D97-AF65-F5344CB8AC3E}">
        <p14:creationId xmlns:p14="http://schemas.microsoft.com/office/powerpoint/2010/main" val="297945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pic>
        <p:nvPicPr>
          <p:cNvPr id="2" name="Picture 2" descr="Introducing Kafdrop: Open Source Kafka UI - HomeAdvisor">
            <a:extLst>
              <a:ext uri="{FF2B5EF4-FFF2-40B4-BE49-F238E27FC236}">
                <a16:creationId xmlns:a16="http://schemas.microsoft.com/office/drawing/2014/main" id="{658C425B-4AC8-4AD7-BE2E-CD4BC230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3202290"/>
            <a:ext cx="1624349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961A85-6681-4EA9-8810-D5025165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38" y="3911548"/>
            <a:ext cx="1488557" cy="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2481F2-7635-4CB7-9F98-01C411AB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89" y="3739657"/>
            <a:ext cx="510870" cy="7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36226-D384-48A9-B71F-1098D88EA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785" y="4442808"/>
            <a:ext cx="980678" cy="2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EF461F10-E5E3-4D0C-8C4D-54CBBA639C57}"/>
              </a:ext>
            </a:extLst>
          </p:cNvPr>
          <p:cNvSpPr/>
          <p:nvPr/>
        </p:nvSpPr>
        <p:spPr>
          <a:xfrm>
            <a:off x="5698761" y="183201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818087" y="220001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814225" y="220001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44748" y="2800410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48610" y="280041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97395" y="368216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977" y="367110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789" y="367110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601" y="367110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414" y="367110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227" y="3671101"/>
            <a:ext cx="343266" cy="34326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493337" y="132932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26BA0-B53B-4D05-ABA3-B1D184CC9ACA}"/>
              </a:ext>
            </a:extLst>
          </p:cNvPr>
          <p:cNvCxnSpPr>
            <a:cxnSpLocks/>
            <a:stCxn id="92" idx="0"/>
            <a:endCxn id="16" idx="2"/>
          </p:cNvCxnSpPr>
          <p:nvPr/>
        </p:nvCxnSpPr>
        <p:spPr>
          <a:xfrm flipV="1">
            <a:off x="5923860" y="192971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BD3CDE5E-D4B5-402F-8517-BDD4E2D4E190}"/>
              </a:ext>
            </a:extLst>
          </p:cNvPr>
          <p:cNvSpPr/>
          <p:nvPr/>
        </p:nvSpPr>
        <p:spPr>
          <a:xfrm>
            <a:off x="5760007" y="1403251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6E64D8-8B44-4497-AE9B-45AD4AC6EBB3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V="1">
            <a:off x="5888418" y="1474253"/>
            <a:ext cx="0" cy="21658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784500" y="177125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15023" y="2371650"/>
            <a:ext cx="0" cy="4950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</p:cNvCxnSpPr>
          <p:nvPr/>
        </p:nvCxnSpPr>
        <p:spPr>
          <a:xfrm flipV="1">
            <a:off x="3041535" y="2382709"/>
            <a:ext cx="0" cy="4950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C8FCFD-971C-4819-B1A9-7177EF46BE35}"/>
              </a:ext>
            </a:extLst>
          </p:cNvPr>
          <p:cNvGrpSpPr/>
          <p:nvPr/>
        </p:nvGrpSpPr>
        <p:grpSpPr>
          <a:xfrm>
            <a:off x="2161953" y="3640140"/>
            <a:ext cx="4720336" cy="343266"/>
            <a:chOff x="2161953" y="2866657"/>
            <a:chExt cx="4720336" cy="34326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261E14-C8AB-4CD2-AF5B-4749B139FF6C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Envelope">
              <a:extLst>
                <a:ext uri="{FF2B5EF4-FFF2-40B4-BE49-F238E27FC236}">
                  <a16:creationId xmlns:a16="http://schemas.microsoft.com/office/drawing/2014/main" id="{BC805F59-C456-4F8C-A626-C547E5A94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A6480252-711F-4592-AC22-08CC4364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672ED194-0D0F-4DA4-BFED-E4932EF1C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A9F5FB91-5496-4C05-87C4-48496F11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26" name="Graphic 25" descr="Envelope">
              <a:extLst>
                <a:ext uri="{FF2B5EF4-FFF2-40B4-BE49-F238E27FC236}">
                  <a16:creationId xmlns:a16="http://schemas.microsoft.com/office/drawing/2014/main" id="{ECFF8621-B54A-4E31-BF32-B16696BD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638AC7-25EB-46E9-BB4F-7B99DC1CA76A}"/>
              </a:ext>
            </a:extLst>
          </p:cNvPr>
          <p:cNvCxnSpPr>
            <a:cxnSpLocks/>
          </p:cNvCxnSpPr>
          <p:nvPr/>
        </p:nvCxnSpPr>
        <p:spPr>
          <a:xfrm flipV="1">
            <a:off x="3365568" y="2371650"/>
            <a:ext cx="0" cy="126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E3C03A1-D356-4A31-A30C-6F418E76D548}"/>
              </a:ext>
            </a:extLst>
          </p:cNvPr>
          <p:cNvGrpSpPr/>
          <p:nvPr/>
        </p:nvGrpSpPr>
        <p:grpSpPr>
          <a:xfrm>
            <a:off x="2161953" y="2866657"/>
            <a:ext cx="4720336" cy="343266"/>
            <a:chOff x="2161953" y="2866657"/>
            <a:chExt cx="4720336" cy="3432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70923D-C9F2-4C85-914B-586DB3890BFD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81EC4A32-52F0-4700-9604-EF2E459F1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8778B721-B082-45C3-BA3D-2EF9EE63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84" name="Graphic 83" descr="Envelope">
              <a:extLst>
                <a:ext uri="{FF2B5EF4-FFF2-40B4-BE49-F238E27FC236}">
                  <a16:creationId xmlns:a16="http://schemas.microsoft.com/office/drawing/2014/main" id="{AE35E5D6-7264-4061-82D4-AC010A7B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87" name="Graphic 86" descr="Envelope">
              <a:extLst>
                <a:ext uri="{FF2B5EF4-FFF2-40B4-BE49-F238E27FC236}">
                  <a16:creationId xmlns:a16="http://schemas.microsoft.com/office/drawing/2014/main" id="{EE5C652A-C2C1-4799-917F-49E46C93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92" name="Graphic 91" descr="Envelope">
              <a:extLst>
                <a:ext uri="{FF2B5EF4-FFF2-40B4-BE49-F238E27FC236}">
                  <a16:creationId xmlns:a16="http://schemas.microsoft.com/office/drawing/2014/main" id="{D097C9EF-015D-42C7-BEE2-147CAC50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D7242C-CCEE-491A-B05D-D04A9D4C6E71}"/>
              </a:ext>
            </a:extLst>
          </p:cNvPr>
          <p:cNvSpPr/>
          <p:nvPr/>
        </p:nvSpPr>
        <p:spPr>
          <a:xfrm>
            <a:off x="5457895" y="87386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BCDE91-3AD1-419A-B760-4C15A4E03F93}"/>
              </a:ext>
            </a:extLst>
          </p:cNvPr>
          <p:cNvSpPr txBox="1"/>
          <p:nvPr/>
        </p:nvSpPr>
        <p:spPr>
          <a:xfrm>
            <a:off x="1232416" y="2877716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DF88C-D50F-4D06-BA99-CC6079DB0551}"/>
              </a:ext>
            </a:extLst>
          </p:cNvPr>
          <p:cNvSpPr txBox="1"/>
          <p:nvPr/>
        </p:nvSpPr>
        <p:spPr>
          <a:xfrm>
            <a:off x="1232416" y="3651199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topic.v2</a:t>
            </a:r>
          </a:p>
        </p:txBody>
      </p:sp>
    </p:spTree>
    <p:extLst>
      <p:ext uri="{BB962C8B-B14F-4D97-AF65-F5344CB8AC3E}">
        <p14:creationId xmlns:p14="http://schemas.microsoft.com/office/powerpoint/2010/main" val="39155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88923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207A3B-6E0C-4EE1-A90A-86CBE2165EB9}"/>
              </a:ext>
            </a:extLst>
          </p:cNvPr>
          <p:cNvSpPr/>
          <p:nvPr/>
        </p:nvSpPr>
        <p:spPr>
          <a:xfrm>
            <a:off x="2342675" y="1026127"/>
            <a:ext cx="1953795" cy="1362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SHARED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1579" y="3436198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465675" y="336251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550044" y="177790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6FB88-2954-4D3E-8DF0-BA2BAF05210F}"/>
              </a:ext>
            </a:extLst>
          </p:cNvPr>
          <p:cNvSpPr/>
          <p:nvPr/>
        </p:nvSpPr>
        <p:spPr>
          <a:xfrm>
            <a:off x="3593957" y="1888448"/>
            <a:ext cx="702513" cy="489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E449F-F356-41D1-90B4-3A8448A7B330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212102" y="2378299"/>
            <a:ext cx="488028" cy="105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16C217-C5F5-48FD-9D5B-824DCD6BCC3B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45935" y="2378299"/>
            <a:ext cx="650263" cy="98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EDF264-8732-4B31-A3C5-9FBCB19F0261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4296470" y="2078103"/>
            <a:ext cx="1253574" cy="5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92E35-A66D-4253-9D09-505022B5F235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36" name="Graphic 35" descr="Warning">
              <a:extLst>
                <a:ext uri="{FF2B5EF4-FFF2-40B4-BE49-F238E27FC236}">
                  <a16:creationId xmlns:a16="http://schemas.microsoft.com/office/drawing/2014/main" id="{BDCC634F-BB44-4E10-B80F-5C87FA9D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A1967A-AA88-4FC2-A0C1-08E48C82B8EF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TECHNICAL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4019107" y="1476114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019107" y="2530279"/>
            <a:ext cx="861045" cy="600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10FC905E-9258-4589-B585-A4227D9EE6B2}"/>
              </a:ext>
            </a:extLst>
          </p:cNvPr>
          <p:cNvSpPr/>
          <p:nvPr/>
        </p:nvSpPr>
        <p:spPr>
          <a:xfrm>
            <a:off x="4105842" y="3502042"/>
            <a:ext cx="687571" cy="72825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2FB45-2ECC-447C-8464-9573B79CB67C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4449630" y="2076507"/>
            <a:ext cx="0" cy="453772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3834C-60F6-4C6C-8B99-167627380AB8}"/>
              </a:ext>
            </a:extLst>
          </p:cNvPr>
          <p:cNvCxnSpPr>
            <a:cxnSpLocks/>
            <a:stCxn id="56" idx="2"/>
            <a:endCxn id="2" idx="1"/>
          </p:cNvCxnSpPr>
          <p:nvPr/>
        </p:nvCxnSpPr>
        <p:spPr>
          <a:xfrm flipH="1">
            <a:off x="4449628" y="3130672"/>
            <a:ext cx="2" cy="37137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8C967-6309-4DAB-A048-2680EDC6DFA0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D8C364AC-334A-424B-89B4-8C42EB139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EEEFE4-A3E5-4878-AC34-6D8307BB1F88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94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DEPENDENCIES – INTEGRAITION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0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7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12" name="Shape 129">
            <a:extLst>
              <a:ext uri="{FF2B5EF4-FFF2-40B4-BE49-F238E27FC236}">
                <a16:creationId xmlns:a16="http://schemas.microsoft.com/office/drawing/2014/main" id="{DB05585B-BB1D-49DA-BEA3-CFA22236E9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19" y="816478"/>
            <a:ext cx="7058361" cy="383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13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98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3C51D609-CD25-4D65-B84C-8C1E5B0F7545}"/>
              </a:ext>
            </a:extLst>
          </p:cNvPr>
          <p:cNvSpPr/>
          <p:nvPr/>
        </p:nvSpPr>
        <p:spPr>
          <a:xfrm>
            <a:off x="5889137" y="1347423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1AF695B8-067F-4460-B62E-7B2DD143C876}"/>
              </a:ext>
            </a:extLst>
          </p:cNvPr>
          <p:cNvSpPr/>
          <p:nvPr/>
        </p:nvSpPr>
        <p:spPr>
          <a:xfrm>
            <a:off x="2691257" y="1538624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Question Mark">
            <a:extLst>
              <a:ext uri="{FF2B5EF4-FFF2-40B4-BE49-F238E27FC236}">
                <a16:creationId xmlns:a16="http://schemas.microsoft.com/office/drawing/2014/main" id="{30AFD844-1405-4E33-8BCD-086523056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527" y="1224236"/>
            <a:ext cx="648986" cy="6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1803656" y="321814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05E3C5-90FD-4661-A3AD-AE3902EB1AFD}"/>
              </a:ext>
            </a:extLst>
          </p:cNvPr>
          <p:cNvSpPr/>
          <p:nvPr/>
        </p:nvSpPr>
        <p:spPr>
          <a:xfrm>
            <a:off x="6304111" y="277684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Badge Question Mark">
            <a:extLst>
              <a:ext uri="{FF2B5EF4-FFF2-40B4-BE49-F238E27FC236}">
                <a16:creationId xmlns:a16="http://schemas.microsoft.com/office/drawing/2014/main" id="{4904B119-2944-4635-B1A8-2DD991D4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3193" y="897592"/>
            <a:ext cx="648986" cy="64898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98A30F-5D52-4D4C-BBA0-B96921F1C223}"/>
              </a:ext>
            </a:extLst>
          </p:cNvPr>
          <p:cNvCxnSpPr>
            <a:cxnSpLocks/>
            <a:stCxn id="19" idx="0"/>
            <a:endCxn id="9" idx="1"/>
          </p:cNvCxnSpPr>
          <p:nvPr/>
        </p:nvCxnSpPr>
        <p:spPr>
          <a:xfrm rot="5400000" flipH="1" flipV="1">
            <a:off x="2337730" y="1242677"/>
            <a:ext cx="1996055" cy="1954872"/>
          </a:xfrm>
          <a:prstGeom prst="curvedConnector2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6CC4DAD3-4E58-4413-9DEE-9AC17B546EDE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rot="16200000" flipV="1">
            <a:off x="5133101" y="1051164"/>
            <a:ext cx="1554755" cy="1896597"/>
          </a:xfrm>
          <a:prstGeom prst="curvedConnector2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A7B48C99-85B4-4259-BA94-254585480EB3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538434" y="2645831"/>
            <a:ext cx="2198505" cy="12700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156C95-ECEE-4903-A694-5B39B19F7CBF}"/>
              </a:ext>
            </a:extLst>
          </p:cNvPr>
          <p:cNvSpPr/>
          <p:nvPr/>
        </p:nvSpPr>
        <p:spPr>
          <a:xfrm>
            <a:off x="4083021" y="1922975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2</a:t>
            </a:r>
          </a:p>
          <a:p>
            <a:pPr algn="ctr"/>
            <a:r>
              <a:rPr lang="en-US" dirty="0"/>
              <a:t>Name: Joe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8AA115-2320-4BB0-AC9C-66247799806B}"/>
              </a:ext>
            </a:extLst>
          </p:cNvPr>
          <p:cNvSpPr/>
          <p:nvPr/>
        </p:nvSpPr>
        <p:spPr>
          <a:xfrm>
            <a:off x="2212742" y="1621702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3</a:t>
            </a:r>
          </a:p>
          <a:p>
            <a:pPr algn="ctr"/>
            <a:r>
              <a:rPr lang="en-US" dirty="0"/>
              <a:t>Name: Bob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843E38-105F-4F16-BEC9-D1746AC5424E}"/>
              </a:ext>
            </a:extLst>
          </p:cNvPr>
          <p:cNvSpPr/>
          <p:nvPr/>
        </p:nvSpPr>
        <p:spPr>
          <a:xfrm>
            <a:off x="6031543" y="1552928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2</a:t>
            </a:r>
          </a:p>
          <a:p>
            <a:pPr algn="ctr"/>
            <a:r>
              <a:rPr lang="en-US" dirty="0"/>
              <a:t>Name: Joe</a:t>
            </a:r>
          </a:p>
        </p:txBody>
      </p: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FEBC319B-39A1-47B7-89BC-0A68B464B5E9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rot="10800000">
            <a:off x="2912987" y="3595901"/>
            <a:ext cx="1170035" cy="52694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083021" y="374508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28">
            <a:extLst>
              <a:ext uri="{FF2B5EF4-FFF2-40B4-BE49-F238E27FC236}">
                <a16:creationId xmlns:a16="http://schemas.microsoft.com/office/drawing/2014/main" id="{499056AC-2B91-4241-B65F-EC4C881B9F57}"/>
              </a:ext>
            </a:extLst>
          </p:cNvPr>
          <p:cNvCxnSpPr>
            <a:cxnSpLocks/>
            <a:stCxn id="2" idx="1"/>
            <a:endCxn id="19" idx="3"/>
          </p:cNvCxnSpPr>
          <p:nvPr/>
        </p:nvCxnSpPr>
        <p:spPr>
          <a:xfrm rot="10800000" flipV="1">
            <a:off x="2912987" y="3154600"/>
            <a:ext cx="3391125" cy="4413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C1-D075-47BC-B992-FAE04CF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04EF-E13D-4D34-A6E0-07BCDFAA2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BDACC-8930-4FF4-8B9D-1A664DA5A922}"/>
              </a:ext>
            </a:extLst>
          </p:cNvPr>
          <p:cNvSpPr/>
          <p:nvPr/>
        </p:nvSpPr>
        <p:spPr>
          <a:xfrm>
            <a:off x="2787607" y="17834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14C88-1665-4D6C-A7A7-7C656BCF80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18130" y="23838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E8A9A-E44F-4B6B-8DD2-3640528E3573}"/>
              </a:ext>
            </a:extLst>
          </p:cNvPr>
          <p:cNvSpPr/>
          <p:nvPr/>
        </p:nvSpPr>
        <p:spPr>
          <a:xfrm>
            <a:off x="1838966" y="3265600"/>
            <a:ext cx="5574465" cy="301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FFFA4-0C6F-410C-936C-3CB7727CF26B}"/>
              </a:ext>
            </a:extLst>
          </p:cNvPr>
          <p:cNvSpPr/>
          <p:nvPr/>
        </p:nvSpPr>
        <p:spPr>
          <a:xfrm>
            <a:off x="5462857" y="91276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14478-E8BE-4290-9E32-1E4602433A5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93380" y="151315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70040B-DC02-4EC5-ADA1-169A5C2E3EBB}"/>
              </a:ext>
            </a:extLst>
          </p:cNvPr>
          <p:cNvSpPr/>
          <p:nvPr/>
        </p:nvSpPr>
        <p:spPr>
          <a:xfrm>
            <a:off x="2223850" y="2984243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</p:spTree>
    <p:extLst>
      <p:ext uri="{BB962C8B-B14F-4D97-AF65-F5344CB8AC3E}">
        <p14:creationId xmlns:p14="http://schemas.microsoft.com/office/powerpoint/2010/main" val="24284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14635 -4.81481E-6 C 0.21198 -4.81481E-6 0.2927 -0.06141 0.2927 -0.11049 L 0.2927 -0.2209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-1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C1-D075-47BC-B992-FAE04CF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04EF-E13D-4D34-A6E0-07BCDFAA2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BDACC-8930-4FF4-8B9D-1A664DA5A922}"/>
              </a:ext>
            </a:extLst>
          </p:cNvPr>
          <p:cNvSpPr/>
          <p:nvPr/>
        </p:nvSpPr>
        <p:spPr>
          <a:xfrm>
            <a:off x="2787607" y="17834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14C88-1665-4D6C-A7A7-7C656BCF80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18130" y="23838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E8A9A-E44F-4B6B-8DD2-3640528E3573}"/>
              </a:ext>
            </a:extLst>
          </p:cNvPr>
          <p:cNvSpPr/>
          <p:nvPr/>
        </p:nvSpPr>
        <p:spPr>
          <a:xfrm>
            <a:off x="1838966" y="3265600"/>
            <a:ext cx="5574465" cy="301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FFFA4-0C6F-410C-936C-3CB7727CF26B}"/>
              </a:ext>
            </a:extLst>
          </p:cNvPr>
          <p:cNvSpPr/>
          <p:nvPr/>
        </p:nvSpPr>
        <p:spPr>
          <a:xfrm>
            <a:off x="5462857" y="91276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14478-E8BE-4290-9E32-1E4602433A5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93380" y="151315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70040B-DC02-4EC5-ADA1-169A5C2E3EBB}"/>
              </a:ext>
            </a:extLst>
          </p:cNvPr>
          <p:cNvSpPr/>
          <p:nvPr/>
        </p:nvSpPr>
        <p:spPr>
          <a:xfrm>
            <a:off x="2223850" y="2984243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76BFA8-BC20-4D5E-BD3C-F915D0896CA2}"/>
              </a:ext>
            </a:extLst>
          </p:cNvPr>
          <p:cNvSpPr/>
          <p:nvPr/>
        </p:nvSpPr>
        <p:spPr>
          <a:xfrm>
            <a:off x="4901449" y="1877900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</p:spTree>
    <p:extLst>
      <p:ext uri="{BB962C8B-B14F-4D97-AF65-F5344CB8AC3E}">
        <p14:creationId xmlns:p14="http://schemas.microsoft.com/office/powerpoint/2010/main" val="142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14618 -4.81481E-6 C 0.2118 -4.81481E-6 0.29253 -0.05987 0.29253 -0.10802 L 0.29253 -0.21574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1080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9358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68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5B1FDB-269E-4E54-B56C-BEE78D8200BB}"/>
              </a:ext>
            </a:extLst>
          </p:cNvPr>
          <p:cNvSpPr/>
          <p:nvPr/>
        </p:nvSpPr>
        <p:spPr>
          <a:xfrm>
            <a:off x="306345" y="3493516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693078" y="194411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335739" y="2323366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088124" y="2562954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693076" y="2578780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693077" y="1309458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693076" y="3232452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420" y="2203575"/>
            <a:ext cx="718758" cy="71875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BB2A-5F9D-4A8B-BF14-7F25BFF9756F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4873178" y="1564872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4873178" y="2199533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4873178" y="2562954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873178" y="2562954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9319D33-1C9B-44DF-B334-31C6EAA45FB6}"/>
              </a:ext>
            </a:extLst>
          </p:cNvPr>
          <p:cNvSpPr/>
          <p:nvPr/>
        </p:nvSpPr>
        <p:spPr>
          <a:xfrm>
            <a:off x="4261165" y="27434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38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508825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261210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06" y="2248956"/>
            <a:ext cx="718758" cy="7187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5046264" y="2244914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5046264" y="2608335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5046264" y="2608335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743457D0-B0F7-42DA-984D-05E436F605F3}"/>
              </a:ext>
            </a:extLst>
          </p:cNvPr>
          <p:cNvSpPr/>
          <p:nvPr/>
        </p:nvSpPr>
        <p:spPr>
          <a:xfrm>
            <a:off x="6082471" y="1408947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FDF59-E2FD-40DE-8131-25A307BE254E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5046264" y="1610253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196366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2948751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047" y="2248956"/>
            <a:ext cx="718758" cy="71875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733805" y="2608335"/>
            <a:ext cx="1132357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06469985-388E-4D28-933A-80B68A6B4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6887" y="2004243"/>
            <a:ext cx="496085" cy="49608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0059058-12E1-4085-AF48-8AE4B12627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5734" y="3129295"/>
            <a:ext cx="496085" cy="4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7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508825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261210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06" y="2248956"/>
            <a:ext cx="718758" cy="7187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5046264" y="2244914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5046264" y="2608335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5046264" y="2608335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26CA7-7E44-403D-9F6B-107AF86EC3F1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5046264" y="1610253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9C3B741-6D7B-4BDC-8392-2EF7065E2E15}"/>
              </a:ext>
            </a:extLst>
          </p:cNvPr>
          <p:cNvSpPr/>
          <p:nvPr/>
        </p:nvSpPr>
        <p:spPr>
          <a:xfrm>
            <a:off x="3443646" y="2152866"/>
            <a:ext cx="8502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1FC8D3EF-25CE-444B-A3D8-314B6C7F2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7816" y="2668505"/>
            <a:ext cx="581891" cy="5818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537D23-0E65-4393-81A3-B72C2034F440}"/>
              </a:ext>
            </a:extLst>
          </p:cNvPr>
          <p:cNvSpPr/>
          <p:nvPr/>
        </p:nvSpPr>
        <p:spPr>
          <a:xfrm>
            <a:off x="5046263" y="1517042"/>
            <a:ext cx="7316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595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36D33FB-B693-4842-A382-0C0B045C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8C6C7-89A8-4071-9B7C-7036BE9F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7D748420-0822-4859-9B46-A75FAD8BF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8755" y="-522"/>
            <a:ext cx="4827161" cy="48271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5EADCF-D4E1-4E66-8354-8D9A4957CD04}"/>
              </a:ext>
            </a:extLst>
          </p:cNvPr>
          <p:cNvSpPr/>
          <p:nvPr/>
        </p:nvSpPr>
        <p:spPr>
          <a:xfrm rot="10800000">
            <a:off x="6109763" y="2752241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039B86-BDBD-4823-9ADC-4A661F219A0C}"/>
              </a:ext>
            </a:extLst>
          </p:cNvPr>
          <p:cNvSpPr/>
          <p:nvPr/>
        </p:nvSpPr>
        <p:spPr>
          <a:xfrm rot="10800000">
            <a:off x="5219951" y="275223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56983C-637D-41E7-98D4-05E03594B201}"/>
              </a:ext>
            </a:extLst>
          </p:cNvPr>
          <p:cNvSpPr/>
          <p:nvPr/>
        </p:nvSpPr>
        <p:spPr>
          <a:xfrm rot="10800000">
            <a:off x="6999575" y="2752240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1EF19-3F06-4F39-B3A3-44C75BF17D3C}"/>
              </a:ext>
            </a:extLst>
          </p:cNvPr>
          <p:cNvSpPr/>
          <p:nvPr/>
        </p:nvSpPr>
        <p:spPr>
          <a:xfrm rot="10800000">
            <a:off x="4330139" y="275223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42">
            <a:extLst>
              <a:ext uri="{FF2B5EF4-FFF2-40B4-BE49-F238E27FC236}">
                <a16:creationId xmlns:a16="http://schemas.microsoft.com/office/drawing/2014/main" id="{3045C895-BCE2-41DD-AC83-A764D606A01D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>
            <a:off x="3157858" y="1575092"/>
            <a:ext cx="3328097" cy="1177149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609E23FE-F0B6-4C03-BA9A-42356CE32B97}"/>
              </a:ext>
            </a:extLst>
          </p:cNvPr>
          <p:cNvCxnSpPr>
            <a:cxnSpLocks/>
            <a:stCxn id="17" idx="3"/>
            <a:endCxn id="8" idx="2"/>
          </p:cNvCxnSpPr>
          <p:nvPr/>
        </p:nvCxnSpPr>
        <p:spPr>
          <a:xfrm>
            <a:off x="3157858" y="1575092"/>
            <a:ext cx="4217909" cy="1177148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42">
            <a:extLst>
              <a:ext uri="{FF2B5EF4-FFF2-40B4-BE49-F238E27FC236}">
                <a16:creationId xmlns:a16="http://schemas.microsoft.com/office/drawing/2014/main" id="{3A87C419-6058-45DC-94E2-1104F72C2A40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>
            <a:off x="3157858" y="1575092"/>
            <a:ext cx="2438285" cy="1177147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42">
            <a:extLst>
              <a:ext uri="{FF2B5EF4-FFF2-40B4-BE49-F238E27FC236}">
                <a16:creationId xmlns:a16="http://schemas.microsoft.com/office/drawing/2014/main" id="{B32ECDDA-7537-4C52-B93C-9AF88C7E9EAA}"/>
              </a:ext>
            </a:extLst>
          </p:cNvPr>
          <p:cNvCxnSpPr>
            <a:cxnSpLocks/>
            <a:stCxn id="17" idx="3"/>
            <a:endCxn id="9" idx="2"/>
          </p:cNvCxnSpPr>
          <p:nvPr/>
        </p:nvCxnSpPr>
        <p:spPr>
          <a:xfrm>
            <a:off x="3157858" y="1575092"/>
            <a:ext cx="1548473" cy="1177147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AB4C37-DF13-4FA8-B5BD-702A1A43C2BA}"/>
              </a:ext>
            </a:extLst>
          </p:cNvPr>
          <p:cNvSpPr/>
          <p:nvPr/>
        </p:nvSpPr>
        <p:spPr>
          <a:xfrm>
            <a:off x="2405473" y="1319678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97E19-4EAF-4846-B57B-483B95EB4963}"/>
              </a:ext>
            </a:extLst>
          </p:cNvPr>
          <p:cNvSpPr txBox="1"/>
          <p:nvPr/>
        </p:nvSpPr>
        <p:spPr>
          <a:xfrm>
            <a:off x="3157858" y="1187272"/>
            <a:ext cx="1683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192.168.1.100:32768</a:t>
            </a:r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E7B66B8E-E7E0-4A8D-A775-78D190EEB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475" y="2319116"/>
            <a:ext cx="718758" cy="71875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21EED5-5DE9-4400-8A93-A06D4A4507B3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 rot="5400000">
            <a:off x="1850956" y="1747784"/>
            <a:ext cx="847989" cy="1013433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94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73F4-C49D-4598-A8E2-01BFF772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17E88-1809-43A7-A05E-3A33D644B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5CDDDA68-236E-4214-AEF6-01A98DE44940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rot="10800000" flipV="1">
            <a:off x="1746164" y="1753339"/>
            <a:ext cx="791004" cy="2059618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27">
            <a:extLst>
              <a:ext uri="{FF2B5EF4-FFF2-40B4-BE49-F238E27FC236}">
                <a16:creationId xmlns:a16="http://schemas.microsoft.com/office/drawing/2014/main" id="{D8EB631E-D52A-4992-9F54-00F45F77146F}"/>
              </a:ext>
            </a:extLst>
          </p:cNvPr>
          <p:cNvCxnSpPr>
            <a:cxnSpLocks/>
            <a:stCxn id="37" idx="1"/>
            <a:endCxn id="7" idx="3"/>
          </p:cNvCxnSpPr>
          <p:nvPr/>
        </p:nvCxnSpPr>
        <p:spPr>
          <a:xfrm rot="10800000" flipV="1">
            <a:off x="1746164" y="2608335"/>
            <a:ext cx="4062920" cy="1204622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56FA783-09C0-42B0-97C9-38371414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06" y="3453578"/>
            <a:ext cx="718758" cy="71875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C7B6C-944F-480D-B695-0A6D21FD346E}"/>
              </a:ext>
            </a:extLst>
          </p:cNvPr>
          <p:cNvGrpSpPr/>
          <p:nvPr/>
        </p:nvGrpSpPr>
        <p:grpSpPr>
          <a:xfrm>
            <a:off x="2537168" y="1134504"/>
            <a:ext cx="2291043" cy="1145489"/>
            <a:chOff x="3429154" y="1141390"/>
            <a:chExt cx="2291043" cy="114548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E4764F-5361-490A-B0F6-51E2046F6389}"/>
                </a:ext>
              </a:extLst>
            </p:cNvPr>
            <p:cNvSpPr/>
            <p:nvPr/>
          </p:nvSpPr>
          <p:spPr>
            <a:xfrm>
              <a:off x="4967812" y="1141390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1E11066-0033-47C7-B6BC-DD4B6ACFAC3F}"/>
                </a:ext>
              </a:extLst>
            </p:cNvPr>
            <p:cNvSpPr/>
            <p:nvPr/>
          </p:nvSpPr>
          <p:spPr>
            <a:xfrm>
              <a:off x="4967810" y="1776051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aphic 22" descr="Server">
              <a:extLst>
                <a:ext uri="{FF2B5EF4-FFF2-40B4-BE49-F238E27FC236}">
                  <a16:creationId xmlns:a16="http://schemas.microsoft.com/office/drawing/2014/main" id="{D2CFB558-7267-4BE3-94A2-BF66812A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9154" y="1400846"/>
              <a:ext cx="718758" cy="718758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B19457-3D50-4C8F-95E3-2B11BDBAA1BF}"/>
                </a:ext>
              </a:extLst>
            </p:cNvPr>
            <p:cNvCxnSpPr>
              <a:cxnSpLocks/>
              <a:stCxn id="9" idx="1"/>
              <a:endCxn id="23" idx="3"/>
            </p:cNvCxnSpPr>
            <p:nvPr/>
          </p:nvCxnSpPr>
          <p:spPr>
            <a:xfrm flipH="1">
              <a:off x="4147912" y="1396804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C4CDC5-09B3-4539-B26B-41C110BBF584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 flipV="1">
              <a:off x="4147912" y="1760225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862426-AFC1-4C17-B6D7-605E6EF7F4C4}"/>
              </a:ext>
            </a:extLst>
          </p:cNvPr>
          <p:cNvGrpSpPr/>
          <p:nvPr/>
        </p:nvGrpSpPr>
        <p:grpSpPr>
          <a:xfrm>
            <a:off x="5809084" y="1354839"/>
            <a:ext cx="2291043" cy="2433822"/>
            <a:chOff x="6180714" y="1930976"/>
            <a:chExt cx="2291043" cy="243382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B6C0948-F5F8-4500-B3D5-651F223EC130}"/>
                </a:ext>
              </a:extLst>
            </p:cNvPr>
            <p:cNvSpPr/>
            <p:nvPr/>
          </p:nvSpPr>
          <p:spPr>
            <a:xfrm>
              <a:off x="7719372" y="2565637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D99903-E54B-4900-AD51-9F44D90DB59D}"/>
                </a:ext>
              </a:extLst>
            </p:cNvPr>
            <p:cNvSpPr/>
            <p:nvPr/>
          </p:nvSpPr>
          <p:spPr>
            <a:xfrm>
              <a:off x="7719370" y="3200298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0175C1C-AEE1-4B42-9C4D-0320C2CB53C6}"/>
                </a:ext>
              </a:extLst>
            </p:cNvPr>
            <p:cNvSpPr/>
            <p:nvPr/>
          </p:nvSpPr>
          <p:spPr>
            <a:xfrm>
              <a:off x="7719371" y="1930976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79FB4C4-BE87-476C-A652-C20BC2DF6FF5}"/>
                </a:ext>
              </a:extLst>
            </p:cNvPr>
            <p:cNvSpPr/>
            <p:nvPr/>
          </p:nvSpPr>
          <p:spPr>
            <a:xfrm>
              <a:off x="7719370" y="3853970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 descr="Server">
              <a:extLst>
                <a:ext uri="{FF2B5EF4-FFF2-40B4-BE49-F238E27FC236}">
                  <a16:creationId xmlns:a16="http://schemas.microsoft.com/office/drawing/2014/main" id="{3364A962-2842-46E3-B4EA-77A118718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0714" y="2825093"/>
              <a:ext cx="718758" cy="718758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21AF3-0DF2-4C96-B49F-56CE4400CE35}"/>
                </a:ext>
              </a:extLst>
            </p:cNvPr>
            <p:cNvCxnSpPr>
              <a:cxnSpLocks/>
              <a:stCxn id="35" idx="1"/>
              <a:endCxn id="37" idx="3"/>
            </p:cNvCxnSpPr>
            <p:nvPr/>
          </p:nvCxnSpPr>
          <p:spPr>
            <a:xfrm flipH="1">
              <a:off x="6899472" y="2186390"/>
              <a:ext cx="819899" cy="9980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BC7013-1EEF-418B-BAF9-5C957D869A84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flipH="1">
              <a:off x="6899472" y="2821051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37E6EC-84AC-4DFA-A101-48A932D3B3C7}"/>
                </a:ext>
              </a:extLst>
            </p:cNvPr>
            <p:cNvCxnSpPr>
              <a:cxnSpLocks/>
              <a:stCxn id="34" idx="1"/>
              <a:endCxn id="37" idx="3"/>
            </p:cNvCxnSpPr>
            <p:nvPr/>
          </p:nvCxnSpPr>
          <p:spPr>
            <a:xfrm flipH="1" flipV="1">
              <a:off x="6899472" y="3184472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B40DEB-00DC-40A1-BB61-A0CF4887F7A2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 flipH="1" flipV="1">
              <a:off x="6899472" y="3184472"/>
              <a:ext cx="819898" cy="9249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F333BBC-5600-47ED-8D96-B79325BF479B}"/>
              </a:ext>
            </a:extLst>
          </p:cNvPr>
          <p:cNvSpPr txBox="1"/>
          <p:nvPr/>
        </p:nvSpPr>
        <p:spPr>
          <a:xfrm>
            <a:off x="200708" y="2378413"/>
            <a:ext cx="18672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http://.../</a:t>
            </a:r>
            <a:r>
              <a:rPr lang="en-US" dirty="0" err="1"/>
              <a:t>cart?id</a:t>
            </a:r>
            <a:r>
              <a:rPr lang="en-US" dirty="0"/>
              <a:t>=12345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4B88EC-C6D5-42FB-87BF-596FE531B5AB}"/>
              </a:ext>
            </a:extLst>
          </p:cNvPr>
          <p:cNvSpPr txBox="1"/>
          <p:nvPr/>
        </p:nvSpPr>
        <p:spPr>
          <a:xfrm>
            <a:off x="3951300" y="3251388"/>
            <a:ext cx="1990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http://.../</a:t>
            </a:r>
            <a:r>
              <a:rPr lang="en-US" dirty="0" err="1"/>
              <a:t>search?q</a:t>
            </a:r>
            <a:r>
              <a:rPr lang="en-US" dirty="0"/>
              <a:t>=books</a:t>
            </a:r>
          </a:p>
        </p:txBody>
      </p:sp>
    </p:spTree>
    <p:extLst>
      <p:ext uri="{BB962C8B-B14F-4D97-AF65-F5344CB8AC3E}">
        <p14:creationId xmlns:p14="http://schemas.microsoft.com/office/powerpoint/2010/main" val="102318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7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6CD6-1AAD-4059-A20E-FF38ABDF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BLUE-GREEN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68758-6AC0-4D6C-BFDF-747B499A5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CD6C2-477B-4C39-8CB2-BBADE2E12640}"/>
              </a:ext>
            </a:extLst>
          </p:cNvPr>
          <p:cNvSpPr/>
          <p:nvPr/>
        </p:nvSpPr>
        <p:spPr>
          <a:xfrm>
            <a:off x="4920472" y="192623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78B2C-8C06-48F9-8399-F0D6772A591D}"/>
              </a:ext>
            </a:extLst>
          </p:cNvPr>
          <p:cNvSpPr/>
          <p:nvPr/>
        </p:nvSpPr>
        <p:spPr>
          <a:xfrm>
            <a:off x="4920470" y="2560900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20497-02AC-49AC-A9DC-498D6DDE61DC}"/>
              </a:ext>
            </a:extLst>
          </p:cNvPr>
          <p:cNvSpPr/>
          <p:nvPr/>
        </p:nvSpPr>
        <p:spPr>
          <a:xfrm>
            <a:off x="4920471" y="129157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7E7980-5D12-42BA-8377-8D554C0FEAC8}"/>
              </a:ext>
            </a:extLst>
          </p:cNvPr>
          <p:cNvSpPr/>
          <p:nvPr/>
        </p:nvSpPr>
        <p:spPr>
          <a:xfrm>
            <a:off x="4920470" y="3214572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13BCB57-85D4-4743-8A56-14DC5315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3358" y="2212371"/>
            <a:ext cx="718758" cy="7187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1B531-1B07-45BD-BE1A-3A4C3889E5B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2116" y="1546992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4F634-F956-4974-9E50-3FBC92DC318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42116" y="2181653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5BBF2B-0E50-4061-BDED-9D29791974D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42116" y="2541032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F7C4D-9399-493E-9715-0B0204F7787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42116" y="2541032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6CD6-1AAD-4059-A20E-FF38ABDF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RELEASE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68758-6AC0-4D6C-BFDF-747B499A5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CD6C2-477B-4C39-8CB2-BBADE2E12640}"/>
              </a:ext>
            </a:extLst>
          </p:cNvPr>
          <p:cNvSpPr/>
          <p:nvPr/>
        </p:nvSpPr>
        <p:spPr>
          <a:xfrm>
            <a:off x="4920472" y="192623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78B2C-8C06-48F9-8399-F0D6772A591D}"/>
              </a:ext>
            </a:extLst>
          </p:cNvPr>
          <p:cNvSpPr/>
          <p:nvPr/>
        </p:nvSpPr>
        <p:spPr>
          <a:xfrm>
            <a:off x="4920470" y="256090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20497-02AC-49AC-A9DC-498D6DDE61DC}"/>
              </a:ext>
            </a:extLst>
          </p:cNvPr>
          <p:cNvSpPr/>
          <p:nvPr/>
        </p:nvSpPr>
        <p:spPr>
          <a:xfrm>
            <a:off x="4920471" y="129157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7E7980-5D12-42BA-8377-8D554C0FEAC8}"/>
              </a:ext>
            </a:extLst>
          </p:cNvPr>
          <p:cNvSpPr/>
          <p:nvPr/>
        </p:nvSpPr>
        <p:spPr>
          <a:xfrm>
            <a:off x="4920470" y="3214572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13BCB57-85D4-4743-8A56-14DC5315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3358" y="2212371"/>
            <a:ext cx="718758" cy="7187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1B531-1B07-45BD-BE1A-3A4C3889E5B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2116" y="1546992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4F634-F956-4974-9E50-3FBC92DC318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42116" y="2181653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5BBF2B-0E50-4061-BDED-9D29791974D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42116" y="2541032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F7C4D-9399-493E-9715-0B0204F7787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42116" y="2541032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81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230D-F6D6-4947-BBFE-44B03C7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B1D86-DDB8-48C5-B944-E14F1887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926458-B4C5-4AFA-9E29-BE0B6BBC532C}"/>
              </a:ext>
            </a:extLst>
          </p:cNvPr>
          <p:cNvSpPr/>
          <p:nvPr/>
        </p:nvSpPr>
        <p:spPr>
          <a:xfrm>
            <a:off x="1529208" y="1857894"/>
            <a:ext cx="2012013" cy="1837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15746-BA9A-4FEA-9CE1-C1A4D41E1469}"/>
              </a:ext>
            </a:extLst>
          </p:cNvPr>
          <p:cNvSpPr/>
          <p:nvPr/>
        </p:nvSpPr>
        <p:spPr>
          <a:xfrm>
            <a:off x="1643134" y="1997257"/>
            <a:ext cx="1732623" cy="608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F38195-0CFC-4F66-984C-DE8F131C0E75}"/>
              </a:ext>
            </a:extLst>
          </p:cNvPr>
          <p:cNvSpPr/>
          <p:nvPr/>
        </p:nvSpPr>
        <p:spPr>
          <a:xfrm>
            <a:off x="1643135" y="2724916"/>
            <a:ext cx="673345" cy="847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551B07-7DD9-493B-B7AA-B81593B2269D}"/>
              </a:ext>
            </a:extLst>
          </p:cNvPr>
          <p:cNvSpPr/>
          <p:nvPr/>
        </p:nvSpPr>
        <p:spPr>
          <a:xfrm>
            <a:off x="2433087" y="2708291"/>
            <a:ext cx="1000069" cy="38820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83B28C-5E6D-428A-81CF-C1696882C25D}"/>
              </a:ext>
            </a:extLst>
          </p:cNvPr>
          <p:cNvSpPr/>
          <p:nvPr/>
        </p:nvSpPr>
        <p:spPr>
          <a:xfrm>
            <a:off x="2430406" y="3184064"/>
            <a:ext cx="1002750" cy="38820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</a:t>
            </a:r>
          </a:p>
        </p:txBody>
      </p:sp>
      <p:pic>
        <p:nvPicPr>
          <p:cNvPr id="1030" name="Picture 6" descr="Docker – Logos Download">
            <a:extLst>
              <a:ext uri="{FF2B5EF4-FFF2-40B4-BE49-F238E27FC236}">
                <a16:creationId xmlns:a16="http://schemas.microsoft.com/office/drawing/2014/main" id="{BC2D6F6E-B86A-4EE9-9D7E-C45C097D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06" y="1734243"/>
            <a:ext cx="2483286" cy="20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19588-3965-4DEB-95E4-2D1A634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5BBDA-6888-4407-9667-9F05A4A9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ED1E8-815C-4EEC-B99A-58A9923B1BBE}"/>
              </a:ext>
            </a:extLst>
          </p:cNvPr>
          <p:cNvSpPr/>
          <p:nvPr/>
        </p:nvSpPr>
        <p:spPr>
          <a:xfrm>
            <a:off x="7037248" y="252171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47F80-6349-4CFC-93A5-DD4877B8CF1A}"/>
              </a:ext>
            </a:extLst>
          </p:cNvPr>
          <p:cNvSpPr/>
          <p:nvPr/>
        </p:nvSpPr>
        <p:spPr>
          <a:xfrm>
            <a:off x="1354367" y="247978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AF3EB-1B1E-40CE-BDCC-6A39747C40B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106752" y="2735203"/>
            <a:ext cx="4930496" cy="4192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41CA6D-2F56-4AFC-B668-EDC5B81A5B4D}"/>
              </a:ext>
            </a:extLst>
          </p:cNvPr>
          <p:cNvSpPr/>
          <p:nvPr/>
        </p:nvSpPr>
        <p:spPr>
          <a:xfrm>
            <a:off x="3592501" y="2196594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82427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3ED4D8-BF93-46DF-A9FA-F0C483693A88}"/>
              </a:ext>
            </a:extLst>
          </p:cNvPr>
          <p:cNvSpPr/>
          <p:nvPr/>
        </p:nvSpPr>
        <p:spPr>
          <a:xfrm>
            <a:off x="1022465" y="914956"/>
            <a:ext cx="4862945" cy="34824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40FEE5-9A1B-43CD-8203-C0A3F80B9A39}"/>
              </a:ext>
            </a:extLst>
          </p:cNvPr>
          <p:cNvSpPr/>
          <p:nvPr/>
        </p:nvSpPr>
        <p:spPr>
          <a:xfrm>
            <a:off x="3012846" y="1113904"/>
            <a:ext cx="1280379" cy="1801367"/>
          </a:xfrm>
          <a:prstGeom prst="roundRect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B7DE4D-C46E-42F1-AFB7-C5BE5EF205E9}"/>
              </a:ext>
            </a:extLst>
          </p:cNvPr>
          <p:cNvSpPr/>
          <p:nvPr/>
        </p:nvSpPr>
        <p:spPr>
          <a:xfrm>
            <a:off x="1359964" y="1113905"/>
            <a:ext cx="1280379" cy="3017519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9230D-F6D6-4947-BBFE-44B03C7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B1D86-DDB8-48C5-B944-E14F1887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11CCBC-4A86-47DB-A7E5-7227FE7F5D09}"/>
              </a:ext>
            </a:extLst>
          </p:cNvPr>
          <p:cNvGrpSpPr/>
          <p:nvPr/>
        </p:nvGrpSpPr>
        <p:grpSpPr>
          <a:xfrm>
            <a:off x="1529208" y="2851265"/>
            <a:ext cx="924069" cy="843742"/>
            <a:chOff x="1529208" y="2028304"/>
            <a:chExt cx="2012013" cy="18371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6926458-B4C5-4AFA-9E29-BE0B6BBC532C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B15746-BA9A-4FEA-9CE1-C1A4D41E1469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BF38195-0CFC-4F66-984C-DE8F131C0E75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551B07-7DD9-493B-B7AA-B81593B2269D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83B28C-5E6D-428A-81CF-C1696882C25D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Kubernetes is a big deal, but an overlooked one – ARCHITECHT">
            <a:extLst>
              <a:ext uri="{FF2B5EF4-FFF2-40B4-BE49-F238E27FC236}">
                <a16:creationId xmlns:a16="http://schemas.microsoft.com/office/drawing/2014/main" id="{F43180D2-194C-430A-819D-FF5B2B5D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6879"/>
            <a:ext cx="1144565" cy="99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236B8-06D8-4B97-8553-AC27511690A0}"/>
              </a:ext>
            </a:extLst>
          </p:cNvPr>
          <p:cNvGrpSpPr/>
          <p:nvPr/>
        </p:nvGrpSpPr>
        <p:grpSpPr>
          <a:xfrm>
            <a:off x="1529208" y="1622919"/>
            <a:ext cx="924069" cy="843742"/>
            <a:chOff x="1529208" y="2028304"/>
            <a:chExt cx="2012013" cy="183711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BC9EC0C-0C89-4C36-94E2-F58DCB2C967C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0860026-B775-4947-8291-C862271C3AEE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E6503B-6D95-44EA-BBD1-68448B8387CA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BF48F6B-BB35-4F34-84A4-E3180364D08F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7C9FAEA-86D1-4759-815C-FB98FD1633D1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583A65-CE4E-4225-88CF-37CBBC6374D8}"/>
              </a:ext>
            </a:extLst>
          </p:cNvPr>
          <p:cNvGrpSpPr/>
          <p:nvPr/>
        </p:nvGrpSpPr>
        <p:grpSpPr>
          <a:xfrm>
            <a:off x="3202837" y="1622919"/>
            <a:ext cx="924069" cy="843742"/>
            <a:chOff x="1529208" y="2028304"/>
            <a:chExt cx="2012013" cy="183711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E3A4BF7-F998-4142-AC50-FA4E700B11FD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6E3B0D-28F2-4582-A5C1-19EF31AC78AB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FEB6269-1845-4F25-8A58-3319BF653F4E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A6FB0B8-41B7-4927-B29E-49A01B14DE6B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3FD341-959A-4290-9C4D-9551B48AB793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FCF927-8321-4E72-A6DE-8F0133138507}"/>
              </a:ext>
            </a:extLst>
          </p:cNvPr>
          <p:cNvGrpSpPr/>
          <p:nvPr/>
        </p:nvGrpSpPr>
        <p:grpSpPr>
          <a:xfrm>
            <a:off x="6527948" y="1256157"/>
            <a:ext cx="814970" cy="975840"/>
            <a:chOff x="3210123" y="1429716"/>
            <a:chExt cx="1361877" cy="163070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7C4237-EA97-43E0-A81D-4E274835795D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0" name="Graphic 29" descr="User">
                <a:extLst>
                  <a:ext uri="{FF2B5EF4-FFF2-40B4-BE49-F238E27FC236}">
                    <a16:creationId xmlns:a16="http://schemas.microsoft.com/office/drawing/2014/main" id="{AB00CA66-D9F5-41E1-A323-A5142C224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1" name="Graphic 30" descr="User">
                <a:extLst>
                  <a:ext uri="{FF2B5EF4-FFF2-40B4-BE49-F238E27FC236}">
                    <a16:creationId xmlns:a16="http://schemas.microsoft.com/office/drawing/2014/main" id="{F0CD4D4E-5CDE-4DA2-80B4-E9E9E8BAB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2" name="Graphic 31" descr="User">
                <a:extLst>
                  <a:ext uri="{FF2B5EF4-FFF2-40B4-BE49-F238E27FC236}">
                    <a16:creationId xmlns:a16="http://schemas.microsoft.com/office/drawing/2014/main" id="{FAC57389-9768-4704-A145-8DE2FB28C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2112EFA-C318-4CF7-A191-62AEDAA9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D42F24-0B86-4F57-B0CA-B84F52EE085D}"/>
              </a:ext>
            </a:extLst>
          </p:cNvPr>
          <p:cNvGrpSpPr/>
          <p:nvPr/>
        </p:nvGrpSpPr>
        <p:grpSpPr>
          <a:xfrm>
            <a:off x="6518931" y="2622664"/>
            <a:ext cx="814970" cy="975840"/>
            <a:chOff x="3210123" y="1429716"/>
            <a:chExt cx="1361877" cy="16307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255495-6ABA-4984-BEEE-BD35F104AA79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FD200EF9-7F2D-46B7-96C7-016423F7F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7" name="Graphic 36" descr="User">
                <a:extLst>
                  <a:ext uri="{FF2B5EF4-FFF2-40B4-BE49-F238E27FC236}">
                    <a16:creationId xmlns:a16="http://schemas.microsoft.com/office/drawing/2014/main" id="{23C59E93-4834-433A-9E7C-B9EC8D47A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8" name="Graphic 37" descr="User">
                <a:extLst>
                  <a:ext uri="{FF2B5EF4-FFF2-40B4-BE49-F238E27FC236}">
                    <a16:creationId xmlns:a16="http://schemas.microsoft.com/office/drawing/2014/main" id="{872C44FF-E18B-4A90-8806-1F9F90F14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5" name="Graphic 34" descr="User">
              <a:extLst>
                <a:ext uri="{FF2B5EF4-FFF2-40B4-BE49-F238E27FC236}">
                  <a16:creationId xmlns:a16="http://schemas.microsoft.com/office/drawing/2014/main" id="{E72FF5F7-04FD-47A0-9871-6FBE446E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42497C-5B0A-481C-839F-DABA15CBC6B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885410" y="1432464"/>
            <a:ext cx="6425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E70D15-4C98-45ED-B252-39DC1857C76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885410" y="2798971"/>
            <a:ext cx="6335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47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1556174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pic>
        <p:nvPicPr>
          <p:cNvPr id="4" name="Graphic 3" descr="Greek Pillar">
            <a:extLst>
              <a:ext uri="{FF2B5EF4-FFF2-40B4-BE49-F238E27FC236}">
                <a16:creationId xmlns:a16="http://schemas.microsoft.com/office/drawing/2014/main" id="{FB4E93C8-E893-43C8-8ACA-99A1D7A8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0" y="2114550"/>
            <a:ext cx="914400" cy="914400"/>
          </a:xfrm>
          <a:prstGeom prst="rect">
            <a:avLst/>
          </a:prstGeom>
        </p:spPr>
      </p:pic>
      <p:pic>
        <p:nvPicPr>
          <p:cNvPr id="6" name="Graphic 5" descr="Greek Pillar">
            <a:extLst>
              <a:ext uri="{FF2B5EF4-FFF2-40B4-BE49-F238E27FC236}">
                <a16:creationId xmlns:a16="http://schemas.microsoft.com/office/drawing/2014/main" id="{DD6E8C98-B903-4185-806A-6C659A04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7590" y="2114550"/>
            <a:ext cx="914400" cy="914400"/>
          </a:xfrm>
          <a:prstGeom prst="rect">
            <a:avLst/>
          </a:prstGeom>
        </p:spPr>
      </p:pic>
      <p:pic>
        <p:nvPicPr>
          <p:cNvPr id="8" name="Graphic 7" descr="Greek Pillar">
            <a:extLst>
              <a:ext uri="{FF2B5EF4-FFF2-40B4-BE49-F238E27FC236}">
                <a16:creationId xmlns:a16="http://schemas.microsoft.com/office/drawing/2014/main" id="{EB6920D5-F3A3-4261-B87F-88596716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5729" y="211455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169163-AF95-4B37-8977-7F42DD8E9D0D}"/>
              </a:ext>
            </a:extLst>
          </p:cNvPr>
          <p:cNvSpPr/>
          <p:nvPr/>
        </p:nvSpPr>
        <p:spPr>
          <a:xfrm>
            <a:off x="1157667" y="3028949"/>
            <a:ext cx="1032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6F178-4EF7-42E2-AEBC-75F32A23023E}"/>
              </a:ext>
            </a:extLst>
          </p:cNvPr>
          <p:cNvSpPr/>
          <p:nvPr/>
        </p:nvSpPr>
        <p:spPr>
          <a:xfrm>
            <a:off x="3577867" y="3028950"/>
            <a:ext cx="16338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BFEC5-E6A6-4F3D-B7E9-8FB3B5A74B0C}"/>
              </a:ext>
            </a:extLst>
          </p:cNvPr>
          <p:cNvSpPr/>
          <p:nvPr/>
        </p:nvSpPr>
        <p:spPr>
          <a:xfrm>
            <a:off x="6279383" y="3028950"/>
            <a:ext cx="15470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62056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39">
            <a:extLst>
              <a:ext uri="{FF2B5EF4-FFF2-40B4-BE49-F238E27FC236}">
                <a16:creationId xmlns:a16="http://schemas.microsoft.com/office/drawing/2014/main" id="{254FD499-8B0C-4C92-ABCF-D5F4741C9443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2145279" y="2034997"/>
            <a:ext cx="4515777" cy="701089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9">
            <a:extLst>
              <a:ext uri="{FF2B5EF4-FFF2-40B4-BE49-F238E27FC236}">
                <a16:creationId xmlns:a16="http://schemas.microsoft.com/office/drawing/2014/main" id="{AFD92244-D712-41F2-843E-91264A2B44C5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2145279" y="2736086"/>
            <a:ext cx="4289215" cy="1225797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9">
            <a:extLst>
              <a:ext uri="{FF2B5EF4-FFF2-40B4-BE49-F238E27FC236}">
                <a16:creationId xmlns:a16="http://schemas.microsoft.com/office/drawing/2014/main" id="{E339C281-C42F-4B26-AA7A-666E0B87DF56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2145279" y="1163355"/>
            <a:ext cx="3383127" cy="1572731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1FC24F-3B54-443E-A3C7-5F611EC7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AB3CF-C8BA-4D02-A543-34B77B97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B240C-3587-44BE-A0E4-2E6AA0E6F455}"/>
              </a:ext>
            </a:extLst>
          </p:cNvPr>
          <p:cNvGrpSpPr/>
          <p:nvPr/>
        </p:nvGrpSpPr>
        <p:grpSpPr>
          <a:xfrm>
            <a:off x="3851005" y="907941"/>
            <a:ext cx="3562436" cy="3309356"/>
            <a:chOff x="3054601" y="1224570"/>
            <a:chExt cx="3562436" cy="33093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FF17B71-B649-4EA9-AA44-40FD7BE02B50}"/>
                </a:ext>
              </a:extLst>
            </p:cNvPr>
            <p:cNvSpPr/>
            <p:nvPr/>
          </p:nvSpPr>
          <p:spPr>
            <a:xfrm>
              <a:off x="3164647" y="182681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B4C461-C78E-4D7D-80D6-B9BD974BD3F5}"/>
                </a:ext>
              </a:extLst>
            </p:cNvPr>
            <p:cNvSpPr/>
            <p:nvPr/>
          </p:nvSpPr>
          <p:spPr>
            <a:xfrm>
              <a:off x="5864652" y="2096212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784B6C-EC29-40E3-82F8-F90DBDCBA72F}"/>
                </a:ext>
              </a:extLst>
            </p:cNvPr>
            <p:cNvSpPr/>
            <p:nvPr/>
          </p:nvSpPr>
          <p:spPr>
            <a:xfrm>
              <a:off x="3054601" y="3801835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7688DA-D7BE-4CBB-9CA1-3A8CEDB60FEF}"/>
                </a:ext>
              </a:extLst>
            </p:cNvPr>
            <p:cNvSpPr/>
            <p:nvPr/>
          </p:nvSpPr>
          <p:spPr>
            <a:xfrm>
              <a:off x="5638090" y="4023098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84A428-6530-4CDE-B474-0C1EA8B215CE}"/>
                </a:ext>
              </a:extLst>
            </p:cNvPr>
            <p:cNvSpPr/>
            <p:nvPr/>
          </p:nvSpPr>
          <p:spPr>
            <a:xfrm>
              <a:off x="4469091" y="2932953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643A9BC-2A04-4E5B-844D-8887DD13897E}"/>
                </a:ext>
              </a:extLst>
            </p:cNvPr>
            <p:cNvSpPr/>
            <p:nvPr/>
          </p:nvSpPr>
          <p:spPr>
            <a:xfrm>
              <a:off x="4732002" y="1224570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0D2834-65A7-4906-9009-33D5ABCFCF84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V="1">
              <a:off x="3917032" y="1479984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ED71C1-3C5D-4BB7-900B-81DA28AE77AF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3917032" y="2082228"/>
              <a:ext cx="928252" cy="85072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57515B-2A26-467D-A0DA-D7578DE55F54}"/>
                </a:ext>
              </a:extLst>
            </p:cNvPr>
            <p:cNvCxnSpPr>
              <a:cxnSpLocks/>
              <a:stCxn id="5" idx="1"/>
              <a:endCxn id="8" idx="3"/>
            </p:cNvCxnSpPr>
            <p:nvPr/>
          </p:nvCxnSpPr>
          <p:spPr>
            <a:xfrm flipH="1">
              <a:off x="5221476" y="2351626"/>
              <a:ext cx="643176" cy="8367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C4500-4196-43D8-B338-DFBB7E20D3F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14283" y="2607040"/>
              <a:ext cx="226562" cy="141605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05D1D4-EC26-4E50-802F-C85065D5A693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 flipV="1">
              <a:off x="3806986" y="4057249"/>
              <a:ext cx="1831104" cy="22126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9887E5-5C71-43BE-A0F2-17AD86C782A2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430794" y="2337642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1EC2D6-1B13-4C5B-994A-CE1EC693D13D}"/>
              </a:ext>
            </a:extLst>
          </p:cNvPr>
          <p:cNvSpPr/>
          <p:nvPr/>
        </p:nvSpPr>
        <p:spPr>
          <a:xfrm>
            <a:off x="864900" y="1034954"/>
            <a:ext cx="1280379" cy="3402264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Greek Pillar">
            <a:extLst>
              <a:ext uri="{FF2B5EF4-FFF2-40B4-BE49-F238E27FC236}">
                <a16:creationId xmlns:a16="http://schemas.microsoft.com/office/drawing/2014/main" id="{A6CBFB79-2D69-4251-9D8E-4BD35E4D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135" y="1203383"/>
            <a:ext cx="677907" cy="6779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9BEE121-D9B5-4ACF-BFE3-55F8E634CA60}"/>
              </a:ext>
            </a:extLst>
          </p:cNvPr>
          <p:cNvSpPr/>
          <p:nvPr/>
        </p:nvSpPr>
        <p:spPr>
          <a:xfrm>
            <a:off x="1113858" y="1764563"/>
            <a:ext cx="7655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Logs</a:t>
            </a:r>
          </a:p>
        </p:txBody>
      </p:sp>
      <p:pic>
        <p:nvPicPr>
          <p:cNvPr id="36" name="Graphic 35" descr="Greek Pillar">
            <a:extLst>
              <a:ext uri="{FF2B5EF4-FFF2-40B4-BE49-F238E27FC236}">
                <a16:creationId xmlns:a16="http://schemas.microsoft.com/office/drawing/2014/main" id="{CD6D54E0-78A7-4680-BBB5-12E93D13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135" y="2325661"/>
            <a:ext cx="677907" cy="67790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D478DBF-93D8-4DDC-B35B-98F8B6BDD7EA}"/>
              </a:ext>
            </a:extLst>
          </p:cNvPr>
          <p:cNvSpPr/>
          <p:nvPr/>
        </p:nvSpPr>
        <p:spPr>
          <a:xfrm>
            <a:off x="1023496" y="2886841"/>
            <a:ext cx="9951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</a:p>
        </p:txBody>
      </p:sp>
      <p:pic>
        <p:nvPicPr>
          <p:cNvPr id="38" name="Graphic 37" descr="Greek Pillar">
            <a:extLst>
              <a:ext uri="{FF2B5EF4-FFF2-40B4-BE49-F238E27FC236}">
                <a16:creationId xmlns:a16="http://schemas.microsoft.com/office/drawing/2014/main" id="{D44CEC77-EE26-4B96-8A11-8BD645F6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175" y="3394223"/>
            <a:ext cx="677907" cy="67790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501E27C-3FEB-4DC6-94D0-29179DF28704}"/>
              </a:ext>
            </a:extLst>
          </p:cNvPr>
          <p:cNvSpPr/>
          <p:nvPr/>
        </p:nvSpPr>
        <p:spPr>
          <a:xfrm>
            <a:off x="1024082" y="3946863"/>
            <a:ext cx="9951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F873A5-A9E9-4EA5-94BA-6A1684FEC4E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243903" y="1765599"/>
            <a:ext cx="1717148" cy="970487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9">
            <a:extLst>
              <a:ext uri="{FF2B5EF4-FFF2-40B4-BE49-F238E27FC236}">
                <a16:creationId xmlns:a16="http://schemas.microsoft.com/office/drawing/2014/main" id="{A66EBAB1-0333-4E24-BBEA-53DFA216D3B0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145279" y="2736086"/>
            <a:ext cx="1705726" cy="1004534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BF3CB1CB-44B7-4206-A089-3EF436E62ED4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2145279" y="2736086"/>
            <a:ext cx="3120216" cy="135652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Megaphone1">
            <a:extLst>
              <a:ext uri="{FF2B5EF4-FFF2-40B4-BE49-F238E27FC236}">
                <a16:creationId xmlns:a16="http://schemas.microsoft.com/office/drawing/2014/main" id="{B587E120-D7B0-4D07-95DC-B716F6022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785" y="639119"/>
            <a:ext cx="914400" cy="91440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6E8FCCA-9771-4879-B2C5-914D4553D245}"/>
              </a:ext>
            </a:extLst>
          </p:cNvPr>
          <p:cNvGrpSpPr/>
          <p:nvPr/>
        </p:nvGrpSpPr>
        <p:grpSpPr>
          <a:xfrm>
            <a:off x="2581231" y="803743"/>
            <a:ext cx="814970" cy="975840"/>
            <a:chOff x="3210123" y="1429716"/>
            <a:chExt cx="1361877" cy="1630703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FF9E82A-E842-4EDE-BF72-57B8F6B302F4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114" name="Graphic 113" descr="User">
                <a:extLst>
                  <a:ext uri="{FF2B5EF4-FFF2-40B4-BE49-F238E27FC236}">
                    <a16:creationId xmlns:a16="http://schemas.microsoft.com/office/drawing/2014/main" id="{00AAE1C0-D1BA-49A4-BB95-EC5F83CA9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115" name="Graphic 114" descr="User">
                <a:extLst>
                  <a:ext uri="{FF2B5EF4-FFF2-40B4-BE49-F238E27FC236}">
                    <a16:creationId xmlns:a16="http://schemas.microsoft.com/office/drawing/2014/main" id="{E6C9B0E1-9920-49A4-8A0D-7CFCF9861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116" name="Graphic 115" descr="User">
                <a:extLst>
                  <a:ext uri="{FF2B5EF4-FFF2-40B4-BE49-F238E27FC236}">
                    <a16:creationId xmlns:a16="http://schemas.microsoft.com/office/drawing/2014/main" id="{DED88D4A-47DA-4279-A5E2-1472E173D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13" name="Graphic 112" descr="User">
              <a:extLst>
                <a:ext uri="{FF2B5EF4-FFF2-40B4-BE49-F238E27FC236}">
                  <a16:creationId xmlns:a16="http://schemas.microsoft.com/office/drawing/2014/main" id="{6AD6B195-5EEA-42FE-8D53-A65A08D4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6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TRACING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915269" y="1960585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16A3C-8FD9-41DC-860B-A51965CD4F36}"/>
              </a:ext>
            </a:extLst>
          </p:cNvPr>
          <p:cNvGrpSpPr/>
          <p:nvPr/>
        </p:nvGrpSpPr>
        <p:grpSpPr>
          <a:xfrm>
            <a:off x="5655172" y="1765321"/>
            <a:ext cx="1951918" cy="1923881"/>
            <a:chOff x="5568845" y="898504"/>
            <a:chExt cx="3034798" cy="30880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14A253B-9B15-4640-BCBE-2D6D523BBE37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75F2CD4-208B-4EAB-9E5B-0C392C7BA477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AF73CF6-EFAE-4D45-80CF-DCD23E4DD0E6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B8287A5-A730-4449-B2F4-96684DF02E5F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3201165-E53B-4C1E-BCAB-C6227432A14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D10BA8D-D55E-487D-AC65-CD5897DCDC6F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AE1A8B-C80D-4990-9215-5EA3F3AABA68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B9912A-6EAC-4D89-81F0-EA3985E6EA66}"/>
                </a:ext>
              </a:extLst>
            </p:cNvPr>
            <p:cNvCxnSpPr>
              <a:cxnSpLocks/>
              <a:stCxn id="39" idx="3"/>
              <a:endCxn id="43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090EEE-BDFB-4DF7-BF3D-5E6D4E44FAF5}"/>
                </a:ext>
              </a:extLst>
            </p:cNvPr>
            <p:cNvCxnSpPr>
              <a:cxnSpLocks/>
              <a:stCxn id="40" idx="1"/>
              <a:endCxn id="43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AD4737-9F0E-4D30-91A8-F793EA552151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1ED330-8CE7-470D-BA9B-65278A9700FD}"/>
                </a:ext>
              </a:extLst>
            </p:cNvPr>
            <p:cNvCxnSpPr>
              <a:cxnSpLocks/>
              <a:stCxn id="42" idx="1"/>
              <a:endCxn id="41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FF08A1-7D69-48AB-B210-3793164995A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15D7DB-978D-432B-8432-64118F1323AF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3066600" y="2119708"/>
            <a:ext cx="2659351" cy="17993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98D287-7703-4845-B821-42FF70228D33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4195352" y="2818001"/>
            <a:ext cx="1459820" cy="71207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C0E60F-3AA0-4CA6-9C66-F67880DFAC1C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3504877" y="3530079"/>
            <a:ext cx="2150295" cy="2235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869" y="1654843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873" y="3095235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910273" y="3552435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262919" y="2977124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24641" y="2278831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EA2B35-3B9E-47D3-BE2B-79A6F758A7F9}"/>
              </a:ext>
            </a:extLst>
          </p:cNvPr>
          <p:cNvCxnSpPr>
            <a:cxnSpLocks/>
          </p:cNvCxnSpPr>
          <p:nvPr/>
        </p:nvCxnSpPr>
        <p:spPr>
          <a:xfrm flipV="1">
            <a:off x="4770793" y="1654844"/>
            <a:ext cx="0" cy="24778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9B5B7E7-5259-4808-93EC-90BE0B1ECC83}"/>
              </a:ext>
            </a:extLst>
          </p:cNvPr>
          <p:cNvSpPr/>
          <p:nvPr/>
        </p:nvSpPr>
        <p:spPr>
          <a:xfrm>
            <a:off x="2033511" y="3139169"/>
            <a:ext cx="935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58138-27DE-48AC-B186-5660422F0221}"/>
              </a:ext>
            </a:extLst>
          </p:cNvPr>
          <p:cNvSpPr/>
          <p:nvPr/>
        </p:nvSpPr>
        <p:spPr>
          <a:xfrm>
            <a:off x="7241473" y="2893747"/>
            <a:ext cx="935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 ID</a:t>
            </a:r>
          </a:p>
        </p:txBody>
      </p:sp>
    </p:spTree>
    <p:extLst>
      <p:ext uri="{BB962C8B-B14F-4D97-AF65-F5344CB8AC3E}">
        <p14:creationId xmlns:p14="http://schemas.microsoft.com/office/powerpoint/2010/main" val="9595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81709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TIMEOUTS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D6BC9-6F62-4335-B712-5B4A819D5734}"/>
              </a:ext>
            </a:extLst>
          </p:cNvPr>
          <p:cNvSpPr/>
          <p:nvPr/>
        </p:nvSpPr>
        <p:spPr>
          <a:xfrm>
            <a:off x="2066724" y="3148730"/>
            <a:ext cx="1568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C875150-4242-4488-82CE-9490FF721B50}"/>
              </a:ext>
            </a:extLst>
          </p:cNvPr>
          <p:cNvSpPr/>
          <p:nvPr/>
        </p:nvSpPr>
        <p:spPr>
          <a:xfrm>
            <a:off x="4325480" y="209220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13EDC378-66AA-4160-AE7A-5FD4D0BF7B15}"/>
              </a:ext>
            </a:extLst>
          </p:cNvPr>
          <p:cNvSpPr/>
          <p:nvPr/>
        </p:nvSpPr>
        <p:spPr>
          <a:xfrm>
            <a:off x="6065242" y="233164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74FAAC3B-96F4-40F3-9208-BCBA1005494E}"/>
              </a:ext>
            </a:extLst>
          </p:cNvPr>
          <p:cNvSpPr/>
          <p:nvPr/>
        </p:nvSpPr>
        <p:spPr>
          <a:xfrm>
            <a:off x="4382345" y="257108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CDC-F421-432F-93E5-2B240F0C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27896-FA27-48EC-B05E-B72D29C8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4A19-3B9C-4DE7-B428-E4464FA3CD01}"/>
              </a:ext>
            </a:extLst>
          </p:cNvPr>
          <p:cNvSpPr/>
          <p:nvPr/>
        </p:nvSpPr>
        <p:spPr>
          <a:xfrm>
            <a:off x="2018849" y="1725795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7020A7-5F71-4B1D-A412-90653F2DE211}"/>
              </a:ext>
            </a:extLst>
          </p:cNvPr>
          <p:cNvSpPr/>
          <p:nvPr/>
        </p:nvSpPr>
        <p:spPr>
          <a:xfrm>
            <a:off x="4209213" y="2369039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4D3AC6-1D2D-4863-BB4D-1233CB1AA5F2}"/>
              </a:ext>
            </a:extLst>
          </p:cNvPr>
          <p:cNvSpPr/>
          <p:nvPr/>
        </p:nvSpPr>
        <p:spPr>
          <a:xfrm>
            <a:off x="1907891" y="3654701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F1FE2-7337-4865-A675-EF8F0AE7BF4E}"/>
              </a:ext>
            </a:extLst>
          </p:cNvPr>
          <p:cNvSpPr/>
          <p:nvPr/>
        </p:nvSpPr>
        <p:spPr>
          <a:xfrm>
            <a:off x="3747782" y="3440296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E62F53-6430-44A3-A807-0DB12ABD62B0}"/>
              </a:ext>
            </a:extLst>
          </p:cNvPr>
          <p:cNvSpPr/>
          <p:nvPr/>
        </p:nvSpPr>
        <p:spPr>
          <a:xfrm>
            <a:off x="2974638" y="2618489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E9496-6D46-4BB0-9056-012CA5ADB347}"/>
              </a:ext>
            </a:extLst>
          </p:cNvPr>
          <p:cNvSpPr/>
          <p:nvPr/>
        </p:nvSpPr>
        <p:spPr>
          <a:xfrm>
            <a:off x="3599189" y="1137613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B9BF9-CBE3-4134-A210-B137D939251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777467" y="1387063"/>
            <a:ext cx="821722" cy="58818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E3271-8BA0-4A13-B934-CC9C82B0C51E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2777467" y="1975245"/>
            <a:ext cx="576481" cy="64324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A7F7B-02F2-4550-A8D2-4FD7F18A223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733256" y="2618489"/>
            <a:ext cx="475957" cy="2494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516D2-C564-4634-AE1C-2AE653FD338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127092" y="2867939"/>
            <a:ext cx="461430" cy="5723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87DB14-FC80-44AF-8390-793C2E087C5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666509" y="3689747"/>
            <a:ext cx="1081273" cy="2144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1F8CAD-C591-4F32-B97A-E591CF7E213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287201" y="2224695"/>
            <a:ext cx="110958" cy="143000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C44563D5-4936-4E50-8C67-E51E7C6C9CA7}"/>
              </a:ext>
            </a:extLst>
          </p:cNvPr>
          <p:cNvSpPr/>
          <p:nvPr/>
        </p:nvSpPr>
        <p:spPr>
          <a:xfrm>
            <a:off x="1942170" y="1554150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A7D0FA68-8D83-4451-89C4-5542F8D08554}"/>
              </a:ext>
            </a:extLst>
          </p:cNvPr>
          <p:cNvSpPr/>
          <p:nvPr/>
        </p:nvSpPr>
        <p:spPr>
          <a:xfrm>
            <a:off x="2974638" y="146132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FA5188D-2D07-490E-8E5D-44286A440603}"/>
              </a:ext>
            </a:extLst>
          </p:cNvPr>
          <p:cNvSpPr/>
          <p:nvPr/>
        </p:nvSpPr>
        <p:spPr>
          <a:xfrm>
            <a:off x="2125670" y="284550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2C7C45E9-D467-40D5-BA3B-574272D7EF9F}"/>
              </a:ext>
            </a:extLst>
          </p:cNvPr>
          <p:cNvSpPr/>
          <p:nvPr/>
        </p:nvSpPr>
        <p:spPr>
          <a:xfrm>
            <a:off x="2907604" y="209287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nline Circuit Breaker and Fuses Product Types ...">
            <a:extLst>
              <a:ext uri="{FF2B5EF4-FFF2-40B4-BE49-F238E27FC236}">
                <a16:creationId xmlns:a16="http://schemas.microsoft.com/office/drawing/2014/main" id="{B398EADD-B614-413A-93F9-D81C74F4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67" y="1322260"/>
            <a:ext cx="2246767" cy="24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2721935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0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4862624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A93509-3E7C-48EB-A0D2-D0F67D76DBB0}"/>
              </a:ext>
            </a:extLst>
          </p:cNvPr>
          <p:cNvSpPr txBox="1"/>
          <p:nvPr/>
        </p:nvSpPr>
        <p:spPr>
          <a:xfrm>
            <a:off x="581246" y="1444311"/>
            <a:ext cx="3077496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Backward compatible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Technology independent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Hiding implementation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59F-C801-4964-8AFC-06CC318A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– SHARED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982D9-B622-42BF-BFFE-DD100D0B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D51BCE-F344-4E1C-937B-8CA72A042E13}"/>
              </a:ext>
            </a:extLst>
          </p:cNvPr>
          <p:cNvSpPr/>
          <p:nvPr/>
        </p:nvSpPr>
        <p:spPr>
          <a:xfrm>
            <a:off x="3606479" y="1464170"/>
            <a:ext cx="965521" cy="6977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54F738-40AE-4F37-A0CF-0BC5D3389533}"/>
              </a:ext>
            </a:extLst>
          </p:cNvPr>
          <p:cNvSpPr/>
          <p:nvPr/>
        </p:nvSpPr>
        <p:spPr>
          <a:xfrm>
            <a:off x="454144" y="1464170"/>
            <a:ext cx="965521" cy="697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B5A114B-0416-4320-A872-56F42528B0FC}"/>
              </a:ext>
            </a:extLst>
          </p:cNvPr>
          <p:cNvSpPr/>
          <p:nvPr/>
        </p:nvSpPr>
        <p:spPr>
          <a:xfrm>
            <a:off x="2006010" y="2920408"/>
            <a:ext cx="1197935" cy="126881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AB438D-3446-425E-A3F7-80B466EFFA9F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936906" y="2161954"/>
            <a:ext cx="106910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864CC80C-4FCE-46A4-B160-2DAA6C03559A}"/>
              </a:ext>
            </a:extLst>
          </p:cNvPr>
          <p:cNvCxnSpPr>
            <a:cxnSpLocks/>
            <a:stCxn id="8" idx="4"/>
            <a:endCxn id="5" idx="2"/>
          </p:cNvCxnSpPr>
          <p:nvPr/>
        </p:nvCxnSpPr>
        <p:spPr>
          <a:xfrm flipV="1">
            <a:off x="3203945" y="2161954"/>
            <a:ext cx="88529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" descr="Books - Enterprise Integration Patterns">
            <a:extLst>
              <a:ext uri="{FF2B5EF4-FFF2-40B4-BE49-F238E27FC236}">
                <a16:creationId xmlns:a16="http://schemas.microsoft.com/office/drawing/2014/main" id="{D89CF9C5-895C-436D-B74A-3DAF9101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86" y="911741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8C19D-6967-4464-A4AF-510C23760F5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86FAE313-8010-4473-84D9-2B896212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5B093D-C44C-480D-BAC1-393818DD7817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88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913723" y="1882485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81F171-7AEB-4C99-AB6E-EFD9ACC95A56}"/>
              </a:ext>
            </a:extLst>
          </p:cNvPr>
          <p:cNvSpPr/>
          <p:nvPr/>
        </p:nvSpPr>
        <p:spPr>
          <a:xfrm>
            <a:off x="5811318" y="3083485"/>
            <a:ext cx="156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323" y="1576743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327" y="3017135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908727" y="3474335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261373" y="2899024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23095" y="2200731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944845-FE12-403C-A35D-CBDC3867ACEC}"/>
              </a:ext>
            </a:extLst>
          </p:cNvPr>
          <p:cNvSpPr/>
          <p:nvPr/>
        </p:nvSpPr>
        <p:spPr>
          <a:xfrm>
            <a:off x="3746558" y="1445349"/>
            <a:ext cx="483918" cy="3182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3065054" y="1604472"/>
            <a:ext cx="681504" cy="4371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5DF33E-34FE-40C7-B1AD-9FE14B97A5D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3951847" y="1763595"/>
            <a:ext cx="36670" cy="8171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PC: Transporting massive data with Google’s ...">
            <a:extLst>
              <a:ext uri="{FF2B5EF4-FFF2-40B4-BE49-F238E27FC236}">
                <a16:creationId xmlns:a16="http://schemas.microsoft.com/office/drawing/2014/main" id="{205F0628-EC30-4704-9ACD-50F6A7BD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70" y="2339351"/>
            <a:ext cx="1910316" cy="6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959BF-D7E2-471D-B14F-C19A7FE9C6A5}"/>
              </a:ext>
            </a:extLst>
          </p:cNvPr>
          <p:cNvSpPr/>
          <p:nvPr/>
        </p:nvSpPr>
        <p:spPr>
          <a:xfrm>
            <a:off x="5707605" y="1350049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Thrift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10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D6BC9-6F62-4335-B712-5B4A819D5734}"/>
              </a:ext>
            </a:extLst>
          </p:cNvPr>
          <p:cNvSpPr/>
          <p:nvPr/>
        </p:nvSpPr>
        <p:spPr>
          <a:xfrm>
            <a:off x="2066724" y="3148730"/>
            <a:ext cx="1568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0E125C-50CE-4578-92A4-15724B732468}"/>
              </a:ext>
            </a:extLst>
          </p:cNvPr>
          <p:cNvSpPr/>
          <p:nvPr/>
        </p:nvSpPr>
        <p:spPr>
          <a:xfrm>
            <a:off x="5723633" y="3148730"/>
            <a:ext cx="11384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C875150-4242-4488-82CE-9490FF721B50}"/>
              </a:ext>
            </a:extLst>
          </p:cNvPr>
          <p:cNvSpPr/>
          <p:nvPr/>
        </p:nvSpPr>
        <p:spPr>
          <a:xfrm>
            <a:off x="4325480" y="209220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13EDC378-66AA-4160-AE7A-5FD4D0BF7B15}"/>
              </a:ext>
            </a:extLst>
          </p:cNvPr>
          <p:cNvSpPr/>
          <p:nvPr/>
        </p:nvSpPr>
        <p:spPr>
          <a:xfrm>
            <a:off x="6065242" y="233164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74FAAC3B-96F4-40F3-9208-BCBA1005494E}"/>
              </a:ext>
            </a:extLst>
          </p:cNvPr>
          <p:cNvSpPr/>
          <p:nvPr/>
        </p:nvSpPr>
        <p:spPr>
          <a:xfrm>
            <a:off x="4382345" y="257108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1390</TotalTime>
  <Words>389</Words>
  <Application>Microsoft Office PowerPoint</Application>
  <PresentationFormat>On-screen Show (16:9)</PresentationFormat>
  <Paragraphs>200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PATTERNS</vt:lpstr>
      <vt:lpstr>COMMUNICATION</vt:lpstr>
      <vt:lpstr>COMMUNICATION</vt:lpstr>
      <vt:lpstr>COMMUNICATION - API</vt:lpstr>
      <vt:lpstr>COMMUNICATION - API</vt:lpstr>
      <vt:lpstr>COMMUNICATION – SHARED DATABASE</vt:lpstr>
      <vt:lpstr>COMMUNICATION - SYNCHRONOUS</vt:lpstr>
      <vt:lpstr>COMMUNICATION - SYNCHRONOUS</vt:lpstr>
      <vt:lpstr>COMMUNICATION - SYNCHRONOUS</vt:lpstr>
      <vt:lpstr>COMMUNICATION - SYNCHRONOUS</vt:lpstr>
      <vt:lpstr>COMMUNICATION - ASYNCHRONOUS</vt:lpstr>
      <vt:lpstr>COMMUNICATION - ASYNCHRONOUS</vt:lpstr>
      <vt:lpstr>COMMUNICATION - ASYNCHRONOUS</vt:lpstr>
      <vt:lpstr>COMMUNICATION - ASYNCHRONOUS</vt:lpstr>
      <vt:lpstr>DEPENDENCIES</vt:lpstr>
      <vt:lpstr>DEPENDENCIES – SHARED LIBRARY</vt:lpstr>
      <vt:lpstr>DEPENDENCIES – TECHNICAL BOUNDARY</vt:lpstr>
      <vt:lpstr>DEPENDENCIES – INTEGRAITION</vt:lpstr>
      <vt:lpstr>CONSISTENCY</vt:lpstr>
      <vt:lpstr>CAP THEOREM</vt:lpstr>
      <vt:lpstr>TWO-PHASE COMMIT</vt:lpstr>
      <vt:lpstr>TWO-PHASE COMMIT</vt:lpstr>
      <vt:lpstr>TWO-PHASE COMMIT</vt:lpstr>
      <vt:lpstr>TWO-PHASE COMMIT</vt:lpstr>
      <vt:lpstr>EVENTUAL CONSISTENCY</vt:lpstr>
      <vt:lpstr>EVENT SOURCING</vt:lpstr>
      <vt:lpstr>IDEMPOTENCE</vt:lpstr>
      <vt:lpstr>SCALING</vt:lpstr>
      <vt:lpstr>PowerPoint Presentation</vt:lpstr>
      <vt:lpstr>LOAD BALANCERS</vt:lpstr>
      <vt:lpstr>HTTP LOAD BALANCERS</vt:lpstr>
      <vt:lpstr>HTTP LOAD BALANCERS</vt:lpstr>
      <vt:lpstr>SERVICE REGISTRY</vt:lpstr>
      <vt:lpstr>API GATEWAY</vt:lpstr>
      <vt:lpstr>DEPLOYMENT</vt:lpstr>
      <vt:lpstr>BLUE-GREEN</vt:lpstr>
      <vt:lpstr>CANARY RELEASE</vt:lpstr>
      <vt:lpstr>CONTAINERIZATION</vt:lpstr>
      <vt:lpstr>CONTAINER ORCHESTRATOR</vt:lpstr>
      <vt:lpstr>OBSERVABILITY</vt:lpstr>
      <vt:lpstr>OBSERVABILITY</vt:lpstr>
      <vt:lpstr>OBSERVABILITY</vt:lpstr>
      <vt:lpstr>TRACING</vt:lpstr>
      <vt:lpstr>RESILIENCE</vt:lpstr>
      <vt:lpstr>TIMEOUTS</vt:lpstr>
      <vt:lpstr>CIRCUIT BREAKERS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256</cp:revision>
  <dcterms:created xsi:type="dcterms:W3CDTF">2018-01-26T19:23:30Z</dcterms:created>
  <dcterms:modified xsi:type="dcterms:W3CDTF">2020-09-30T14:23:44Z</dcterms:modified>
</cp:coreProperties>
</file>