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0"/>
  </p:notesMasterIdLst>
  <p:handoutMasterIdLst>
    <p:handoutMasterId r:id="rId41"/>
  </p:handoutMasterIdLst>
  <p:sldIdLst>
    <p:sldId id="256" r:id="rId4"/>
    <p:sldId id="276" r:id="rId5"/>
    <p:sldId id="278" r:id="rId6"/>
    <p:sldId id="281" r:id="rId7"/>
    <p:sldId id="277" r:id="rId8"/>
    <p:sldId id="280" r:id="rId9"/>
    <p:sldId id="279" r:id="rId10"/>
    <p:sldId id="285" r:id="rId11"/>
    <p:sldId id="282" r:id="rId12"/>
    <p:sldId id="283" r:id="rId13"/>
    <p:sldId id="284" r:id="rId14"/>
    <p:sldId id="286" r:id="rId15"/>
    <p:sldId id="287" r:id="rId16"/>
    <p:sldId id="297" r:id="rId17"/>
    <p:sldId id="288" r:id="rId18"/>
    <p:sldId id="289" r:id="rId19"/>
    <p:sldId id="290" r:id="rId20"/>
    <p:sldId id="291" r:id="rId21"/>
    <p:sldId id="298" r:id="rId22"/>
    <p:sldId id="293" r:id="rId23"/>
    <p:sldId id="294" r:id="rId24"/>
    <p:sldId id="299" r:id="rId25"/>
    <p:sldId id="295" r:id="rId26"/>
    <p:sldId id="296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8" r:id="rId35"/>
    <p:sldId id="307" r:id="rId36"/>
    <p:sldId id="309" r:id="rId37"/>
    <p:sldId id="310" r:id="rId38"/>
    <p:sldId id="292" r:id="rId3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278"/>
            <p14:sldId id="281"/>
            <p14:sldId id="277"/>
            <p14:sldId id="280"/>
            <p14:sldId id="279"/>
            <p14:sldId id="285"/>
            <p14:sldId id="282"/>
            <p14:sldId id="283"/>
            <p14:sldId id="284"/>
            <p14:sldId id="286"/>
            <p14:sldId id="287"/>
            <p14:sldId id="297"/>
            <p14:sldId id="288"/>
            <p14:sldId id="289"/>
            <p14:sldId id="290"/>
            <p14:sldId id="291"/>
            <p14:sldId id="298"/>
            <p14:sldId id="293"/>
            <p14:sldId id="294"/>
            <p14:sldId id="299"/>
            <p14:sldId id="295"/>
            <p14:sldId id="296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09"/>
            <p14:sldId id="310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27.svg"/><Relationship Id="rId5" Type="http://schemas.openxmlformats.org/officeDocument/2006/relationships/image" Target="../media/image19.svg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png"/><Relationship Id="rId11" Type="http://schemas.openxmlformats.org/officeDocument/2006/relationships/image" Target="../media/image29.svg"/><Relationship Id="rId5" Type="http://schemas.openxmlformats.org/officeDocument/2006/relationships/image" Target="../media/image19.sv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48.png"/><Relationship Id="rId2" Type="http://schemas.openxmlformats.org/officeDocument/2006/relationships/image" Target="../media/image1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44.png"/><Relationship Id="rId15" Type="http://schemas.openxmlformats.org/officeDocument/2006/relationships/image" Target="../media/image46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19.sv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50.png"/><Relationship Id="rId2" Type="http://schemas.openxmlformats.org/officeDocument/2006/relationships/image" Target="../media/image1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11" Type="http://schemas.openxmlformats.org/officeDocument/2006/relationships/image" Target="../media/image44.png"/><Relationship Id="rId5" Type="http://schemas.openxmlformats.org/officeDocument/2006/relationships/image" Target="../media/image19.svg"/><Relationship Id="rId15" Type="http://schemas.openxmlformats.org/officeDocument/2006/relationships/image" Target="../media/image52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49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54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6854FC-7E11-4A19-99B4-A56B5DDF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TWO-PIZZA TEAM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4AF6F-968B-43C2-AC73-2FE1C1CDA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10382-2EEE-4421-A67A-E305B2BA0B51}"/>
              </a:ext>
            </a:extLst>
          </p:cNvPr>
          <p:cNvGrpSpPr/>
          <p:nvPr/>
        </p:nvGrpSpPr>
        <p:grpSpPr>
          <a:xfrm>
            <a:off x="1093276" y="1756398"/>
            <a:ext cx="1361877" cy="1630703"/>
            <a:chOff x="3210123" y="1429716"/>
            <a:chExt cx="1361877" cy="1630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ADCF1A-F48B-43DF-937D-D38A2D60CF60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" name="Graphic 6" descr="User">
                <a:extLst>
                  <a:ext uri="{FF2B5EF4-FFF2-40B4-BE49-F238E27FC236}">
                    <a16:creationId xmlns:a16="http://schemas.microsoft.com/office/drawing/2014/main" id="{33EA60FF-702F-41E1-8B7B-5C72C7DB2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8" name="Graphic 7" descr="User">
                <a:extLst>
                  <a:ext uri="{FF2B5EF4-FFF2-40B4-BE49-F238E27FC236}">
                    <a16:creationId xmlns:a16="http://schemas.microsoft.com/office/drawing/2014/main" id="{C6BC8D51-C85F-47AD-A2BD-ADC01A8E7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9" name="Graphic 8" descr="User">
                <a:extLst>
                  <a:ext uri="{FF2B5EF4-FFF2-40B4-BE49-F238E27FC236}">
                    <a16:creationId xmlns:a16="http://schemas.microsoft.com/office/drawing/2014/main" id="{DBB95109-E04B-4081-BD39-5E58DBDA5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0D523F36-6642-45E5-8FD4-3F62D98FB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1" name="Graphic 10" descr="Whole pizza">
            <a:extLst>
              <a:ext uri="{FF2B5EF4-FFF2-40B4-BE49-F238E27FC236}">
                <a16:creationId xmlns:a16="http://schemas.microsoft.com/office/drawing/2014/main" id="{38DC5C54-7EA0-46BF-BB55-91EE14B65E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2161" y="1385547"/>
            <a:ext cx="1199678" cy="1199678"/>
          </a:xfrm>
          <a:prstGeom prst="rect">
            <a:avLst/>
          </a:prstGeom>
        </p:spPr>
      </p:pic>
      <p:pic>
        <p:nvPicPr>
          <p:cNvPr id="12" name="Graphic 11" descr="Whole pizza">
            <a:extLst>
              <a:ext uri="{FF2B5EF4-FFF2-40B4-BE49-F238E27FC236}">
                <a16:creationId xmlns:a16="http://schemas.microsoft.com/office/drawing/2014/main" id="{190F6A43-B9A1-47EC-902F-91E5B7D8C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173" y="3057068"/>
            <a:ext cx="1199678" cy="11996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ECB64-8748-4EA6-A889-A503CD65D812}"/>
              </a:ext>
            </a:extLst>
          </p:cNvPr>
          <p:cNvSpPr txBox="1"/>
          <p:nvPr/>
        </p:nvSpPr>
        <p:spPr>
          <a:xfrm>
            <a:off x="5777023" y="2175339"/>
            <a:ext cx="2428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3-12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DEV, QA, OPS</a:t>
            </a:r>
          </a:p>
        </p:txBody>
      </p:sp>
    </p:spTree>
    <p:extLst>
      <p:ext uri="{BB962C8B-B14F-4D97-AF65-F5344CB8AC3E}">
        <p14:creationId xmlns:p14="http://schemas.microsoft.com/office/powerpoint/2010/main" val="30565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1178337" y="1483071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094572" y="148307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D775DA21-F09F-4CA9-8117-349622583FE3}"/>
              </a:ext>
            </a:extLst>
          </p:cNvPr>
          <p:cNvSpPr/>
          <p:nvPr/>
        </p:nvSpPr>
        <p:spPr>
          <a:xfrm>
            <a:off x="3742661" y="1056167"/>
            <a:ext cx="1495646" cy="1339702"/>
          </a:xfrm>
          <a:prstGeom prst="noSmoking">
            <a:avLst>
              <a:gd name="adj" fmla="val 86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02C029-09BD-4CF6-95DE-5ED70C9541FD}"/>
              </a:ext>
            </a:extLst>
          </p:cNvPr>
          <p:cNvSpPr/>
          <p:nvPr/>
        </p:nvSpPr>
        <p:spPr>
          <a:xfrm>
            <a:off x="4114291" y="3413938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2D0F0C-70E8-4FDB-A963-698FF4978E90}"/>
              </a:ext>
            </a:extLst>
          </p:cNvPr>
          <p:cNvGrpSpPr/>
          <p:nvPr/>
        </p:nvGrpSpPr>
        <p:grpSpPr>
          <a:xfrm>
            <a:off x="6603788" y="1590637"/>
            <a:ext cx="1373372" cy="1395559"/>
            <a:chOff x="6603788" y="1590637"/>
            <a:chExt cx="1373372" cy="1395559"/>
          </a:xfrm>
        </p:grpSpPr>
        <p:pic>
          <p:nvPicPr>
            <p:cNvPr id="11" name="Graphic 10" descr="Daily calendar">
              <a:extLst>
                <a:ext uri="{FF2B5EF4-FFF2-40B4-BE49-F238E27FC236}">
                  <a16:creationId xmlns:a16="http://schemas.microsoft.com/office/drawing/2014/main" id="{3B0A3969-18F1-4DAD-81B9-670CC624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30616" y="1590637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B2F6E-7FA6-4DB3-9D49-4708560E88AE}"/>
                </a:ext>
              </a:extLst>
            </p:cNvPr>
            <p:cNvSpPr txBox="1"/>
            <p:nvPr/>
          </p:nvSpPr>
          <p:spPr>
            <a:xfrm>
              <a:off x="6603788" y="2524531"/>
              <a:ext cx="1373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 WEEKS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613756-88CE-4128-8F14-38BAD1065A9A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470765" y="1993899"/>
            <a:ext cx="19719" cy="1420039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14403-282A-418A-A4C2-E0CF32EA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F59B2-A08D-47B2-ACC6-6CFCEB75C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5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0096" y="2420937"/>
            <a:ext cx="1023807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4226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13AB2B78-A2B8-4B2B-828C-3807516F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281717"/>
            <a:ext cx="3844761" cy="3844761"/>
          </a:xfrm>
          <a:prstGeom prst="rect">
            <a:avLst/>
          </a:prstGeom>
        </p:spPr>
      </p:pic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14CD65C9-9A55-4DA1-99AC-8F08B8AA6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1129317"/>
            <a:ext cx="2487337" cy="2487337"/>
          </a:xfrm>
          <a:prstGeom prst="rect">
            <a:avLst/>
          </a:prstGeom>
        </p:spPr>
      </p:pic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BF9B7AC-93F2-4B36-AF51-B2527B3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MONOLITH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091AE-8DA8-40AE-B4DA-1BEDF69DF85F}"/>
              </a:ext>
            </a:extLst>
          </p:cNvPr>
          <p:cNvGrpSpPr/>
          <p:nvPr/>
        </p:nvGrpSpPr>
        <p:grpSpPr>
          <a:xfrm>
            <a:off x="1460185" y="1129317"/>
            <a:ext cx="1850085" cy="2101579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FF2177-BCA9-485A-924A-602646A475BD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7AD-7944-48DE-9BCF-AC544168A02B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94B4CE-39BC-4C95-BB6F-B5F1EB4AAD6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498DD0-9CBD-46FC-AE86-746B763A28D5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EA3741-E20E-4823-8949-4951B21E94A5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BA620C6B-A97B-44A1-BAD1-A6A7225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4E3384B3-90E6-4A14-9B85-FE4508C8AD2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1481348" y="3475574"/>
            <a:ext cx="180607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VERTICAL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42906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CBF9B7AC-93F2-4B36-AF51-B2527B31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MONOLITH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B091AE-8DA8-40AE-B4DA-1BEDF69DF85F}"/>
              </a:ext>
            </a:extLst>
          </p:cNvPr>
          <p:cNvGrpSpPr/>
          <p:nvPr/>
        </p:nvGrpSpPr>
        <p:grpSpPr>
          <a:xfrm>
            <a:off x="6613432" y="1182480"/>
            <a:ext cx="1091629" cy="1240021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DFF2177-BCA9-485A-924A-602646A475BD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7AD-7944-48DE-9BCF-AC544168A02B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94B4CE-39BC-4C95-BB6F-B5F1EB4AAD6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498DD0-9CBD-46FC-AE86-746B763A28D5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EA3741-E20E-4823-8949-4951B21E94A5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BA620C6B-A97B-44A1-BAD1-A6A7225F3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4E3384B3-90E6-4A14-9B85-FE4508C8AD2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1188287" y="3475574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pic>
        <p:nvPicPr>
          <p:cNvPr id="2" name="Graphic 1" descr="Server">
            <a:extLst>
              <a:ext uri="{FF2B5EF4-FFF2-40B4-BE49-F238E27FC236}">
                <a16:creationId xmlns:a16="http://schemas.microsoft.com/office/drawing/2014/main" id="{C4716D68-0ADB-4B4E-9175-E115B4D4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19442"/>
            <a:ext cx="1564997" cy="1564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8FE3C-FFF9-4B35-B3C2-14AD82484533}"/>
              </a:ext>
            </a:extLst>
          </p:cNvPr>
          <p:cNvGrpSpPr/>
          <p:nvPr/>
        </p:nvGrpSpPr>
        <p:grpSpPr>
          <a:xfrm>
            <a:off x="6604513" y="2986470"/>
            <a:ext cx="1091629" cy="1240021"/>
            <a:chOff x="2379057" y="341859"/>
            <a:chExt cx="3810867" cy="432889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94C85A-4944-49AE-A3C2-2D3D081EC9A5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E51C1F9-AF3E-4FD1-97AE-4A8BEE74FFBD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8EB0A84-B224-4B4F-857B-E7AB4947A1A6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5C4EC67-DA11-4265-BE2B-BE7274E0250C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452C498-5B15-4BCA-B33B-13ACDF1E713B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4" descr="Database, Data Storage, Cylinder, Round, Blue">
              <a:extLst>
                <a:ext uri="{FF2B5EF4-FFF2-40B4-BE49-F238E27FC236}">
                  <a16:creationId xmlns:a16="http://schemas.microsoft.com/office/drawing/2014/main" id="{DA845D13-29F5-41BD-BF41-2C8B583E2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Connector: Elbow 8">
              <a:extLst>
                <a:ext uri="{FF2B5EF4-FFF2-40B4-BE49-F238E27FC236}">
                  <a16:creationId xmlns:a16="http://schemas.microsoft.com/office/drawing/2014/main" id="{EA7ADC3C-E12A-4B43-B8D2-F7A741985CE5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14" idx="1"/>
            <a:endCxn id="37" idx="3"/>
          </p:cNvCxnSpPr>
          <p:nvPr/>
        </p:nvCxnSpPr>
        <p:spPr>
          <a:xfrm rot="10800000" flipV="1">
            <a:off x="2743764" y="1759416"/>
            <a:ext cx="1828237" cy="8123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743764" y="2571751"/>
            <a:ext cx="1828237" cy="93019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5005" y="2212371"/>
            <a:ext cx="718758" cy="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5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MICROSERVICES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306345" y="3493516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B29989-C1A6-47D7-BB0C-49AC63B69DC5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rot="10800000" flipV="1">
            <a:off x="1858786" y="1760225"/>
            <a:ext cx="1565018" cy="8354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27">
            <a:extLst>
              <a:ext uri="{FF2B5EF4-FFF2-40B4-BE49-F238E27FC236}">
                <a16:creationId xmlns:a16="http://schemas.microsoft.com/office/drawing/2014/main" id="{FA9396D5-FF56-407A-88D0-82727A192C0F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>
            <a:off x="1858786" y="2595711"/>
            <a:ext cx="1454972" cy="1139536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4861BFC7-5CF7-43F0-A949-3E72EAA9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028" y="2236332"/>
            <a:ext cx="718758" cy="71875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8A1DC-3A64-4CD0-AA8B-7E8F7C9F9996}"/>
              </a:ext>
            </a:extLst>
          </p:cNvPr>
          <p:cNvSpPr/>
          <p:nvPr/>
        </p:nvSpPr>
        <p:spPr>
          <a:xfrm>
            <a:off x="3423804" y="1504812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>
            <a:off x="7627780" y="1792643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7116F8-7A88-429A-AB63-C8A48C4CEF39}"/>
              </a:ext>
            </a:extLst>
          </p:cNvPr>
          <p:cNvSpPr/>
          <p:nvPr/>
        </p:nvSpPr>
        <p:spPr>
          <a:xfrm>
            <a:off x="3313758" y="347983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80A7EC-D66A-41D8-81AF-5DD90B3A486A}"/>
              </a:ext>
            </a:extLst>
          </p:cNvPr>
          <p:cNvSpPr/>
          <p:nvPr/>
        </p:nvSpPr>
        <p:spPr>
          <a:xfrm>
            <a:off x="4808056" y="3270490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168A201-5D73-4229-8D90-C862CDF275D4}"/>
              </a:ext>
            </a:extLst>
          </p:cNvPr>
          <p:cNvSpPr/>
          <p:nvPr/>
        </p:nvSpPr>
        <p:spPr>
          <a:xfrm>
            <a:off x="4300921" y="234029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40416C9-2C1E-4F3C-ABAB-573D14B0273D}"/>
              </a:ext>
            </a:extLst>
          </p:cNvPr>
          <p:cNvSpPr/>
          <p:nvPr/>
        </p:nvSpPr>
        <p:spPr>
          <a:xfrm>
            <a:off x="4991159" y="90256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6B8824-99D1-4312-B3E1-44C2BB72D23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4176189" y="1157982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9A3C76-28A9-487E-90CA-BD6A103DB322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4176189" y="1760226"/>
            <a:ext cx="500925" cy="5800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7F1B0F-79F9-41E1-97F7-CFF3232C20F2}"/>
              </a:ext>
            </a:extLst>
          </p:cNvPr>
          <p:cNvCxnSpPr>
            <a:cxnSpLocks/>
            <a:stCxn id="49" idx="1"/>
            <a:endCxn id="34" idx="3"/>
          </p:cNvCxnSpPr>
          <p:nvPr/>
        </p:nvCxnSpPr>
        <p:spPr>
          <a:xfrm flipH="1">
            <a:off x="5053306" y="2411478"/>
            <a:ext cx="1035816" cy="1842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EECC3A-6C96-4139-8CFA-8078F9C9C0EE}"/>
              </a:ext>
            </a:extLst>
          </p:cNvPr>
          <p:cNvCxnSpPr>
            <a:cxnSpLocks/>
            <a:stCxn id="49" idx="1"/>
            <a:endCxn id="33" idx="0"/>
          </p:cNvCxnSpPr>
          <p:nvPr/>
        </p:nvCxnSpPr>
        <p:spPr>
          <a:xfrm flipH="1">
            <a:off x="5184249" y="2411478"/>
            <a:ext cx="904873" cy="8590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67B462-5D24-4C17-BBCE-80438D8DAE6D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4066143" y="3525904"/>
            <a:ext cx="741913" cy="2093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41670A-8115-4C1E-A002-3F295A1D59A5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689951" y="2015640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>
            <a:off x="7627778" y="2427304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>
            <a:off x="7627779" y="115798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>
            <a:off x="7627778" y="3080976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D8ADBBFA-000F-4DF0-971B-CF1CFEA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9122" y="2052099"/>
            <a:ext cx="718758" cy="71875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66CB7D-7FA4-46D4-928E-47437CF68565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>
            <a:off x="6807880" y="1413396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3C1BFA-69CD-4F8F-A8C3-108351D0D3D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6807880" y="2048057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A2869-69EA-4B96-806C-96B47763CE6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 flipV="1">
            <a:off x="6807880" y="2411478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44263-276B-4190-BCDB-E6D155FCFE6F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 flipV="1">
            <a:off x="6807880" y="2411478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1606919-32B4-4A7D-95A1-9CB6080E39A9}"/>
              </a:ext>
            </a:extLst>
          </p:cNvPr>
          <p:cNvSpPr/>
          <p:nvPr/>
        </p:nvSpPr>
        <p:spPr>
          <a:xfrm>
            <a:off x="6195867" y="259195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147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5" grpId="0" animBg="1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1CB95267-3620-4179-AE87-6515EA34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920" y="87739"/>
            <a:ext cx="4827161" cy="48271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- MICROSERVICES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314B74-1930-4DE9-9C40-CD8E4460CE03}"/>
              </a:ext>
            </a:extLst>
          </p:cNvPr>
          <p:cNvSpPr/>
          <p:nvPr/>
        </p:nvSpPr>
        <p:spPr>
          <a:xfrm>
            <a:off x="3242790" y="4024649"/>
            <a:ext cx="21976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AUTOSCALE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 rot="10800000">
            <a:off x="4488781" y="2752763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 rot="10800000">
            <a:off x="3598969" y="275276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 rot="10800000">
            <a:off x="5378593" y="275276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 rot="10800000">
            <a:off x="2709157" y="275276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Periodic Graph">
            <a:extLst>
              <a:ext uri="{FF2B5EF4-FFF2-40B4-BE49-F238E27FC236}">
                <a16:creationId xmlns:a16="http://schemas.microsoft.com/office/drawing/2014/main" id="{6F1BA7E1-27AE-47CF-9D78-A63A6412F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7006" y="881173"/>
            <a:ext cx="1337488" cy="133748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7F973F-291F-4D2F-8E65-D3EF8D1826BD}"/>
              </a:ext>
            </a:extLst>
          </p:cNvPr>
          <p:cNvCxnSpPr>
            <a:cxnSpLocks/>
            <a:stCxn id="14" idx="1"/>
            <a:endCxn id="30" idx="2"/>
          </p:cNvCxnSpPr>
          <p:nvPr/>
        </p:nvCxnSpPr>
        <p:spPr>
          <a:xfrm rot="10800000" flipV="1">
            <a:off x="4864974" y="1549917"/>
            <a:ext cx="1472033" cy="1202846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2">
            <a:extLst>
              <a:ext uri="{FF2B5EF4-FFF2-40B4-BE49-F238E27FC236}">
                <a16:creationId xmlns:a16="http://schemas.microsoft.com/office/drawing/2014/main" id="{9A3C8F9C-A0C0-4A43-8EE0-8C4F44D70192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V="1">
            <a:off x="5754786" y="1549916"/>
            <a:ext cx="582221" cy="1202845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2">
            <a:extLst>
              <a:ext uri="{FF2B5EF4-FFF2-40B4-BE49-F238E27FC236}">
                <a16:creationId xmlns:a16="http://schemas.microsoft.com/office/drawing/2014/main" id="{74DEE2A4-867F-4CA3-9380-9B93DA8779EA}"/>
              </a:ext>
            </a:extLst>
          </p:cNvPr>
          <p:cNvCxnSpPr>
            <a:cxnSpLocks/>
            <a:stCxn id="14" idx="1"/>
            <a:endCxn id="12" idx="2"/>
          </p:cNvCxnSpPr>
          <p:nvPr/>
        </p:nvCxnSpPr>
        <p:spPr>
          <a:xfrm rot="10800000" flipV="1">
            <a:off x="3975162" y="1549917"/>
            <a:ext cx="2361845" cy="120284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42">
            <a:extLst>
              <a:ext uri="{FF2B5EF4-FFF2-40B4-BE49-F238E27FC236}">
                <a16:creationId xmlns:a16="http://schemas.microsoft.com/office/drawing/2014/main" id="{5548CCF0-C234-495F-A5CE-CBDAF25D2EB0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3085350" y="1549917"/>
            <a:ext cx="3194949" cy="120284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2D715147-332A-438D-BFFB-A478B46B2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832" y="3263590"/>
            <a:ext cx="1526021" cy="152602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3ADA07-BE8D-4BC6-ACDB-6F2532A2D77F}"/>
              </a:ext>
            </a:extLst>
          </p:cNvPr>
          <p:cNvSpPr/>
          <p:nvPr/>
        </p:nvSpPr>
        <p:spPr>
          <a:xfrm rot="895782">
            <a:off x="254267" y="3752529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419724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0096" y="2420937"/>
            <a:ext cx="1023807" cy="301625"/>
          </a:xfrm>
        </p:spPr>
        <p:txBody>
          <a:bodyPr/>
          <a:lstStyle/>
          <a:p>
            <a:pPr algn="ctr"/>
            <a:r>
              <a:rPr lang="en-US" dirty="0"/>
              <a:t>POLYGLOT</a:t>
            </a:r>
          </a:p>
        </p:txBody>
      </p:sp>
    </p:spTree>
    <p:extLst>
      <p:ext uri="{BB962C8B-B14F-4D97-AF65-F5344CB8AC3E}">
        <p14:creationId xmlns:p14="http://schemas.microsoft.com/office/powerpoint/2010/main" val="349938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Monoliths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- MONOLITH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4D1E31-55EA-4262-BF4A-2CB0D120CA9A}"/>
              </a:ext>
            </a:extLst>
          </p:cNvPr>
          <p:cNvSpPr/>
          <p:nvPr/>
        </p:nvSpPr>
        <p:spPr>
          <a:xfrm>
            <a:off x="4888670" y="1564903"/>
            <a:ext cx="1850085" cy="1503542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2F0A52-406E-4289-812B-7D8D352B2364}"/>
              </a:ext>
            </a:extLst>
          </p:cNvPr>
          <p:cNvSpPr/>
          <p:nvPr/>
        </p:nvSpPr>
        <p:spPr>
          <a:xfrm>
            <a:off x="5113724" y="1841568"/>
            <a:ext cx="1369747" cy="1155649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7E8623-34D6-42F6-BDEB-ED54DA21948B}"/>
              </a:ext>
            </a:extLst>
          </p:cNvPr>
          <p:cNvSpPr/>
          <p:nvPr/>
        </p:nvSpPr>
        <p:spPr>
          <a:xfrm>
            <a:off x="5299506" y="2114367"/>
            <a:ext cx="1028413" cy="832350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10C127-40CE-4BD4-9B3B-E4F6D479E8B9}"/>
              </a:ext>
            </a:extLst>
          </p:cNvPr>
          <p:cNvSpPr/>
          <p:nvPr/>
        </p:nvSpPr>
        <p:spPr>
          <a:xfrm>
            <a:off x="5371884" y="2245673"/>
            <a:ext cx="862557" cy="647795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9CAEB1-8808-491E-B232-02500AF6F1BA}"/>
              </a:ext>
            </a:extLst>
          </p:cNvPr>
          <p:cNvSpPr/>
          <p:nvPr/>
        </p:nvSpPr>
        <p:spPr>
          <a:xfrm>
            <a:off x="5421945" y="2345930"/>
            <a:ext cx="753306" cy="511454"/>
          </a:xfrm>
          <a:prstGeom prst="roundRect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Database, Data Storage, Cylinder, Round, Blue">
            <a:extLst>
              <a:ext uri="{FF2B5EF4-FFF2-40B4-BE49-F238E27FC236}">
                <a16:creationId xmlns:a16="http://schemas.microsoft.com/office/drawing/2014/main" id="{0465BF25-7068-4119-92A2-D000AC539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8328" y="3155028"/>
            <a:ext cx="423370" cy="5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8">
            <a:extLst>
              <a:ext uri="{FF2B5EF4-FFF2-40B4-BE49-F238E27FC236}">
                <a16:creationId xmlns:a16="http://schemas.microsoft.com/office/drawing/2014/main" id="{3B035C62-50CB-4D23-9F8F-51D9BB71EDF1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645614" y="2990629"/>
            <a:ext cx="326900" cy="1898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F49C6757-E1D1-4AF6-A068-898A206B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506" y="1803213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FF2FE8-2CB5-4343-8E82-E5191151D81F}"/>
              </a:ext>
            </a:extLst>
          </p:cNvPr>
          <p:cNvCxnSpPr/>
          <p:nvPr/>
        </p:nvCxnSpPr>
        <p:spPr>
          <a:xfrm flipV="1">
            <a:off x="6381921" y="1453863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731E2B-002D-43CC-A754-CF05E2D26ADF}"/>
              </a:ext>
            </a:extLst>
          </p:cNvPr>
          <p:cNvSpPr txBox="1"/>
          <p:nvPr/>
        </p:nvSpPr>
        <p:spPr>
          <a:xfrm>
            <a:off x="7196891" y="1264821"/>
            <a:ext cx="1589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commons-text 1.1.2</a:t>
            </a:r>
          </a:p>
        </p:txBody>
      </p:sp>
      <p:pic>
        <p:nvPicPr>
          <p:cNvPr id="1029" name="Picture 5" descr="MySQL Logo PNG Transparent &amp; SVG Vector - Freebie Supply">
            <a:extLst>
              <a:ext uri="{FF2B5EF4-FFF2-40B4-BE49-F238E27FC236}">
                <a16:creationId xmlns:a16="http://schemas.microsoft.com/office/drawing/2014/main" id="{A134521F-36AF-4376-89F0-55BFE9351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72" y="3564298"/>
            <a:ext cx="982625" cy="9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55C7E5-491D-4889-B035-D3335FF9F53C}"/>
              </a:ext>
            </a:extLst>
          </p:cNvPr>
          <p:cNvSpPr txBox="1"/>
          <p:nvPr/>
        </p:nvSpPr>
        <p:spPr>
          <a:xfrm>
            <a:off x="7211991" y="1927052"/>
            <a:ext cx="10752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guava 13.0.1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E2838B-3016-4D62-90BA-4B4B9876825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628988" y="2077093"/>
            <a:ext cx="583003" cy="1276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>
            <a:extLst>
              <a:ext uri="{FF2B5EF4-FFF2-40B4-BE49-F238E27FC236}">
                <a16:creationId xmlns:a16="http://schemas.microsoft.com/office/drawing/2014/main" id="{A03FA743-D9DF-4675-B376-2D179E94F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 bwMode="auto">
          <a:xfrm>
            <a:off x="3472138" y="2530633"/>
            <a:ext cx="1226288" cy="3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736D3-A818-45EF-B993-DB098A9437A3}"/>
              </a:ext>
            </a:extLst>
          </p:cNvPr>
          <p:cNvGrpSpPr/>
          <p:nvPr/>
        </p:nvGrpSpPr>
        <p:grpSpPr>
          <a:xfrm>
            <a:off x="767228" y="1269833"/>
            <a:ext cx="814970" cy="975840"/>
            <a:chOff x="3210123" y="1429716"/>
            <a:chExt cx="1361877" cy="163070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7DF4E4-75B8-4B5A-8CE0-C087274E88AB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5" name="Graphic 34" descr="User">
                <a:extLst>
                  <a:ext uri="{FF2B5EF4-FFF2-40B4-BE49-F238E27FC236}">
                    <a16:creationId xmlns:a16="http://schemas.microsoft.com/office/drawing/2014/main" id="{ED7AC675-32A4-4599-8360-5C3DDEB86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93EE5C1B-EDAC-48A3-A2F2-EC93173F5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7" name="Graphic 36" descr="User">
                <a:extLst>
                  <a:ext uri="{FF2B5EF4-FFF2-40B4-BE49-F238E27FC236}">
                    <a16:creationId xmlns:a16="http://schemas.microsoft.com/office/drawing/2014/main" id="{FB6D7CDD-2346-4722-8708-EEF2367E1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04FDEFD3-CE54-4803-9B8F-E41C05B56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7259B2-63BC-47F8-847E-AE8CCCE2534B}"/>
              </a:ext>
            </a:extLst>
          </p:cNvPr>
          <p:cNvGrpSpPr/>
          <p:nvPr/>
        </p:nvGrpSpPr>
        <p:grpSpPr>
          <a:xfrm>
            <a:off x="2257334" y="1249747"/>
            <a:ext cx="814970" cy="975840"/>
            <a:chOff x="3210123" y="1429716"/>
            <a:chExt cx="1361877" cy="163070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CAC9FA-6524-41D3-8DE9-951A1F07AC75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A2FBE8CE-7E6A-447C-A93F-6D12BECEA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2" name="Graphic 41" descr="User">
                <a:extLst>
                  <a:ext uri="{FF2B5EF4-FFF2-40B4-BE49-F238E27FC236}">
                    <a16:creationId xmlns:a16="http://schemas.microsoft.com/office/drawing/2014/main" id="{4934831A-A0EA-4BBA-9890-1BBE797AA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3" name="Graphic 42" descr="User">
                <a:extLst>
                  <a:ext uri="{FF2B5EF4-FFF2-40B4-BE49-F238E27FC236}">
                    <a16:creationId xmlns:a16="http://schemas.microsoft.com/office/drawing/2014/main" id="{25D0DE37-BF40-4EB9-9F52-DBEEAD84C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71281E90-BCC8-41D8-A17D-9310B179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30" name="Graphic 29" descr="Chat">
            <a:extLst>
              <a:ext uri="{FF2B5EF4-FFF2-40B4-BE49-F238E27FC236}">
                <a16:creationId xmlns:a16="http://schemas.microsoft.com/office/drawing/2014/main" id="{D7631723-6A9E-4F9C-84BD-5A13213093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40552" y="863623"/>
            <a:ext cx="914400" cy="914400"/>
          </a:xfrm>
          <a:prstGeom prst="rect">
            <a:avLst/>
          </a:prstGeom>
        </p:spPr>
      </p:pic>
      <p:pic>
        <p:nvPicPr>
          <p:cNvPr id="1035" name="Picture 11" descr="Neo4j: The World's Leading Graph Database">
            <a:extLst>
              <a:ext uri="{FF2B5EF4-FFF2-40B4-BE49-F238E27FC236}">
                <a16:creationId xmlns:a16="http://schemas.microsoft.com/office/drawing/2014/main" id="{B5652E31-D4AF-4FBA-BB6F-38010B5F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30" y="3288359"/>
            <a:ext cx="1512125" cy="7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8">
            <a:extLst>
              <a:ext uri="{FF2B5EF4-FFF2-40B4-BE49-F238E27FC236}">
                <a16:creationId xmlns:a16="http://schemas.microsoft.com/office/drawing/2014/main" id="{776434B2-FE40-4DCE-9838-9949C36A6B61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518449" y="2645769"/>
            <a:ext cx="896283" cy="665831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7" name="Picture 13" descr="activemq git commit: [NO-JIRA] Added Logo Submissions">
            <a:extLst>
              <a:ext uri="{FF2B5EF4-FFF2-40B4-BE49-F238E27FC236}">
                <a16:creationId xmlns:a16="http://schemas.microsoft.com/office/drawing/2014/main" id="{0C1BBD75-529A-4D82-8613-2080D3C1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453" y="3199751"/>
            <a:ext cx="2028421" cy="61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8">
            <a:extLst>
              <a:ext uri="{FF2B5EF4-FFF2-40B4-BE49-F238E27FC236}">
                <a16:creationId xmlns:a16="http://schemas.microsoft.com/office/drawing/2014/main" id="{68F6C5B4-7128-4ACA-9BBA-39B85A2B02F1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6110007" y="2748455"/>
            <a:ext cx="882851" cy="44702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 descr="Javascript Logo Vectors Free Download">
            <a:extLst>
              <a:ext uri="{FF2B5EF4-FFF2-40B4-BE49-F238E27FC236}">
                <a16:creationId xmlns:a16="http://schemas.microsoft.com/office/drawing/2014/main" id="{E90E295D-B012-420E-9AC9-7143BB15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16" y="898581"/>
            <a:ext cx="559731" cy="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8">
            <a:extLst>
              <a:ext uri="{FF2B5EF4-FFF2-40B4-BE49-F238E27FC236}">
                <a16:creationId xmlns:a16="http://schemas.microsoft.com/office/drawing/2014/main" id="{FFAF25B5-3A51-45D9-A610-F2975E99A9B4}"/>
              </a:ext>
            </a:extLst>
          </p:cNvPr>
          <p:cNvCxnSpPr>
            <a:cxnSpLocks/>
            <a:stCxn id="2052" idx="3"/>
            <a:endCxn id="6" idx="0"/>
          </p:cNvCxnSpPr>
          <p:nvPr/>
        </p:nvCxnSpPr>
        <p:spPr>
          <a:xfrm>
            <a:off x="4365147" y="1292758"/>
            <a:ext cx="1433451" cy="54881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31EBF6-F3CA-4A8A-9312-99309C20F5D6}"/>
              </a:ext>
            </a:extLst>
          </p:cNvPr>
          <p:cNvSpPr/>
          <p:nvPr/>
        </p:nvSpPr>
        <p:spPr>
          <a:xfrm>
            <a:off x="2864807" y="1394423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7852DE-E858-4659-AFF6-0A12E7B9351C}"/>
              </a:ext>
            </a:extLst>
          </p:cNvPr>
          <p:cNvSpPr/>
          <p:nvPr/>
        </p:nvSpPr>
        <p:spPr>
          <a:xfrm>
            <a:off x="5037174" y="2053045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58C09B-3D4F-46E1-BA2B-D7A615EDAD8C}"/>
              </a:ext>
            </a:extLst>
          </p:cNvPr>
          <p:cNvSpPr/>
          <p:nvPr/>
        </p:nvSpPr>
        <p:spPr>
          <a:xfrm>
            <a:off x="2754761" y="336944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BD1B95A-46DD-461E-ABF7-97ACF6FBD851}"/>
              </a:ext>
            </a:extLst>
          </p:cNvPr>
          <p:cNvSpPr/>
          <p:nvPr/>
        </p:nvSpPr>
        <p:spPr>
          <a:xfrm>
            <a:off x="4579535" y="314991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F50BD5-81A0-42CF-8A83-DCA29B6BAC2D}"/>
              </a:ext>
            </a:extLst>
          </p:cNvPr>
          <p:cNvSpPr/>
          <p:nvPr/>
        </p:nvSpPr>
        <p:spPr>
          <a:xfrm>
            <a:off x="3812743" y="230845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8D3178-20B2-47D7-B8F9-EBC4E7EFDBBC}"/>
              </a:ext>
            </a:extLst>
          </p:cNvPr>
          <p:cNvSpPr/>
          <p:nvPr/>
        </p:nvSpPr>
        <p:spPr>
          <a:xfrm>
            <a:off x="4432162" y="79217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4F61A6-28F6-4BC5-9575-62DFCEF5B17E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3617192" y="1047593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1754B2-7716-4457-8891-83752F0A62DD}"/>
              </a:ext>
            </a:extLst>
          </p:cNvPr>
          <p:cNvCxnSpPr>
            <a:cxnSpLocks/>
            <a:stCxn id="45" idx="3"/>
            <a:endCxn id="50" idx="0"/>
          </p:cNvCxnSpPr>
          <p:nvPr/>
        </p:nvCxnSpPr>
        <p:spPr>
          <a:xfrm>
            <a:off x="3617192" y="1649837"/>
            <a:ext cx="571744" cy="658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DEBFE7-CFED-4F9E-9FC7-FD972C3CD672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>
            <a:off x="4565128" y="2308459"/>
            <a:ext cx="472046" cy="2554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7B1713-7631-4827-9B9D-FF23862607C7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4955728" y="2563873"/>
            <a:ext cx="457639" cy="5860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9BF18-1813-4227-9D0A-5C81F454D342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3507146" y="3405328"/>
            <a:ext cx="1072389" cy="2195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B9058E-145F-479F-AC27-1D6891098056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3130954" y="1905251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881AE-35BA-4FB3-9189-29ABE32A375B}"/>
              </a:ext>
            </a:extLst>
          </p:cNvPr>
          <p:cNvGrpSpPr/>
          <p:nvPr/>
        </p:nvGrpSpPr>
        <p:grpSpPr>
          <a:xfrm>
            <a:off x="406668" y="974058"/>
            <a:ext cx="814970" cy="975840"/>
            <a:chOff x="3210123" y="1429716"/>
            <a:chExt cx="1361877" cy="1630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150A1D-89CC-4051-83EE-06508BC25FB7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62" name="Graphic 61" descr="User">
                <a:extLst>
                  <a:ext uri="{FF2B5EF4-FFF2-40B4-BE49-F238E27FC236}">
                    <a16:creationId xmlns:a16="http://schemas.microsoft.com/office/drawing/2014/main" id="{A70BD4AD-D532-4790-9CB8-E2BA2AE40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3" name="Graphic 62" descr="User">
                <a:extLst>
                  <a:ext uri="{FF2B5EF4-FFF2-40B4-BE49-F238E27FC236}">
                    <a16:creationId xmlns:a16="http://schemas.microsoft.com/office/drawing/2014/main" id="{32F96291-2D8D-4610-9643-E938DC02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4" name="Graphic 63" descr="User">
                <a:extLst>
                  <a:ext uri="{FF2B5EF4-FFF2-40B4-BE49-F238E27FC236}">
                    <a16:creationId xmlns:a16="http://schemas.microsoft.com/office/drawing/2014/main" id="{9C95037E-A847-4933-9B4C-D390E66F6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0988964E-7933-4235-84BC-57FAE9A9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2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5EE3FC49-F0AA-40E3-8C29-885D49B2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18" y="1019862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2F7A0277-CCEF-46BC-928A-B14E69424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"/>
          <a:stretch/>
        </p:blipFill>
        <p:spPr bwMode="auto">
          <a:xfrm>
            <a:off x="1409734" y="1764530"/>
            <a:ext cx="1226288" cy="32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8DE05163-C542-449D-A7F7-DB8D30B3BB80}"/>
              </a:ext>
            </a:extLst>
          </p:cNvPr>
          <p:cNvGrpSpPr/>
          <p:nvPr/>
        </p:nvGrpSpPr>
        <p:grpSpPr>
          <a:xfrm>
            <a:off x="508066" y="3412056"/>
            <a:ext cx="814970" cy="975840"/>
            <a:chOff x="3210123" y="1429716"/>
            <a:chExt cx="1361877" cy="163070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EB53D49-6208-4AF3-9318-EBD79712FCCA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0" name="Graphic 69" descr="User">
                <a:extLst>
                  <a:ext uri="{FF2B5EF4-FFF2-40B4-BE49-F238E27FC236}">
                    <a16:creationId xmlns:a16="http://schemas.microsoft.com/office/drawing/2014/main" id="{EB0A0A36-EED6-4083-8DDD-4E7E4E675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1" name="Graphic 70" descr="User">
                <a:extLst>
                  <a:ext uri="{FF2B5EF4-FFF2-40B4-BE49-F238E27FC236}">
                    <a16:creationId xmlns:a16="http://schemas.microsoft.com/office/drawing/2014/main" id="{CD73EBA0-C177-4153-B1E3-A4FB1A999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2" name="Graphic 71" descr="User">
                <a:extLst>
                  <a:ext uri="{FF2B5EF4-FFF2-40B4-BE49-F238E27FC236}">
                    <a16:creationId xmlns:a16="http://schemas.microsoft.com/office/drawing/2014/main" id="{39023602-A856-4C99-B917-47F50CB83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3D8E1DB4-CDDC-43DE-A12B-5595E358E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ED0C8-BC08-468C-8485-73B5069E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6" y="3346367"/>
            <a:ext cx="1107466" cy="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test news – Blog – Snowplow">
            <a:extLst>
              <a:ext uri="{FF2B5EF4-FFF2-40B4-BE49-F238E27FC236}">
                <a16:creationId xmlns:a16="http://schemas.microsoft.com/office/drawing/2014/main" id="{189DF7A8-2ADC-41D3-864C-303D1756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46" y="1998295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D4C186D-2791-4655-83A3-B779C1239605}"/>
              </a:ext>
            </a:extLst>
          </p:cNvPr>
          <p:cNvGrpSpPr/>
          <p:nvPr/>
        </p:nvGrpSpPr>
        <p:grpSpPr>
          <a:xfrm>
            <a:off x="6789384" y="1820539"/>
            <a:ext cx="814970" cy="975840"/>
            <a:chOff x="3210123" y="1429716"/>
            <a:chExt cx="1361877" cy="163070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FA0293-746D-44F4-A8C4-FA507A3CA3CA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76" name="Graphic 75" descr="User">
                <a:extLst>
                  <a:ext uri="{FF2B5EF4-FFF2-40B4-BE49-F238E27FC236}">
                    <a16:creationId xmlns:a16="http://schemas.microsoft.com/office/drawing/2014/main" id="{9A224CD4-817C-41C7-B769-86597BB4E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7" name="Graphic 76" descr="User">
                <a:extLst>
                  <a:ext uri="{FF2B5EF4-FFF2-40B4-BE49-F238E27FC236}">
                    <a16:creationId xmlns:a16="http://schemas.microsoft.com/office/drawing/2014/main" id="{FE588D33-75AE-4A95-A513-1EAC74CB0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78" name="Graphic 77" descr="User">
                <a:extLst>
                  <a:ext uri="{FF2B5EF4-FFF2-40B4-BE49-F238E27FC236}">
                    <a16:creationId xmlns:a16="http://schemas.microsoft.com/office/drawing/2014/main" id="{1E7136D8-2BC3-480A-86FD-0E0F84B0B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75" name="Graphic 74" descr="User">
              <a:extLst>
                <a:ext uri="{FF2B5EF4-FFF2-40B4-BE49-F238E27FC236}">
                  <a16:creationId xmlns:a16="http://schemas.microsoft.com/office/drawing/2014/main" id="{DFB17BC1-5BBF-494C-8C42-C4CA5C85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pic>
        <p:nvPicPr>
          <p:cNvPr id="17" name="Picture 11" descr="Neo4j: The World's Leading Graph Database">
            <a:extLst>
              <a:ext uri="{FF2B5EF4-FFF2-40B4-BE49-F238E27FC236}">
                <a16:creationId xmlns:a16="http://schemas.microsoft.com/office/drawing/2014/main" id="{7BA567CA-D629-49BD-BD2C-3E0CF38B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66" y="3836487"/>
            <a:ext cx="1512125" cy="78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sticsearch “Hello World” Example – Part 2 of the ELK ...">
            <a:extLst>
              <a:ext uri="{FF2B5EF4-FFF2-40B4-BE49-F238E27FC236}">
                <a16:creationId xmlns:a16="http://schemas.microsoft.com/office/drawing/2014/main" id="{AE5AAFB9-39FD-4C12-AE31-AE70544C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21" y="714083"/>
            <a:ext cx="1545901" cy="8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MySQL Logo PNG Transparent &amp; SVG Vector - Freebie Supply">
            <a:extLst>
              <a:ext uri="{FF2B5EF4-FFF2-40B4-BE49-F238E27FC236}">
                <a16:creationId xmlns:a16="http://schemas.microsoft.com/office/drawing/2014/main" id="{F1FE66C8-5449-4B0A-A6FF-09CC36A0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81" y="1939643"/>
            <a:ext cx="818999" cy="81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">
            <a:extLst>
              <a:ext uri="{FF2B5EF4-FFF2-40B4-BE49-F238E27FC236}">
                <a16:creationId xmlns:a16="http://schemas.microsoft.com/office/drawing/2014/main" id="{1DA2378F-6F66-4091-91C4-0EFB6DEE2C23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768457" y="3848013"/>
            <a:ext cx="374543" cy="1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nector: Elbow 8">
            <a:extLst>
              <a:ext uri="{FF2B5EF4-FFF2-40B4-BE49-F238E27FC236}">
                <a16:creationId xmlns:a16="http://schemas.microsoft.com/office/drawing/2014/main" id="{70DB6A79-CDB1-47AD-9491-FF7DE20C83F6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184547" y="1047594"/>
            <a:ext cx="527244" cy="1"/>
          </a:xfrm>
          <a:prstGeom prst="curved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">
            <a:extLst>
              <a:ext uri="{FF2B5EF4-FFF2-40B4-BE49-F238E27FC236}">
                <a16:creationId xmlns:a16="http://schemas.microsoft.com/office/drawing/2014/main" id="{49C7D61E-6C97-42CA-85F9-EEF6B71015DF}"/>
              </a:ext>
            </a:extLst>
          </p:cNvPr>
          <p:cNvCxnSpPr>
            <a:cxnSpLocks/>
            <a:stCxn id="45" idx="2"/>
            <a:endCxn id="18" idx="3"/>
          </p:cNvCxnSpPr>
          <p:nvPr/>
        </p:nvCxnSpPr>
        <p:spPr>
          <a:xfrm rot="5400000">
            <a:off x="2752444" y="1860587"/>
            <a:ext cx="443892" cy="53322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1FFD71-98DC-4E82-A2EF-0791A00A8CE5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2D8A54-5728-477D-A043-113BF6A244DD}"/>
              </a:ext>
            </a:extLst>
          </p:cNvPr>
          <p:cNvSpPr/>
          <p:nvPr/>
        </p:nvSpPr>
        <p:spPr>
          <a:xfrm rot="20731695">
            <a:off x="6885983" y="3215223"/>
            <a:ext cx="16097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323298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9" grpId="0" animBg="1"/>
      <p:bldP spid="51" grpId="0" animBg="1"/>
      <p:bldP spid="47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885630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3261-E6C7-4061-93D7-86CBB0E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MONOLITH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F60E2-E5D5-42DA-A92E-5DFEBE7ED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59564-92DD-460E-BD95-3E82D4B231A1}"/>
              </a:ext>
            </a:extLst>
          </p:cNvPr>
          <p:cNvGrpSpPr/>
          <p:nvPr/>
        </p:nvGrpSpPr>
        <p:grpSpPr>
          <a:xfrm>
            <a:off x="3207843" y="1838157"/>
            <a:ext cx="1850085" cy="2607881"/>
            <a:chOff x="2379057" y="341859"/>
            <a:chExt cx="3810867" cy="53717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C1CEDC-F0A9-4B8B-B591-B170242D858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E258228-7747-4A6B-A7E5-D1A7D5C903C7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8EFA46-EA07-4FEC-9868-3FC983B2593A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82A96E-71FA-4185-B1F8-84ADDF9F3FC1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1E279D-C45E-4914-B18D-F46048A3ADFF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1603EB34-DF80-4A71-A6A7-46AF0903B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7F962F2E-9EBC-4CC2-8989-F101C3DBB801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3" name="Picture 4" descr="Javascript Logo Vectors Free Download">
            <a:extLst>
              <a:ext uri="{FF2B5EF4-FFF2-40B4-BE49-F238E27FC236}">
                <a16:creationId xmlns:a16="http://schemas.microsoft.com/office/drawing/2014/main" id="{47482905-F5DB-467C-991B-2C6BE963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12" y="995010"/>
            <a:ext cx="559731" cy="7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8">
            <a:extLst>
              <a:ext uri="{FF2B5EF4-FFF2-40B4-BE49-F238E27FC236}">
                <a16:creationId xmlns:a16="http://schemas.microsoft.com/office/drawing/2014/main" id="{88BA5BAB-9FDF-4BC7-B9F6-85C143E0F5CD}"/>
              </a:ext>
            </a:extLst>
          </p:cNvPr>
          <p:cNvCxnSpPr>
            <a:cxnSpLocks/>
            <a:stCxn id="23" idx="3"/>
            <a:endCxn id="6" idx="0"/>
          </p:cNvCxnSpPr>
          <p:nvPr/>
        </p:nvCxnSpPr>
        <p:spPr>
          <a:xfrm>
            <a:off x="3207843" y="1389187"/>
            <a:ext cx="909928" cy="72563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177629-24D8-4836-9998-71DA76CA6285}"/>
              </a:ext>
            </a:extLst>
          </p:cNvPr>
          <p:cNvGrpSpPr/>
          <p:nvPr/>
        </p:nvGrpSpPr>
        <p:grpSpPr>
          <a:xfrm>
            <a:off x="656661" y="1485544"/>
            <a:ext cx="814970" cy="975840"/>
            <a:chOff x="3210123" y="1429716"/>
            <a:chExt cx="1361877" cy="16307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99EDB0-C0B4-4973-8A30-42A5AF7504B1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3" name="Graphic 32" descr="User">
                <a:extLst>
                  <a:ext uri="{FF2B5EF4-FFF2-40B4-BE49-F238E27FC236}">
                    <a16:creationId xmlns:a16="http://schemas.microsoft.com/office/drawing/2014/main" id="{9908395D-D14F-4855-B4F4-990867E97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4" name="Graphic 33" descr="User">
                <a:extLst>
                  <a:ext uri="{FF2B5EF4-FFF2-40B4-BE49-F238E27FC236}">
                    <a16:creationId xmlns:a16="http://schemas.microsoft.com/office/drawing/2014/main" id="{5F775181-847F-447E-84C5-B51470720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5" name="Graphic 34" descr="User">
                <a:extLst>
                  <a:ext uri="{FF2B5EF4-FFF2-40B4-BE49-F238E27FC236}">
                    <a16:creationId xmlns:a16="http://schemas.microsoft.com/office/drawing/2014/main" id="{596D875F-9A5A-40F3-9525-2814F451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2" name="Graphic 31" descr="User">
              <a:extLst>
                <a:ext uri="{FF2B5EF4-FFF2-40B4-BE49-F238E27FC236}">
                  <a16:creationId xmlns:a16="http://schemas.microsoft.com/office/drawing/2014/main" id="{61CD3436-9A0A-42AF-A9FB-8FBAA73E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F5B8F0-D4FB-4D2B-87FF-CC658E3A2C08}"/>
              </a:ext>
            </a:extLst>
          </p:cNvPr>
          <p:cNvGrpSpPr/>
          <p:nvPr/>
        </p:nvGrpSpPr>
        <p:grpSpPr>
          <a:xfrm>
            <a:off x="601789" y="3281591"/>
            <a:ext cx="814970" cy="975840"/>
            <a:chOff x="3210123" y="1429716"/>
            <a:chExt cx="1361877" cy="163070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8A95CE-913A-46E2-99A6-1950E3012C8D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9" name="Graphic 38" descr="User">
                <a:extLst>
                  <a:ext uri="{FF2B5EF4-FFF2-40B4-BE49-F238E27FC236}">
                    <a16:creationId xmlns:a16="http://schemas.microsoft.com/office/drawing/2014/main" id="{7212BB6A-D77C-4076-AF3E-C199FE359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0" name="Graphic 39" descr="User">
                <a:extLst>
                  <a:ext uri="{FF2B5EF4-FFF2-40B4-BE49-F238E27FC236}">
                    <a16:creationId xmlns:a16="http://schemas.microsoft.com/office/drawing/2014/main" id="{43BD7C7B-9FA2-427C-9FA5-9B4F64600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41" name="Graphic 40" descr="User">
                <a:extLst>
                  <a:ext uri="{FF2B5EF4-FFF2-40B4-BE49-F238E27FC236}">
                    <a16:creationId xmlns:a16="http://schemas.microsoft.com/office/drawing/2014/main" id="{47676E70-BE49-4C1A-B00B-A842BB72F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8" name="Graphic 37" descr="User">
              <a:extLst>
                <a:ext uri="{FF2B5EF4-FFF2-40B4-BE49-F238E27FC236}">
                  <a16:creationId xmlns:a16="http://schemas.microsoft.com/office/drawing/2014/main" id="{756E2A2C-4870-42C6-B416-C7B280FF2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468880-7D03-4653-B210-5CCD2B849EFD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1009274" y="1389187"/>
            <a:ext cx="1638838" cy="2726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DABF13-68ED-4C66-9718-E1483D4FE2D3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 flipV="1">
            <a:off x="954402" y="1389187"/>
            <a:ext cx="1693710" cy="20687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39CD78-6C7C-469B-80DA-C1BAD31EF05F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>
            <a:off x="1471631" y="1823510"/>
            <a:ext cx="1961266" cy="86913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5302EF-B999-45AF-B4AF-84A84438BD7E}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V="1">
            <a:off x="1416759" y="2803796"/>
            <a:ext cx="2201920" cy="8157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007A0C-0E42-40B8-8699-4C75E631C5EC}"/>
              </a:ext>
            </a:extLst>
          </p:cNvPr>
          <p:cNvCxnSpPr>
            <a:cxnSpLocks/>
            <a:stCxn id="40" idx="3"/>
            <a:endCxn id="10" idx="3"/>
          </p:cNvCxnSpPr>
          <p:nvPr/>
        </p:nvCxnSpPr>
        <p:spPr>
          <a:xfrm>
            <a:off x="1416759" y="3619557"/>
            <a:ext cx="2504442" cy="5707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685B18-7ED6-4671-8453-0E2B771D04CF}"/>
              </a:ext>
            </a:extLst>
          </p:cNvPr>
          <p:cNvCxnSpPr>
            <a:cxnSpLocks/>
            <a:stCxn id="34" idx="3"/>
            <a:endCxn id="10" idx="3"/>
          </p:cNvCxnSpPr>
          <p:nvPr/>
        </p:nvCxnSpPr>
        <p:spPr>
          <a:xfrm>
            <a:off x="1471631" y="1823510"/>
            <a:ext cx="2449570" cy="23668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Graphic 77" descr="Earth globe Africa and Europe">
            <a:extLst>
              <a:ext uri="{FF2B5EF4-FFF2-40B4-BE49-F238E27FC236}">
                <a16:creationId xmlns:a16="http://schemas.microsoft.com/office/drawing/2014/main" id="{74479717-5C79-4A0A-94D1-92AE4F5108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2338" y="1562011"/>
            <a:ext cx="2065001" cy="2065001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181949-72DF-4ABB-BC2E-F72C023ADE3C}"/>
              </a:ext>
            </a:extLst>
          </p:cNvPr>
          <p:cNvCxnSpPr>
            <a:cxnSpLocks/>
            <a:stCxn id="5" idx="3"/>
            <a:endCxn id="78" idx="1"/>
          </p:cNvCxnSpPr>
          <p:nvPr/>
        </p:nvCxnSpPr>
        <p:spPr>
          <a:xfrm>
            <a:off x="5057928" y="2589928"/>
            <a:ext cx="1364410" cy="458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Graphic 89" descr="Hourglass Full">
            <a:extLst>
              <a:ext uri="{FF2B5EF4-FFF2-40B4-BE49-F238E27FC236}">
                <a16:creationId xmlns:a16="http://schemas.microsoft.com/office/drawing/2014/main" id="{95EA1D3F-948E-4342-ABE0-5FBF667472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8090" y="2692646"/>
            <a:ext cx="914400" cy="914400"/>
          </a:xfrm>
          <a:prstGeom prst="rect">
            <a:avLst/>
          </a:prstGeom>
        </p:spPr>
      </p:pic>
      <p:pic>
        <p:nvPicPr>
          <p:cNvPr id="100" name="Graphic 99" descr="User">
            <a:extLst>
              <a:ext uri="{FF2B5EF4-FFF2-40B4-BE49-F238E27FC236}">
                <a16:creationId xmlns:a16="http://schemas.microsoft.com/office/drawing/2014/main" id="{A04E2E56-7ACF-44EE-BF87-89C9ADA24D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09815" y="3690918"/>
            <a:ext cx="352613" cy="352613"/>
          </a:xfrm>
          <a:prstGeom prst="rect">
            <a:avLst/>
          </a:prstGeom>
        </p:spPr>
      </p:pic>
      <p:pic>
        <p:nvPicPr>
          <p:cNvPr id="102" name="Graphic 101" descr="User">
            <a:extLst>
              <a:ext uri="{FF2B5EF4-FFF2-40B4-BE49-F238E27FC236}">
                <a16:creationId xmlns:a16="http://schemas.microsoft.com/office/drawing/2014/main" id="{9EB4BCAF-AADC-450C-93DA-FC39DF4CFA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9697" y="3690917"/>
            <a:ext cx="352613" cy="352613"/>
          </a:xfrm>
          <a:prstGeom prst="rect">
            <a:avLst/>
          </a:prstGeom>
        </p:spPr>
      </p:pic>
      <p:pic>
        <p:nvPicPr>
          <p:cNvPr id="106" name="Graphic 105" descr="User">
            <a:extLst>
              <a:ext uri="{FF2B5EF4-FFF2-40B4-BE49-F238E27FC236}">
                <a16:creationId xmlns:a16="http://schemas.microsoft.com/office/drawing/2014/main" id="{66A2862B-CD72-440B-8933-C560B911A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814" y="4060132"/>
            <a:ext cx="352613" cy="352613"/>
          </a:xfrm>
          <a:prstGeom prst="rect">
            <a:avLst/>
          </a:prstGeom>
        </p:spPr>
      </p:pic>
      <p:pic>
        <p:nvPicPr>
          <p:cNvPr id="108" name="Graphic 107" descr="User">
            <a:extLst>
              <a:ext uri="{FF2B5EF4-FFF2-40B4-BE49-F238E27FC236}">
                <a16:creationId xmlns:a16="http://schemas.microsoft.com/office/drawing/2014/main" id="{588B98D3-4CC2-48AE-891E-A3A1258DE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697" y="4063560"/>
            <a:ext cx="352613" cy="3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76E-F1FE-40F7-9192-DEFC90BB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6BA3A-8A90-4A67-B531-9E9F046FE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A31EBF6-F3CA-4A8A-9312-99309C20F5D6}"/>
              </a:ext>
            </a:extLst>
          </p:cNvPr>
          <p:cNvSpPr/>
          <p:nvPr/>
        </p:nvSpPr>
        <p:spPr>
          <a:xfrm>
            <a:off x="3164647" y="1826814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7852DE-E858-4659-AFF6-0A12E7B9351C}"/>
              </a:ext>
            </a:extLst>
          </p:cNvPr>
          <p:cNvSpPr/>
          <p:nvPr/>
        </p:nvSpPr>
        <p:spPr>
          <a:xfrm>
            <a:off x="5337014" y="2485436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58C09B-3D4F-46E1-BA2B-D7A615EDAD8C}"/>
              </a:ext>
            </a:extLst>
          </p:cNvPr>
          <p:cNvSpPr/>
          <p:nvPr/>
        </p:nvSpPr>
        <p:spPr>
          <a:xfrm>
            <a:off x="3054601" y="3801835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BD1B95A-46DD-461E-ABF7-97ACF6FBD851}"/>
              </a:ext>
            </a:extLst>
          </p:cNvPr>
          <p:cNvSpPr/>
          <p:nvPr/>
        </p:nvSpPr>
        <p:spPr>
          <a:xfrm>
            <a:off x="4879375" y="3582305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AF50BD5-81A0-42CF-8A83-DCA29B6BAC2D}"/>
              </a:ext>
            </a:extLst>
          </p:cNvPr>
          <p:cNvSpPr/>
          <p:nvPr/>
        </p:nvSpPr>
        <p:spPr>
          <a:xfrm>
            <a:off x="4112583" y="274085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B8D3178-20B2-47D7-B8F9-EBC4E7EFDBBC}"/>
              </a:ext>
            </a:extLst>
          </p:cNvPr>
          <p:cNvSpPr/>
          <p:nvPr/>
        </p:nvSpPr>
        <p:spPr>
          <a:xfrm>
            <a:off x="4732002" y="122457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4F61A6-28F6-4BC5-9575-62DFCEF5B17E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3917032" y="1479984"/>
            <a:ext cx="814970" cy="6022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C1754B2-7716-4457-8891-83752F0A62DD}"/>
              </a:ext>
            </a:extLst>
          </p:cNvPr>
          <p:cNvCxnSpPr>
            <a:cxnSpLocks/>
            <a:stCxn id="45" idx="3"/>
            <a:endCxn id="50" idx="0"/>
          </p:cNvCxnSpPr>
          <p:nvPr/>
        </p:nvCxnSpPr>
        <p:spPr>
          <a:xfrm>
            <a:off x="3917032" y="2082228"/>
            <a:ext cx="571744" cy="6586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DEBFE7-CFED-4F9E-9FC7-FD972C3CD672}"/>
              </a:ext>
            </a:extLst>
          </p:cNvPr>
          <p:cNvCxnSpPr>
            <a:cxnSpLocks/>
            <a:stCxn id="46" idx="1"/>
            <a:endCxn id="50" idx="3"/>
          </p:cNvCxnSpPr>
          <p:nvPr/>
        </p:nvCxnSpPr>
        <p:spPr>
          <a:xfrm flipH="1">
            <a:off x="4864968" y="2740850"/>
            <a:ext cx="472046" cy="2554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7B1713-7631-4827-9B9D-FF23862607C7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5255568" y="2996264"/>
            <a:ext cx="457639" cy="58604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9BF18-1813-4227-9D0A-5C81F454D342}"/>
              </a:ext>
            </a:extLst>
          </p:cNvPr>
          <p:cNvCxnSpPr>
            <a:cxnSpLocks/>
            <a:stCxn id="49" idx="1"/>
            <a:endCxn id="48" idx="3"/>
          </p:cNvCxnSpPr>
          <p:nvPr/>
        </p:nvCxnSpPr>
        <p:spPr>
          <a:xfrm flipH="1">
            <a:off x="3806986" y="3837719"/>
            <a:ext cx="1072389" cy="2195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B9058E-145F-479F-AC27-1D6891098056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3430794" y="2337642"/>
            <a:ext cx="110046" cy="14641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881AE-35BA-4FB3-9189-29ABE32A375B}"/>
              </a:ext>
            </a:extLst>
          </p:cNvPr>
          <p:cNvGrpSpPr/>
          <p:nvPr/>
        </p:nvGrpSpPr>
        <p:grpSpPr>
          <a:xfrm>
            <a:off x="1908924" y="1106388"/>
            <a:ext cx="814970" cy="975840"/>
            <a:chOff x="3210123" y="1429716"/>
            <a:chExt cx="1361877" cy="16307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150A1D-89CC-4051-83EE-06508BC25FB7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62" name="Graphic 61" descr="User">
                <a:extLst>
                  <a:ext uri="{FF2B5EF4-FFF2-40B4-BE49-F238E27FC236}">
                    <a16:creationId xmlns:a16="http://schemas.microsoft.com/office/drawing/2014/main" id="{A70BD4AD-D532-4790-9CB8-E2BA2AE40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3" name="Graphic 62" descr="User">
                <a:extLst>
                  <a:ext uri="{FF2B5EF4-FFF2-40B4-BE49-F238E27FC236}">
                    <a16:creationId xmlns:a16="http://schemas.microsoft.com/office/drawing/2014/main" id="{32F96291-2D8D-4610-9643-E938DC02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4" name="Graphic 63" descr="User">
                <a:extLst>
                  <a:ext uri="{FF2B5EF4-FFF2-40B4-BE49-F238E27FC236}">
                    <a16:creationId xmlns:a16="http://schemas.microsoft.com/office/drawing/2014/main" id="{9C95037E-A847-4933-9B4C-D390E66F6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61" name="Graphic 60" descr="User">
              <a:extLst>
                <a:ext uri="{FF2B5EF4-FFF2-40B4-BE49-F238E27FC236}">
                  <a16:creationId xmlns:a16="http://schemas.microsoft.com/office/drawing/2014/main" id="{0988964E-7933-4235-84BC-57FAE9A9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B4B5982-8CD1-4D68-B259-BFC8D6715333}"/>
              </a:ext>
            </a:extLst>
          </p:cNvPr>
          <p:cNvSpPr/>
          <p:nvPr/>
        </p:nvSpPr>
        <p:spPr>
          <a:xfrm rot="1226860">
            <a:off x="6604249" y="1143606"/>
            <a:ext cx="188211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Continuous</a:t>
            </a:r>
          </a:p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212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FABC2-0EB8-4A45-B811-6D57AB9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 - MICROSERVICES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0E765C-D453-4D15-BA7A-CB0815EBBEC1}"/>
              </a:ext>
            </a:extLst>
          </p:cNvPr>
          <p:cNvSpPr/>
          <p:nvPr/>
        </p:nvSpPr>
        <p:spPr>
          <a:xfrm>
            <a:off x="6890589" y="203965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8C9A3-9083-4643-8AE2-2A99029F4FD7}"/>
              </a:ext>
            </a:extLst>
          </p:cNvPr>
          <p:cNvSpPr/>
          <p:nvPr/>
        </p:nvSpPr>
        <p:spPr>
          <a:xfrm>
            <a:off x="6890587" y="267431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A3860-C196-4394-98A7-9D50E6F61BAD}"/>
              </a:ext>
            </a:extLst>
          </p:cNvPr>
          <p:cNvSpPr/>
          <p:nvPr/>
        </p:nvSpPr>
        <p:spPr>
          <a:xfrm>
            <a:off x="6890588" y="1404996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EFFE65-F988-4ECB-90A0-28BE435F0495}"/>
              </a:ext>
            </a:extLst>
          </p:cNvPr>
          <p:cNvSpPr/>
          <p:nvPr/>
        </p:nvSpPr>
        <p:spPr>
          <a:xfrm>
            <a:off x="6890587" y="332799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D8ADBBFA-000F-4DF0-971B-CF1CFEAB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3475" y="2295071"/>
            <a:ext cx="718758" cy="71875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66CB7D-7FA4-46D4-928E-47437CF68565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>
            <a:off x="5312233" y="1660410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A3C1BFA-69CD-4F8F-A8C3-108351D0D3DA}"/>
              </a:ext>
            </a:extLst>
          </p:cNvPr>
          <p:cNvCxnSpPr>
            <a:cxnSpLocks/>
            <a:stCxn id="30" idx="1"/>
            <a:endCxn id="49" idx="3"/>
          </p:cNvCxnSpPr>
          <p:nvPr/>
        </p:nvCxnSpPr>
        <p:spPr>
          <a:xfrm flipH="1">
            <a:off x="5312233" y="2295071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4A2869-69EA-4B96-806C-96B47763CE6A}"/>
              </a:ext>
            </a:extLst>
          </p:cNvPr>
          <p:cNvCxnSpPr>
            <a:cxnSpLocks/>
            <a:stCxn id="12" idx="1"/>
            <a:endCxn id="49" idx="3"/>
          </p:cNvCxnSpPr>
          <p:nvPr/>
        </p:nvCxnSpPr>
        <p:spPr>
          <a:xfrm flipH="1" flipV="1">
            <a:off x="5312233" y="2654450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3A44263-276B-4190-BCDB-E6D155FCFE6F}"/>
              </a:ext>
            </a:extLst>
          </p:cNvPr>
          <p:cNvCxnSpPr>
            <a:cxnSpLocks/>
            <a:stCxn id="15" idx="1"/>
            <a:endCxn id="49" idx="3"/>
          </p:cNvCxnSpPr>
          <p:nvPr/>
        </p:nvCxnSpPr>
        <p:spPr>
          <a:xfrm flipH="1" flipV="1">
            <a:off x="5312233" y="2654450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27">
            <a:extLst>
              <a:ext uri="{FF2B5EF4-FFF2-40B4-BE49-F238E27FC236}">
                <a16:creationId xmlns:a16="http://schemas.microsoft.com/office/drawing/2014/main" id="{30296C92-9754-4721-94DE-635179E2A6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1789" y="2712165"/>
            <a:ext cx="1565018" cy="835485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27">
            <a:extLst>
              <a:ext uri="{FF2B5EF4-FFF2-40B4-BE49-F238E27FC236}">
                <a16:creationId xmlns:a16="http://schemas.microsoft.com/office/drawing/2014/main" id="{A234231B-88C8-4834-A562-741547EC9F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7" y="2644826"/>
            <a:ext cx="1708505" cy="634660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27">
            <a:extLst>
              <a:ext uri="{FF2B5EF4-FFF2-40B4-BE49-F238E27FC236}">
                <a16:creationId xmlns:a16="http://schemas.microsoft.com/office/drawing/2014/main" id="{87FD968B-41F4-4AAA-A2DE-9DC48FC125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7" y="2578346"/>
            <a:ext cx="1708505" cy="4358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27">
            <a:extLst>
              <a:ext uri="{FF2B5EF4-FFF2-40B4-BE49-F238E27FC236}">
                <a16:creationId xmlns:a16="http://schemas.microsoft.com/office/drawing/2014/main" id="{829707CE-4C1A-498A-B43C-AF9C1103EA6D}"/>
              </a:ext>
            </a:extLst>
          </p:cNvPr>
          <p:cNvCxnSpPr>
            <a:cxnSpLocks/>
          </p:cNvCxnSpPr>
          <p:nvPr/>
        </p:nvCxnSpPr>
        <p:spPr>
          <a:xfrm rot="10800000">
            <a:off x="2861498" y="1903277"/>
            <a:ext cx="1738678" cy="522119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27">
            <a:extLst>
              <a:ext uri="{FF2B5EF4-FFF2-40B4-BE49-F238E27FC236}">
                <a16:creationId xmlns:a16="http://schemas.microsoft.com/office/drawing/2014/main" id="{F6951697-9F81-482A-98F6-5E1FEBFF4698}"/>
              </a:ext>
            </a:extLst>
          </p:cNvPr>
          <p:cNvCxnSpPr>
            <a:cxnSpLocks/>
          </p:cNvCxnSpPr>
          <p:nvPr/>
        </p:nvCxnSpPr>
        <p:spPr>
          <a:xfrm rot="10800000">
            <a:off x="2854795" y="2425748"/>
            <a:ext cx="1738681" cy="64136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27">
            <a:extLst>
              <a:ext uri="{FF2B5EF4-FFF2-40B4-BE49-F238E27FC236}">
                <a16:creationId xmlns:a16="http://schemas.microsoft.com/office/drawing/2014/main" id="{D7931A34-0523-4682-A0D5-33242DD296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3375" y="2544404"/>
            <a:ext cx="1693433" cy="177937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42E3B68F-404C-4E75-B7C2-C1AAC09C0C11}"/>
              </a:ext>
            </a:extLst>
          </p:cNvPr>
          <p:cNvSpPr/>
          <p:nvPr/>
        </p:nvSpPr>
        <p:spPr>
          <a:xfrm>
            <a:off x="901288" y="1787725"/>
            <a:ext cx="2573079" cy="206621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/>
          </a:p>
        </p:txBody>
      </p:sp>
      <p:pic>
        <p:nvPicPr>
          <p:cNvPr id="19" name="Graphic 18" descr="Cloud">
            <a:extLst>
              <a:ext uri="{FF2B5EF4-FFF2-40B4-BE49-F238E27FC236}">
                <a16:creationId xmlns:a16="http://schemas.microsoft.com/office/drawing/2014/main" id="{B1D4C46E-5706-44FF-9E6C-BBC45B95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43" y="2544404"/>
            <a:ext cx="1526021" cy="15260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0EB9F92-23C1-47EA-AB10-97190E6ABDE2}"/>
              </a:ext>
            </a:extLst>
          </p:cNvPr>
          <p:cNvSpPr/>
          <p:nvPr/>
        </p:nvSpPr>
        <p:spPr>
          <a:xfrm rot="719078">
            <a:off x="-139567" y="3783747"/>
            <a:ext cx="235474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34BF8-668D-44E6-AA23-F539A59FEEFD}"/>
              </a:ext>
            </a:extLst>
          </p:cNvPr>
          <p:cNvSpPr/>
          <p:nvPr/>
        </p:nvSpPr>
        <p:spPr>
          <a:xfrm rot="895782">
            <a:off x="577478" y="3033343"/>
            <a:ext cx="1529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49448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3" grpId="0" animBg="1"/>
      <p:bldP spid="15" grpId="0" animBg="1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75437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1B2F5-7CEB-4D50-BA9F-625EDB98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1794D5-3897-461D-967B-6F8E96EFEDF4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COMMUNICATION - MONOLITH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436EBC7-61E3-41CB-9C5E-2E15CAC5FBF0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B40B92-540F-4FFE-BEA6-296980580449}"/>
              </a:ext>
            </a:extLst>
          </p:cNvPr>
          <p:cNvGrpSpPr/>
          <p:nvPr/>
        </p:nvGrpSpPr>
        <p:grpSpPr>
          <a:xfrm>
            <a:off x="3646957" y="1551343"/>
            <a:ext cx="1850085" cy="2607881"/>
            <a:chOff x="2379057" y="341859"/>
            <a:chExt cx="3810867" cy="537179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A51100F-565C-4AB2-8011-9FC922BCD471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C71F3D2-1DD4-4868-BB96-4C32E56AFAA2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3B3C6E6-593E-48AF-9F2B-CACEC0B2F936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BB27081-A490-4A86-A30D-2F4334EAE4F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E112DFC-203E-4A4A-A77A-663C5748C0D1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Picture 4" descr="Database, Data Storage, Cylinder, Round, Blue">
              <a:extLst>
                <a:ext uri="{FF2B5EF4-FFF2-40B4-BE49-F238E27FC236}">
                  <a16:creationId xmlns:a16="http://schemas.microsoft.com/office/drawing/2014/main" id="{F2846E5C-7F76-422C-B19D-1F3303FE8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Connector: Elbow 8">
              <a:extLst>
                <a:ext uri="{FF2B5EF4-FFF2-40B4-BE49-F238E27FC236}">
                  <a16:creationId xmlns:a16="http://schemas.microsoft.com/office/drawing/2014/main" id="{2573AD8D-78C3-4A2E-AFB5-3E1B9188CE96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Flowchart: Direct Access Storage 57">
            <a:extLst>
              <a:ext uri="{FF2B5EF4-FFF2-40B4-BE49-F238E27FC236}">
                <a16:creationId xmlns:a16="http://schemas.microsoft.com/office/drawing/2014/main" id="{E8E17544-F59A-481D-862E-BFB41C4F514D}"/>
              </a:ext>
            </a:extLst>
          </p:cNvPr>
          <p:cNvSpPr/>
          <p:nvPr/>
        </p:nvSpPr>
        <p:spPr>
          <a:xfrm rot="10800000">
            <a:off x="4992729" y="3647770"/>
            <a:ext cx="933150" cy="301752"/>
          </a:xfrm>
          <a:prstGeom prst="flowChartMagneticDru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8">
            <a:extLst>
              <a:ext uri="{FF2B5EF4-FFF2-40B4-BE49-F238E27FC236}">
                <a16:creationId xmlns:a16="http://schemas.microsoft.com/office/drawing/2014/main" id="{8563415C-69D1-403A-8B51-39F979C5C07B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 rot="10800000" flipH="1">
            <a:off x="4057792" y="1551344"/>
            <a:ext cx="514207" cy="965639"/>
          </a:xfrm>
          <a:prstGeom prst="curvedConnector4">
            <a:avLst>
              <a:gd name="adj1" fmla="val -139518"/>
              <a:gd name="adj2" fmla="val 128811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Connector: Elbow 8">
            <a:extLst>
              <a:ext uri="{FF2B5EF4-FFF2-40B4-BE49-F238E27FC236}">
                <a16:creationId xmlns:a16="http://schemas.microsoft.com/office/drawing/2014/main" id="{08AC9777-47B7-4DD5-9689-C9AF1DCBE8E2}"/>
              </a:ext>
            </a:extLst>
          </p:cNvPr>
          <p:cNvCxnSpPr>
            <a:cxnSpLocks/>
            <a:stCxn id="58" idx="2"/>
            <a:endCxn id="53" idx="3"/>
          </p:cNvCxnSpPr>
          <p:nvPr/>
        </p:nvCxnSpPr>
        <p:spPr>
          <a:xfrm rot="16200000" flipV="1">
            <a:off x="4680137" y="2868603"/>
            <a:ext cx="1091759" cy="466576"/>
          </a:xfrm>
          <a:prstGeom prst="curvedConnector2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1B2F5-7CEB-4D50-BA9F-625EDB986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1794D5-3897-461D-967B-6F8E96EFEDF4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COMMUNICATION - MONOLITH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436EBC7-61E3-41CB-9C5E-2E15CAC5FBF0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D7C6994C-997E-4F6E-A1B3-F7F6C539E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976917"/>
            <a:ext cx="1564997" cy="156499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339D1-2E0A-4A54-9AB6-1F237BE573D0}"/>
              </a:ext>
            </a:extLst>
          </p:cNvPr>
          <p:cNvGrpSpPr/>
          <p:nvPr/>
        </p:nvGrpSpPr>
        <p:grpSpPr>
          <a:xfrm>
            <a:off x="6613432" y="1182480"/>
            <a:ext cx="1091629" cy="1240021"/>
            <a:chOff x="2379057" y="341859"/>
            <a:chExt cx="3810867" cy="43288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266B661-E9FD-490B-B0FD-C1752C351AE3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8520CE7-F103-4425-9DBB-06D5B990776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88EE5C0-CC09-4D48-A889-8BE9A15DDF1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2D9D90C-179F-4BE6-9F4C-6B297190B9B0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FB63412-90D7-4A7D-9D1F-8178E4F6E860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4" descr="Database, Data Storage, Cylinder, Round, Blue">
              <a:extLst>
                <a:ext uri="{FF2B5EF4-FFF2-40B4-BE49-F238E27FC236}">
                  <a16:creationId xmlns:a16="http://schemas.microsoft.com/office/drawing/2014/main" id="{ED8CAA56-E03B-4810-B1A2-C01271E14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Connector: Elbow 8">
              <a:extLst>
                <a:ext uri="{FF2B5EF4-FFF2-40B4-BE49-F238E27FC236}">
                  <a16:creationId xmlns:a16="http://schemas.microsoft.com/office/drawing/2014/main" id="{297BB798-CF1D-4034-8FE5-D4444121A6E5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6" name="Graphic 25" descr="Server">
            <a:extLst>
              <a:ext uri="{FF2B5EF4-FFF2-40B4-BE49-F238E27FC236}">
                <a16:creationId xmlns:a16="http://schemas.microsoft.com/office/drawing/2014/main" id="{2B7F0B07-9CA5-4192-A08B-5D160CDF0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719442"/>
            <a:ext cx="1564997" cy="156499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CAB3F-0D6F-4C3C-AF32-1C885AC5497C}"/>
              </a:ext>
            </a:extLst>
          </p:cNvPr>
          <p:cNvGrpSpPr/>
          <p:nvPr/>
        </p:nvGrpSpPr>
        <p:grpSpPr>
          <a:xfrm>
            <a:off x="6604513" y="2986470"/>
            <a:ext cx="1091629" cy="1240021"/>
            <a:chOff x="2379057" y="341859"/>
            <a:chExt cx="3810867" cy="432889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2CA2EB5-1772-4196-987B-5C6BC3B8C92A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2614ADE-E0EE-4923-88EC-95619EDDF1B5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26852E1-C8EB-4AD4-A970-95207D0066B7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B145079-D9B8-4BD7-A5A2-8FB8EFA49579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43BD9F5-7530-4666-9728-2670DE40A1A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4" descr="Database, Data Storage, Cylinder, Round, Blue">
              <a:extLst>
                <a:ext uri="{FF2B5EF4-FFF2-40B4-BE49-F238E27FC236}">
                  <a16:creationId xmlns:a16="http://schemas.microsoft.com/office/drawing/2014/main" id="{3E6B0CDA-7CAD-48BC-85B9-14F0AA8A1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Connector: Elbow 8">
              <a:extLst>
                <a:ext uri="{FF2B5EF4-FFF2-40B4-BE49-F238E27FC236}">
                  <a16:creationId xmlns:a16="http://schemas.microsoft.com/office/drawing/2014/main" id="{49983A5A-0D79-4EE8-B951-AE5C966D2062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3B9623BE-8424-4C38-9BDD-F4336831B8CE}"/>
              </a:ext>
            </a:extLst>
          </p:cNvPr>
          <p:cNvCxnSpPr>
            <a:cxnSpLocks/>
            <a:stCxn id="16" idx="1"/>
            <a:endCxn id="37" idx="3"/>
          </p:cNvCxnSpPr>
          <p:nvPr/>
        </p:nvCxnSpPr>
        <p:spPr>
          <a:xfrm rot="10800000" flipV="1">
            <a:off x="2743764" y="1759416"/>
            <a:ext cx="1828237" cy="812334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A22E6D6F-4735-41DB-AE9A-4167D04BEC47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>
            <a:off x="2743764" y="2571751"/>
            <a:ext cx="1828237" cy="930191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Graphic 36" descr="Server">
            <a:extLst>
              <a:ext uri="{FF2B5EF4-FFF2-40B4-BE49-F238E27FC236}">
                <a16:creationId xmlns:a16="http://schemas.microsoft.com/office/drawing/2014/main" id="{2D767CE4-88AB-4378-B2F5-82CA107EB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5005" y="2212371"/>
            <a:ext cx="718758" cy="718758"/>
          </a:xfrm>
          <a:prstGeom prst="rect">
            <a:avLst/>
          </a:prstGeom>
        </p:spPr>
      </p:pic>
      <p:cxnSp>
        <p:nvCxnSpPr>
          <p:cNvPr id="38" name="Connector: Elbow 8">
            <a:extLst>
              <a:ext uri="{FF2B5EF4-FFF2-40B4-BE49-F238E27FC236}">
                <a16:creationId xmlns:a16="http://schemas.microsoft.com/office/drawing/2014/main" id="{2FE93FF9-8828-4602-BA6A-CF0F8CB872BD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 flipH="1" flipV="1">
            <a:off x="6613432" y="1626057"/>
            <a:ext cx="1082710" cy="1803990"/>
          </a:xfrm>
          <a:prstGeom prst="curvedConnector5">
            <a:avLst>
              <a:gd name="adj1" fmla="val -21114"/>
              <a:gd name="adj2" fmla="val 50000"/>
              <a:gd name="adj3" fmla="val 121114"/>
            </a:avLst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1DEC8-6CA0-4406-AA33-EE58C9F0D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35542E2-15BE-4DC4-9EB5-39F14F0D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9359ED18-57E4-4937-A916-BC22650CA62F}"/>
              </a:ext>
            </a:extLst>
          </p:cNvPr>
          <p:cNvSpPr txBox="1">
            <a:spLocks/>
          </p:cNvSpPr>
          <p:nvPr/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b="1" i="0" kern="1200">
                <a:solidFill>
                  <a:srgbClr val="FEFEFE"/>
                </a:solidFill>
                <a:latin typeface="+mj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216FB81-894D-4F51-97D3-A5E6CD90BD0C}"/>
              </a:ext>
            </a:extLst>
          </p:cNvPr>
          <p:cNvSpPr/>
          <p:nvPr/>
        </p:nvSpPr>
        <p:spPr>
          <a:xfrm>
            <a:off x="2914426" y="1299224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4C7F51-633A-4173-9398-476832DD930D}"/>
              </a:ext>
            </a:extLst>
          </p:cNvPr>
          <p:cNvSpPr/>
          <p:nvPr/>
        </p:nvSpPr>
        <p:spPr>
          <a:xfrm>
            <a:off x="5363268" y="2316336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F5D1345-E20D-4196-AD1A-0D69D327CCDA}"/>
              </a:ext>
            </a:extLst>
          </p:cNvPr>
          <p:cNvSpPr/>
          <p:nvPr/>
        </p:nvSpPr>
        <p:spPr>
          <a:xfrm>
            <a:off x="2754761" y="3369444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EC38C2-2A12-4553-99D6-559D9B51F4F5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3507146" y="2571750"/>
            <a:ext cx="1856122" cy="105310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590558-5C95-4988-92CC-AD015F2D15B2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3130954" y="1810052"/>
            <a:ext cx="159665" cy="155939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0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2CED1854-E734-4943-B448-2292E25A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68" y="1207808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5967F3AD-F4B0-412C-AEC5-E175F620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56" y="3346367"/>
            <a:ext cx="1107466" cy="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Latest news – Blog – Snowplow">
            <a:extLst>
              <a:ext uri="{FF2B5EF4-FFF2-40B4-BE49-F238E27FC236}">
                <a16:creationId xmlns:a16="http://schemas.microsoft.com/office/drawing/2014/main" id="{A984D963-1FCE-4D5F-9A7A-BE7C3CF12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40" y="2261586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825E55A9-4268-449D-B2C0-4EF608EE069A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F2B5A3-8FB3-4B35-B38F-66F576C2B363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3666811" y="1554638"/>
            <a:ext cx="1696457" cy="10171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3AC86F-E164-4445-B4AF-949A14565EC4}"/>
              </a:ext>
            </a:extLst>
          </p:cNvPr>
          <p:cNvSpPr/>
          <p:nvPr/>
        </p:nvSpPr>
        <p:spPr>
          <a:xfrm>
            <a:off x="3130953" y="2164519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1013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35DE9-8603-4864-8D88-D29AD52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MONOLITHS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0DE4C-9613-4E1A-9C7E-673FE512D6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2225528"/>
            <a:ext cx="2492337" cy="2251221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 - 3400 KLOC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FFF63-70B9-4F8D-822B-4735A6BABFF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5226" y="2225528"/>
            <a:ext cx="2368730" cy="225122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C++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Perl and Mason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10C6E-23A6-48A1-AE8D-999A6093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F72E048-9537-4ECB-92B5-1E6C67A1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 bwMode="auto">
          <a:xfrm>
            <a:off x="598580" y="946743"/>
            <a:ext cx="2009553" cy="8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 logo and symbol, meaning, history, PNG">
            <a:extLst>
              <a:ext uri="{FF2B5EF4-FFF2-40B4-BE49-F238E27FC236}">
                <a16:creationId xmlns:a16="http://schemas.microsoft.com/office/drawing/2014/main" id="{94D9DE50-A027-4898-A857-2184E0C4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61" y="842501"/>
            <a:ext cx="1214066" cy="10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s and videos | Amazon.com, Inc. - Press Room">
            <a:extLst>
              <a:ext uri="{FF2B5EF4-FFF2-40B4-BE49-F238E27FC236}">
                <a16:creationId xmlns:a16="http://schemas.microsoft.com/office/drawing/2014/main" id="{79DB6904-FB47-4BEA-9DDA-7BAFC8E2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22" y="790713"/>
            <a:ext cx="2823138" cy="1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09C78FF-B691-4C83-A8D0-624F950171B6}"/>
              </a:ext>
            </a:extLst>
          </p:cNvPr>
          <p:cNvSpPr txBox="1">
            <a:spLocks/>
          </p:cNvSpPr>
          <p:nvPr/>
        </p:nvSpPr>
        <p:spPr>
          <a:xfrm>
            <a:off x="3529818" y="1087459"/>
            <a:ext cx="2009553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9D0B66CF-37A1-43A3-99DE-5D80B04C9147}"/>
              </a:ext>
            </a:extLst>
          </p:cNvPr>
          <p:cNvSpPr txBox="1">
            <a:spLocks/>
          </p:cNvSpPr>
          <p:nvPr/>
        </p:nvSpPr>
        <p:spPr>
          <a:xfrm>
            <a:off x="3453018" y="2211574"/>
            <a:ext cx="2368730" cy="2268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Monorail - Ruby on Rails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/>
              <a:t>MySQL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4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616011" y="2392847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1593187" y="742259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BACEF-AE66-45D1-AAF5-D02D30FA1168}"/>
              </a:ext>
            </a:extLst>
          </p:cNvPr>
          <p:cNvSpPr/>
          <p:nvPr/>
        </p:nvSpPr>
        <p:spPr>
          <a:xfrm>
            <a:off x="1548045" y="1433376"/>
            <a:ext cx="1659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</a:t>
            </a:r>
          </a:p>
        </p:txBody>
      </p:sp>
      <p:pic>
        <p:nvPicPr>
          <p:cNvPr id="1026" name="Picture 2" descr="gRPC: Transporting massive data with Google’s ...">
            <a:extLst>
              <a:ext uri="{FF2B5EF4-FFF2-40B4-BE49-F238E27FC236}">
                <a16:creationId xmlns:a16="http://schemas.microsoft.com/office/drawing/2014/main" id="{35A4B502-B9E2-45C3-A629-A7538323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35" y="1118724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BC9F89-316F-40BA-8E7E-609E012DDA53}"/>
              </a:ext>
            </a:extLst>
          </p:cNvPr>
          <p:cNvSpPr/>
          <p:nvPr/>
        </p:nvSpPr>
        <p:spPr>
          <a:xfrm>
            <a:off x="6636963" y="910721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16A3C-8FD9-41DC-860B-A51965CD4F36}"/>
              </a:ext>
            </a:extLst>
          </p:cNvPr>
          <p:cNvGrpSpPr/>
          <p:nvPr/>
        </p:nvGrpSpPr>
        <p:grpSpPr>
          <a:xfrm>
            <a:off x="5355914" y="2197583"/>
            <a:ext cx="1951918" cy="1923881"/>
            <a:chOff x="5568845" y="898504"/>
            <a:chExt cx="3034798" cy="30880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14A253B-9B15-4640-BCBE-2D6D523BBE37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75F2CD4-208B-4EAB-9E5B-0C392C7BA477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73CF6-EFAE-4D45-80CF-DCD23E4DD0E6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8287A5-A730-4449-B2F4-96684DF02E5F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201165-E53B-4C1E-BCAB-C6227432A14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D10BA8D-D55E-487D-AC65-CD5897DCDC6F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AE1A8B-C80D-4990-9215-5EA3F3AABA68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B9912A-6EAC-4D89-81F0-EA3985E6EA66}"/>
                </a:ext>
              </a:extLst>
            </p:cNvPr>
            <p:cNvCxnSpPr>
              <a:cxnSpLocks/>
              <a:stCxn id="39" idx="3"/>
              <a:endCxn id="43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090EEE-BDFB-4DF7-BF3D-5E6D4E44FAF5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D4737-9F0E-4D30-91A8-F793EA55215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330-8CE7-470D-BA9B-65278A9700FD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F08A1-7D69-48AB-B210-3793164995A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5D7DB-978D-432B-8432-64118F1323AF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2767342" y="2551970"/>
            <a:ext cx="2659351" cy="1799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98D287-7703-4845-B821-42FF70228D33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3896094" y="3250263"/>
            <a:ext cx="1459820" cy="71207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0E60F-3AA0-4CA6-9C66-F67880DFAC1C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3205619" y="3962341"/>
            <a:ext cx="2150295" cy="2235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611" y="2087105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615" y="3527497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611015" y="3984697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2963661" y="3409386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525383" y="2711093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EA2B35-3B9E-47D3-BE2B-79A6F758A7F9}"/>
              </a:ext>
            </a:extLst>
          </p:cNvPr>
          <p:cNvCxnSpPr>
            <a:cxnSpLocks/>
          </p:cNvCxnSpPr>
          <p:nvPr/>
        </p:nvCxnSpPr>
        <p:spPr>
          <a:xfrm flipV="1">
            <a:off x="4471535" y="2087106"/>
            <a:ext cx="0" cy="24778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MICROSERVICES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57BA2B-99DA-4EB3-8208-480F3AD2CE21}"/>
              </a:ext>
            </a:extLst>
          </p:cNvPr>
          <p:cNvGrpSpPr/>
          <p:nvPr/>
        </p:nvGrpSpPr>
        <p:grpSpPr>
          <a:xfrm>
            <a:off x="2974222" y="1323327"/>
            <a:ext cx="2965555" cy="1792106"/>
            <a:chOff x="5568845" y="1889823"/>
            <a:chExt cx="4610778" cy="2876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DFC187F-6AC0-4487-A58C-B6E190FD46D3}"/>
                </a:ext>
              </a:extLst>
            </p:cNvPr>
            <p:cNvSpPr/>
            <p:nvPr/>
          </p:nvSpPr>
          <p:spPr>
            <a:xfrm>
              <a:off x="9427238" y="345000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A2035DE-F0E9-4012-AD6C-77CD80CBAC21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FCC60F5-CB86-45FA-9F61-63D2AAB81B66}"/>
                </a:ext>
              </a:extLst>
            </p:cNvPr>
            <p:cNvSpPr/>
            <p:nvPr/>
          </p:nvSpPr>
          <p:spPr>
            <a:xfrm>
              <a:off x="7308212" y="3486791"/>
              <a:ext cx="752385" cy="51082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94D34C7-BC25-4AA1-BCF2-CAC46E46D1E9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67F0C84-FEF3-4C1E-B1D2-818457E538ED}"/>
                </a:ext>
              </a:extLst>
            </p:cNvPr>
            <p:cNvSpPr/>
            <p:nvPr/>
          </p:nvSpPr>
          <p:spPr>
            <a:xfrm>
              <a:off x="8425476" y="1889823"/>
              <a:ext cx="752385" cy="51082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D6630E-3AD5-46D1-A8E9-C888D485A97D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801669" y="2400652"/>
              <a:ext cx="0" cy="233998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4849D35-9035-46DD-8B20-7B39A3132964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7002616" y="2925613"/>
              <a:ext cx="404" cy="184078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720101-A9B8-4DF2-BCC1-758E501FCFBB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5945037" y="3986597"/>
              <a:ext cx="0" cy="765057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 descr="Introducing Kafdrop: Open Source Kafka UI - HomeAdvisor">
            <a:extLst>
              <a:ext uri="{FF2B5EF4-FFF2-40B4-BE49-F238E27FC236}">
                <a16:creationId xmlns:a16="http://schemas.microsoft.com/office/drawing/2014/main" id="{E709AEF5-7E90-413B-8594-181F778BC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076893" y="3115434"/>
            <a:ext cx="480539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A3326-0530-4063-94AD-5B69D9696544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323255" y="2636482"/>
            <a:ext cx="11650" cy="4789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D22DA7-D205-449D-9520-F33802E3AFA0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5697818" y="2613564"/>
            <a:ext cx="0" cy="4858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0E3244E-5BEC-4ACD-B3D6-05CDAE2B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80" y="3885159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535" y="3104375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0347" y="3104375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9159" y="3104375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972" y="3104375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785" y="3104375"/>
            <a:ext cx="343266" cy="343266"/>
          </a:xfrm>
          <a:prstGeom prst="rect">
            <a:avLst/>
          </a:prstGeom>
        </p:spPr>
      </p:pic>
      <p:pic>
        <p:nvPicPr>
          <p:cNvPr id="99" name="Picture 2" descr="Java Icon of Flat style - Available in SVG, PNG, EPS, AI &amp; Icon fonts">
            <a:extLst>
              <a:ext uri="{FF2B5EF4-FFF2-40B4-BE49-F238E27FC236}">
                <a16:creationId xmlns:a16="http://schemas.microsoft.com/office/drawing/2014/main" id="{EE5ED9CD-A5CD-49C0-BD15-453DEF63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535" y="1461965"/>
            <a:ext cx="629975" cy="6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>
            <a:extLst>
              <a:ext uri="{FF2B5EF4-FFF2-40B4-BE49-F238E27FC236}">
                <a16:creationId xmlns:a16="http://schemas.microsoft.com/office/drawing/2014/main" id="{AEEEA706-A01A-40FB-AC10-7D3D252C1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88" y="1283199"/>
            <a:ext cx="748726" cy="4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Latest news – Blog – Snowplow">
            <a:extLst>
              <a:ext uri="{FF2B5EF4-FFF2-40B4-BE49-F238E27FC236}">
                <a16:creationId xmlns:a16="http://schemas.microsoft.com/office/drawing/2014/main" id="{C03C5AAE-14AB-4599-9287-8E6EBAEF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519" y="2213065"/>
            <a:ext cx="1367220" cy="6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34E10140-5C2E-4D82-B9C5-5E934E909AF7}"/>
              </a:ext>
            </a:extLst>
          </p:cNvPr>
          <p:cNvSpPr/>
          <p:nvPr/>
        </p:nvSpPr>
        <p:spPr>
          <a:xfrm rot="20948647">
            <a:off x="6864040" y="3743060"/>
            <a:ext cx="19138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Polyglot</a:t>
            </a:r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122" y="2420937"/>
            <a:ext cx="1943755" cy="301625"/>
          </a:xfrm>
        </p:spPr>
        <p:txBody>
          <a:bodyPr/>
          <a:lstStyle/>
          <a:p>
            <a:pPr algn="ctr"/>
            <a:r>
              <a:rPr lang="en-US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1671912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5D30-70DD-4EB5-9BA2-D41459F8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- MONILITH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786F7-9ED4-46D9-BAC2-465EB0EFE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1150CF-32E4-4E44-A29B-B37271D81348}"/>
              </a:ext>
            </a:extLst>
          </p:cNvPr>
          <p:cNvGrpSpPr/>
          <p:nvPr/>
        </p:nvGrpSpPr>
        <p:grpSpPr>
          <a:xfrm>
            <a:off x="3646957" y="1551343"/>
            <a:ext cx="1850085" cy="2607881"/>
            <a:chOff x="2379057" y="341859"/>
            <a:chExt cx="3810867" cy="53717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3D3DAA-EA3C-4CDE-8D84-B9A17D1F719A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7A84F9-7D02-426D-BA0A-DDDE63A92BA3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9F65FC4-B9C0-4CDB-8373-1E971FE238EB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21AB0F7-449B-48E8-B56F-363ECE89726F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890051-2EC8-4517-AC56-5B4CFFE94A02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44D019AF-8B78-4BFE-A123-9899A62B0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8456" y="4660146"/>
              <a:ext cx="872072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54A32E26-E40B-4C9D-8E69-4FA70E11FE88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rot="5400000" flipH="1" flipV="1">
              <a:off x="3673871" y="4049525"/>
              <a:ext cx="1221243" cy="261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C0C01847-8EEE-4308-BB6B-BEC8C390512A}"/>
              </a:ext>
            </a:extLst>
          </p:cNvPr>
          <p:cNvSpPr/>
          <p:nvPr/>
        </p:nvSpPr>
        <p:spPr>
          <a:xfrm>
            <a:off x="4526050" y="1815594"/>
            <a:ext cx="466678" cy="445548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19F48D8E-B44C-4DD0-B7E6-EA379AE2D9F8}"/>
              </a:ext>
            </a:extLst>
          </p:cNvPr>
          <p:cNvSpPr/>
          <p:nvPr/>
        </p:nvSpPr>
        <p:spPr>
          <a:xfrm>
            <a:off x="4585789" y="1909084"/>
            <a:ext cx="752574" cy="718499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0C69F3F9-0B36-4BC3-8D5D-6534B2EB0397}"/>
              </a:ext>
            </a:extLst>
          </p:cNvPr>
          <p:cNvSpPr/>
          <p:nvPr/>
        </p:nvSpPr>
        <p:spPr>
          <a:xfrm>
            <a:off x="3133524" y="945861"/>
            <a:ext cx="2904530" cy="2773018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CDC-F421-432F-93E5-2B240F0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27896-FA27-48EC-B05E-B72D29C8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4A19-3B9C-4DE7-B428-E4464FA3CD01}"/>
              </a:ext>
            </a:extLst>
          </p:cNvPr>
          <p:cNvSpPr/>
          <p:nvPr/>
        </p:nvSpPr>
        <p:spPr>
          <a:xfrm>
            <a:off x="3152988" y="1660884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20A7-5F71-4B1D-A412-90653F2DE211}"/>
              </a:ext>
            </a:extLst>
          </p:cNvPr>
          <p:cNvSpPr/>
          <p:nvPr/>
        </p:nvSpPr>
        <p:spPr>
          <a:xfrm>
            <a:off x="5343352" y="2304128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D3AC6-1D2D-4863-BB4D-1233CB1AA5F2}"/>
              </a:ext>
            </a:extLst>
          </p:cNvPr>
          <p:cNvSpPr/>
          <p:nvPr/>
        </p:nvSpPr>
        <p:spPr>
          <a:xfrm>
            <a:off x="3042030" y="3589790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F1FE2-7337-4865-A675-EF8F0AE7BF4E}"/>
              </a:ext>
            </a:extLst>
          </p:cNvPr>
          <p:cNvSpPr/>
          <p:nvPr/>
        </p:nvSpPr>
        <p:spPr>
          <a:xfrm>
            <a:off x="4881921" y="3375385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E62F53-6430-44A3-A807-0DB12ABD62B0}"/>
              </a:ext>
            </a:extLst>
          </p:cNvPr>
          <p:cNvSpPr/>
          <p:nvPr/>
        </p:nvSpPr>
        <p:spPr>
          <a:xfrm>
            <a:off x="4108777" y="2553578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E9496-6D46-4BB0-9056-012CA5ADB347}"/>
              </a:ext>
            </a:extLst>
          </p:cNvPr>
          <p:cNvSpPr/>
          <p:nvPr/>
        </p:nvSpPr>
        <p:spPr>
          <a:xfrm>
            <a:off x="4733328" y="1072702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B9BF9-CBE3-4134-A210-B137D93925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911606" y="1322152"/>
            <a:ext cx="821722" cy="5881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E3271-8BA0-4A13-B934-CC9C82B0C5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3911606" y="1910334"/>
            <a:ext cx="576481" cy="64324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A7F7B-02F2-4550-A8D2-4FD7F18A223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867395" y="2553578"/>
            <a:ext cx="475957" cy="2494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516D2-C564-4634-AE1C-2AE653FD338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261231" y="2803028"/>
            <a:ext cx="461430" cy="5723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87DB14-FC80-44AF-8390-793C2E087C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3800648" y="3624836"/>
            <a:ext cx="1081273" cy="2144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F8CAD-C591-4F32-B97A-E591CF7E21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3421340" y="2159784"/>
            <a:ext cx="110958" cy="143000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C44563D5-4936-4E50-8C67-E51E7C6C9CA7}"/>
              </a:ext>
            </a:extLst>
          </p:cNvPr>
          <p:cNvSpPr/>
          <p:nvPr/>
        </p:nvSpPr>
        <p:spPr>
          <a:xfrm>
            <a:off x="3076309" y="1489239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B518EC63-05C7-497A-83B9-6A75F936A158}"/>
              </a:ext>
            </a:extLst>
          </p:cNvPr>
          <p:cNvSpPr/>
          <p:nvPr/>
        </p:nvSpPr>
        <p:spPr>
          <a:xfrm>
            <a:off x="4624708" y="883445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26FE2194-418C-4B5B-AA0F-C3F1FBA18D0E}"/>
              </a:ext>
            </a:extLst>
          </p:cNvPr>
          <p:cNvSpPr/>
          <p:nvPr/>
        </p:nvSpPr>
        <p:spPr>
          <a:xfrm>
            <a:off x="4045343" y="2369197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06B1387C-92CB-484B-9546-74191686D1D5}"/>
              </a:ext>
            </a:extLst>
          </p:cNvPr>
          <p:cNvSpPr/>
          <p:nvPr/>
        </p:nvSpPr>
        <p:spPr>
          <a:xfrm>
            <a:off x="2964069" y="3402674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CDC-F421-432F-93E5-2B240F0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- MICROSERVICES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27896-FA27-48EC-B05E-B72D29C8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754A19-3B9C-4DE7-B428-E4464FA3CD01}"/>
              </a:ext>
            </a:extLst>
          </p:cNvPr>
          <p:cNvSpPr/>
          <p:nvPr/>
        </p:nvSpPr>
        <p:spPr>
          <a:xfrm>
            <a:off x="2018849" y="1725795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7020A7-5F71-4B1D-A412-90653F2DE211}"/>
              </a:ext>
            </a:extLst>
          </p:cNvPr>
          <p:cNvSpPr/>
          <p:nvPr/>
        </p:nvSpPr>
        <p:spPr>
          <a:xfrm>
            <a:off x="4209213" y="2369039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4D3AC6-1D2D-4863-BB4D-1233CB1AA5F2}"/>
              </a:ext>
            </a:extLst>
          </p:cNvPr>
          <p:cNvSpPr/>
          <p:nvPr/>
        </p:nvSpPr>
        <p:spPr>
          <a:xfrm>
            <a:off x="1907891" y="3654701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FF1FE2-7337-4865-A675-EF8F0AE7BF4E}"/>
              </a:ext>
            </a:extLst>
          </p:cNvPr>
          <p:cNvSpPr/>
          <p:nvPr/>
        </p:nvSpPr>
        <p:spPr>
          <a:xfrm>
            <a:off x="3747782" y="3440296"/>
            <a:ext cx="758618" cy="4989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E62F53-6430-44A3-A807-0DB12ABD62B0}"/>
              </a:ext>
            </a:extLst>
          </p:cNvPr>
          <p:cNvSpPr/>
          <p:nvPr/>
        </p:nvSpPr>
        <p:spPr>
          <a:xfrm>
            <a:off x="2974638" y="2618489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AE9496-6D46-4BB0-9056-012CA5ADB347}"/>
              </a:ext>
            </a:extLst>
          </p:cNvPr>
          <p:cNvSpPr/>
          <p:nvPr/>
        </p:nvSpPr>
        <p:spPr>
          <a:xfrm>
            <a:off x="3599189" y="1137613"/>
            <a:ext cx="758618" cy="4989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B9BF9-CBE3-4134-A210-B137D939251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2777467" y="1387063"/>
            <a:ext cx="821722" cy="588182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E3271-8BA0-4A13-B934-CC9C82B0C5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2777467" y="1975245"/>
            <a:ext cx="576481" cy="643244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A7F7B-02F2-4550-A8D2-4FD7F18A2234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3733256" y="2618489"/>
            <a:ext cx="475957" cy="2494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9516D2-C564-4634-AE1C-2AE653FD338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127092" y="2867939"/>
            <a:ext cx="461430" cy="5723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87DB14-FC80-44AF-8390-793C2E087C5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666509" y="3689747"/>
            <a:ext cx="1081273" cy="2144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1F8CAD-C591-4F32-B97A-E591CF7E213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287201" y="2224695"/>
            <a:ext cx="110958" cy="1430005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C44563D5-4936-4E50-8C67-E51E7C6C9CA7}"/>
              </a:ext>
            </a:extLst>
          </p:cNvPr>
          <p:cNvSpPr/>
          <p:nvPr/>
        </p:nvSpPr>
        <p:spPr>
          <a:xfrm>
            <a:off x="1942170" y="1554150"/>
            <a:ext cx="914539" cy="873132"/>
          </a:xfrm>
          <a:prstGeom prst="noSmoking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A7D0FA68-8D83-4451-89C4-5542F8D08554}"/>
              </a:ext>
            </a:extLst>
          </p:cNvPr>
          <p:cNvSpPr/>
          <p:nvPr/>
        </p:nvSpPr>
        <p:spPr>
          <a:xfrm>
            <a:off x="2974638" y="146132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FA5188D-2D07-490E-8E5D-44286A440603}"/>
              </a:ext>
            </a:extLst>
          </p:cNvPr>
          <p:cNvSpPr/>
          <p:nvPr/>
        </p:nvSpPr>
        <p:spPr>
          <a:xfrm>
            <a:off x="2125670" y="284550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2C7C45E9-D467-40D5-BA3B-574272D7EF9F}"/>
              </a:ext>
            </a:extLst>
          </p:cNvPr>
          <p:cNvSpPr/>
          <p:nvPr/>
        </p:nvSpPr>
        <p:spPr>
          <a:xfrm>
            <a:off x="2907604" y="2092870"/>
            <a:ext cx="379310" cy="47888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nline Circuit Breaker and Fuses Product Types ...">
            <a:extLst>
              <a:ext uri="{FF2B5EF4-FFF2-40B4-BE49-F238E27FC236}">
                <a16:creationId xmlns:a16="http://schemas.microsoft.com/office/drawing/2014/main" id="{B398EADD-B614-413A-93F9-D81C74F4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67" y="1322260"/>
            <a:ext cx="2246767" cy="2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5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AFBCB0-5271-4E02-8C81-D13C3930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4943A-35A1-4563-A5DF-B3F0A92898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B7CE29-0594-4E1F-9EBB-472E7D1F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595A-7A37-4350-AB00-4DA5DEC4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9621-BC29-4EE7-BC99-E15B8A42C6A6}"/>
              </a:ext>
            </a:extLst>
          </p:cNvPr>
          <p:cNvSpPr txBox="1"/>
          <p:nvPr/>
        </p:nvSpPr>
        <p:spPr>
          <a:xfrm>
            <a:off x="439479" y="1169218"/>
            <a:ext cx="2428101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SCALING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DEPLOYMENT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POLYGLOT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AGILE &amp; TEAMS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57F248-E6B1-4B75-80FA-9C41917C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63" y="1089703"/>
            <a:ext cx="5668283" cy="31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74CC5D-5302-42C9-88A6-1B9FB05AEC88}"/>
              </a:ext>
            </a:extLst>
          </p:cNvPr>
          <p:cNvGrpSpPr/>
          <p:nvPr/>
        </p:nvGrpSpPr>
        <p:grpSpPr>
          <a:xfrm>
            <a:off x="1581083" y="1756162"/>
            <a:ext cx="1847823" cy="2099008"/>
            <a:chOff x="2379057" y="341859"/>
            <a:chExt cx="3810867" cy="43288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F982E7-B8FE-48B5-BA3A-A5DEEA0F13F0}"/>
                </a:ext>
              </a:extLst>
            </p:cNvPr>
            <p:cNvSpPr/>
            <p:nvPr/>
          </p:nvSpPr>
          <p:spPr>
            <a:xfrm>
              <a:off x="2379057" y="341859"/>
              <a:ext cx="3810867" cy="3097044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DBC684-9276-460D-B8F1-0287E5C86629}"/>
                </a:ext>
              </a:extLst>
            </p:cNvPr>
            <p:cNvSpPr/>
            <p:nvPr/>
          </p:nvSpPr>
          <p:spPr>
            <a:xfrm>
              <a:off x="2842631" y="911743"/>
              <a:ext cx="2821451" cy="2380442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137C26-CB72-4BAE-8575-1C69DF265043}"/>
                </a:ext>
              </a:extLst>
            </p:cNvPr>
            <p:cNvSpPr/>
            <p:nvPr/>
          </p:nvSpPr>
          <p:spPr>
            <a:xfrm>
              <a:off x="3225311" y="1473662"/>
              <a:ext cx="2118360" cy="1714500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CE64F-CC81-4004-BCBB-BD74F92FDCD2}"/>
                </a:ext>
              </a:extLst>
            </p:cNvPr>
            <p:cNvSpPr/>
            <p:nvPr/>
          </p:nvSpPr>
          <p:spPr>
            <a:xfrm>
              <a:off x="3374397" y="1744131"/>
              <a:ext cx="1776723" cy="133434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D59E60-9106-4BB0-A552-C079530CFAFD}"/>
                </a:ext>
              </a:extLst>
            </p:cNvPr>
            <p:cNvSpPr/>
            <p:nvPr/>
          </p:nvSpPr>
          <p:spPr>
            <a:xfrm>
              <a:off x="3477515" y="1950644"/>
              <a:ext cx="1551685" cy="1053509"/>
            </a:xfrm>
            <a:prstGeom prst="roundRect">
              <a:avLst/>
            </a:prstGeom>
            <a:solidFill>
              <a:schemeClr val="accent4">
                <a:alpha val="33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Database, Data Storage, Cylinder, Round, Blue">
              <a:extLst>
                <a:ext uri="{FF2B5EF4-FFF2-40B4-BE49-F238E27FC236}">
                  <a16:creationId xmlns:a16="http://schemas.microsoft.com/office/drawing/2014/main" id="{02253EB6-8742-49C6-84A9-8C8B8CEF5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0835" y="3617249"/>
              <a:ext cx="872071" cy="105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Connector: Elbow 8">
              <a:extLst>
                <a:ext uri="{FF2B5EF4-FFF2-40B4-BE49-F238E27FC236}">
                  <a16:creationId xmlns:a16="http://schemas.microsoft.com/office/drawing/2014/main" id="{D77C3E4B-68AE-486F-93B2-06870CE2EB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rot="16200000" flipV="1">
              <a:off x="3938235" y="3278614"/>
              <a:ext cx="673360" cy="3910"/>
            </a:xfrm>
            <a:prstGeom prst="curvedConnector3">
              <a:avLst>
                <a:gd name="adj1" fmla="val 50000"/>
              </a:avLst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7572B7-F3C8-44BE-85CA-4E90EA37D98C}"/>
              </a:ext>
            </a:extLst>
          </p:cNvPr>
          <p:cNvGrpSpPr/>
          <p:nvPr/>
        </p:nvGrpSpPr>
        <p:grpSpPr>
          <a:xfrm>
            <a:off x="5568845" y="898504"/>
            <a:ext cx="3034798" cy="3088093"/>
            <a:chOff x="5568845" y="898504"/>
            <a:chExt cx="3034798" cy="308809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EB3EC5-38DE-4366-99A4-8F6B894A6CAF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E6D19CF-459F-4D4B-86A0-31B3B4064FB2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5881053-AC2F-4755-B39B-522351DBB382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871A79-61F5-44A6-90A9-3BAB4D534929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5E832F-0A74-496C-BDB3-0ADFBB62DCC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94FDF8C-0305-486C-AE3F-B61AB5809E23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29B075-6E70-4F7D-A189-255E5F2B470A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DD4AE2-5CC1-4467-86FC-E8029E910EDE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FF2CC6-4BD6-4A37-97D2-D6583748CBDD}"/>
                </a:ext>
              </a:extLst>
            </p:cNvPr>
            <p:cNvCxnSpPr>
              <a:cxnSpLocks/>
              <a:stCxn id="15" idx="1"/>
              <a:endCxn id="18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4F1033-00DC-4AFE-8E55-6AB12B886E20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1BA483-29A0-47AF-8ECD-946ADB5612B3}"/>
                </a:ext>
              </a:extLst>
            </p:cNvPr>
            <p:cNvCxnSpPr>
              <a:cxnSpLocks/>
              <a:stCxn id="17" idx="1"/>
              <a:endCxn id="16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0D53A2-FE9D-4AFE-90B1-9A83C4B536F6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BB5149AF-3CCC-4EDF-8BEA-1D306AE418B8}"/>
              </a:ext>
            </a:extLst>
          </p:cNvPr>
          <p:cNvSpPr/>
          <p:nvPr/>
        </p:nvSpPr>
        <p:spPr>
          <a:xfrm>
            <a:off x="3783730" y="2153113"/>
            <a:ext cx="1566955" cy="76624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50B2B-7A10-456B-BE9A-DDBDC539E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456-2134-40D6-A257-FBC7F98F4359}"/>
              </a:ext>
            </a:extLst>
          </p:cNvPr>
          <p:cNvSpPr/>
          <p:nvPr/>
        </p:nvSpPr>
        <p:spPr>
          <a:xfrm rot="20523024">
            <a:off x="58462" y="597894"/>
            <a:ext cx="4127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HOW SMALL?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303C3E-25EC-47B0-A70F-F759FD7A0CB1}"/>
              </a:ext>
            </a:extLst>
          </p:cNvPr>
          <p:cNvGrpSpPr/>
          <p:nvPr/>
        </p:nvGrpSpPr>
        <p:grpSpPr>
          <a:xfrm>
            <a:off x="4044845" y="1125722"/>
            <a:ext cx="3034798" cy="3088093"/>
            <a:chOff x="5568845" y="898504"/>
            <a:chExt cx="3034798" cy="30880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529D75-CD0D-4BD0-A276-9B7B0D06674B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379464-79E7-4C5D-BC0A-617A689DA49A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6BA0A0C-3DB3-4238-9761-3406E0119A49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9A3F9F-2902-42D7-94F0-C7606DBAC33B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12F1E1-D969-4989-B077-6D1ED4D4BF44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76E370-89AC-468A-B995-C6FBF8D8AB04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84FB42-9BFF-4337-9407-94D990F07E63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335989-82E4-4A02-B098-BF7454BF748D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591407-6BA8-4D33-AC3D-69E8F29B825A}"/>
                </a:ext>
              </a:extLst>
            </p:cNvPr>
            <p:cNvCxnSpPr>
              <a:cxnSpLocks/>
              <a:stCxn id="6" idx="1"/>
              <a:endCxn id="9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4BBB09-79D9-4F55-AAF4-66AD59768AAD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71277D-9549-446C-B6DD-4EACE4650F6C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D65727-1C28-49C2-B45F-F79FA5BFB16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BBB487-D1BD-4C0D-8329-BEDDD4C8874C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424184" y="1339110"/>
            <a:ext cx="1143246" cy="1462533"/>
          </a:xfrm>
          <a:prstGeom prst="curvedConnector2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Magnifying glass">
            <a:extLst>
              <a:ext uri="{FF2B5EF4-FFF2-40B4-BE49-F238E27FC236}">
                <a16:creationId xmlns:a16="http://schemas.microsoft.com/office/drawing/2014/main" id="{1DEA03DA-8B68-4840-9B49-AA445CCA3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52666" y="1125722"/>
            <a:ext cx="2131011" cy="2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B1E00-4167-4A9B-A288-3FBB3BAC6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62122-5714-4413-8514-87CA67FD0A04}"/>
              </a:ext>
            </a:extLst>
          </p:cNvPr>
          <p:cNvSpPr/>
          <p:nvPr/>
        </p:nvSpPr>
        <p:spPr>
          <a:xfrm>
            <a:off x="1536009" y="1694587"/>
            <a:ext cx="60719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 Responsibility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Principle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2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7561-ECEB-4778-B025-1CB0EE8E7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205" y="1667299"/>
            <a:ext cx="6845595" cy="18215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i="1" dirty="0"/>
              <a:t>“... a given method/class/component should have a single reason to</a:t>
            </a:r>
          </a:p>
          <a:p>
            <a:pPr>
              <a:lnSpc>
                <a:spcPct val="100000"/>
              </a:lnSpc>
            </a:pPr>
            <a:r>
              <a:rPr lang="en-US" sz="3200" i="1" dirty="0"/>
              <a:t>Change.”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DA19-16C2-4E38-8DD1-02707D8B4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7D4A-0DC6-453D-8A13-FA000B8241DC}"/>
              </a:ext>
            </a:extLst>
          </p:cNvPr>
          <p:cNvSpPr/>
          <p:nvPr/>
        </p:nvSpPr>
        <p:spPr>
          <a:xfrm>
            <a:off x="6766630" y="4441895"/>
            <a:ext cx="23163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Robert C. Martin – Clean Code</a:t>
            </a:r>
          </a:p>
        </p:txBody>
      </p:sp>
    </p:spTree>
    <p:extLst>
      <p:ext uri="{BB962C8B-B14F-4D97-AF65-F5344CB8AC3E}">
        <p14:creationId xmlns:p14="http://schemas.microsoft.com/office/powerpoint/2010/main" val="333938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AD925-5233-40BE-BB38-6744714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D7AFE3B8-B089-4A43-A5F2-DF98580D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349" y="63308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4EED9-E5A5-4206-9A7D-402E21BF815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1463749" y="1090280"/>
            <a:ext cx="650253" cy="354260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AB0F7-5EDE-4D81-A0E9-E8D97192A122}"/>
              </a:ext>
            </a:extLst>
          </p:cNvPr>
          <p:cNvGrpSpPr/>
          <p:nvPr/>
        </p:nvGrpSpPr>
        <p:grpSpPr>
          <a:xfrm>
            <a:off x="2114002" y="1149918"/>
            <a:ext cx="1361877" cy="1630703"/>
            <a:chOff x="3210123" y="1429716"/>
            <a:chExt cx="1361877" cy="16307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7EE878-07EF-49D7-8511-AADB1E712506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4" name="Graphic 3" descr="User">
                <a:extLst>
                  <a:ext uri="{FF2B5EF4-FFF2-40B4-BE49-F238E27FC236}">
                    <a16:creationId xmlns:a16="http://schemas.microsoft.com/office/drawing/2014/main" id="{ABD51B6C-E2E7-4FEC-8B3B-345E9BADA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5" name="Graphic 4" descr="User">
                <a:extLst>
                  <a:ext uri="{FF2B5EF4-FFF2-40B4-BE49-F238E27FC236}">
                    <a16:creationId xmlns:a16="http://schemas.microsoft.com/office/drawing/2014/main" id="{F8CADEC9-4DDE-4718-B97B-46EF58A5F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002EC8F8-D837-44B5-81A0-413A91495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1B2926DE-4B2D-44B3-8A91-8AA39C3E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B5E8D-3F8A-4B23-93CB-0FFCFB838743}"/>
              </a:ext>
            </a:extLst>
          </p:cNvPr>
          <p:cNvSpPr/>
          <p:nvPr/>
        </p:nvSpPr>
        <p:spPr>
          <a:xfrm>
            <a:off x="4463167" y="2224421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95365CDD-CD95-464E-ACC2-A0DCA3E2DF5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475879" y="2479835"/>
            <a:ext cx="987288" cy="6165"/>
          </a:xfrm>
          <a:prstGeom prst="curved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E0CD38C3-A97C-4DB8-A462-17C20000A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8252" y="2599384"/>
            <a:ext cx="1585189" cy="158518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5E1602-5813-47BE-BC19-7997ECCD5D8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121453" cy="561077"/>
          </a:xfrm>
          <a:prstGeom prst="curvedConnector3">
            <a:avLst>
              <a:gd name="adj1" fmla="val -15735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103BA9-6946-45E5-AE73-03D71DBE234C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2" y="2479836"/>
            <a:ext cx="1873840" cy="912143"/>
          </a:xfrm>
          <a:prstGeom prst="curvedConnector3">
            <a:avLst>
              <a:gd name="adj1" fmla="val -33978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DD79F222-F075-450F-BE27-F6D2A9F2C269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5215553" y="2479836"/>
            <a:ext cx="1660169" cy="601571"/>
          </a:xfrm>
          <a:prstGeom prst="curvedConnector3">
            <a:avLst>
              <a:gd name="adj1" fmla="val -7296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571</TotalTime>
  <Words>206</Words>
  <Application>Microsoft Office PowerPoint</Application>
  <PresentationFormat>On-screen Show (16:9)</PresentationFormat>
  <Paragraphs>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Monoliths vs microservices</vt:lpstr>
      <vt:lpstr>FAMOUS MONOLITHS</vt:lpstr>
      <vt:lpstr>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TWO-PIZZA TEAM</vt:lpstr>
      <vt:lpstr>PowerPoint Presentation</vt:lpstr>
      <vt:lpstr>AUTONOMOUS</vt:lpstr>
      <vt:lpstr>Benefits</vt:lpstr>
      <vt:lpstr>SCALING</vt:lpstr>
      <vt:lpstr>SCALING - MONOLITH</vt:lpstr>
      <vt:lpstr>SCALING - MONOLITH</vt:lpstr>
      <vt:lpstr>SCALING - MICROSERVICES</vt:lpstr>
      <vt:lpstr>SCALING - MICROSERVICES</vt:lpstr>
      <vt:lpstr>POLYGLOT</vt:lpstr>
      <vt:lpstr>POLYGLOT - MONOLITH</vt:lpstr>
      <vt:lpstr>POLYGLOT - MICROSERVICES</vt:lpstr>
      <vt:lpstr>DEPLOYMENTS</vt:lpstr>
      <vt:lpstr>DEPLOYMENTS - MONOLITH</vt:lpstr>
      <vt:lpstr>DEPLOYMENTS - MICROSERVICES</vt:lpstr>
      <vt:lpstr>DEPLOYMENTS - MICROSERVICES</vt:lpstr>
      <vt:lpstr>COMMUNICATION</vt:lpstr>
      <vt:lpstr>PowerPoint Presentation</vt:lpstr>
      <vt:lpstr>PowerPoint Presentation</vt:lpstr>
      <vt:lpstr>COMMUNICATION - MICROSERVICES</vt:lpstr>
      <vt:lpstr>COMMUNICATION - MICROSERVICES</vt:lpstr>
      <vt:lpstr>COMMUNICATION - MICROSERVICES</vt:lpstr>
      <vt:lpstr>RESILIENCE</vt:lpstr>
      <vt:lpstr>RESILIENCE - MONILITH</vt:lpstr>
      <vt:lpstr>RESILIENCE - MICROSERVICES</vt:lpstr>
      <vt:lpstr>RESILIENCE - MICROSERVICES</vt:lpstr>
      <vt:lpstr>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114</cp:revision>
  <dcterms:created xsi:type="dcterms:W3CDTF">2018-01-26T19:23:30Z</dcterms:created>
  <dcterms:modified xsi:type="dcterms:W3CDTF">2020-08-31T09:40:53Z</dcterms:modified>
</cp:coreProperties>
</file>