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76" r:id="rId5"/>
    <p:sldId id="278" r:id="rId6"/>
    <p:sldId id="281" r:id="rId7"/>
    <p:sldId id="277" r:id="rId8"/>
    <p:sldId id="280" r:id="rId9"/>
    <p:sldId id="279" r:id="rId10"/>
    <p:sldId id="285" r:id="rId11"/>
    <p:sldId id="282" r:id="rId12"/>
    <p:sldId id="283" r:id="rId13"/>
    <p:sldId id="284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27.svg"/><Relationship Id="rId5" Type="http://schemas.openxmlformats.org/officeDocument/2006/relationships/image" Target="../media/image19.sv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11" Type="http://schemas.openxmlformats.org/officeDocument/2006/relationships/image" Target="../media/image29.svg"/><Relationship Id="rId5" Type="http://schemas.openxmlformats.org/officeDocument/2006/relationships/image" Target="../media/image19.sv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6854FC-7E11-4A19-99B4-A56B5DDF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TWO-PIZZA 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4AF6F-968B-43C2-AC73-2FE1C1CDA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610382-2EEE-4421-A67A-E305B2BA0B51}"/>
              </a:ext>
            </a:extLst>
          </p:cNvPr>
          <p:cNvGrpSpPr/>
          <p:nvPr/>
        </p:nvGrpSpPr>
        <p:grpSpPr>
          <a:xfrm>
            <a:off x="1093276" y="1756398"/>
            <a:ext cx="1361877" cy="1630703"/>
            <a:chOff x="3210123" y="1429716"/>
            <a:chExt cx="1361877" cy="1630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DCF1A-F48B-43DF-937D-D38A2D60CF60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7" name="Graphic 6" descr="User">
                <a:extLst>
                  <a:ext uri="{FF2B5EF4-FFF2-40B4-BE49-F238E27FC236}">
                    <a16:creationId xmlns:a16="http://schemas.microsoft.com/office/drawing/2014/main" id="{33EA60FF-702F-41E1-8B7B-5C72C7DB2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8" name="Graphic 7" descr="User">
                <a:extLst>
                  <a:ext uri="{FF2B5EF4-FFF2-40B4-BE49-F238E27FC236}">
                    <a16:creationId xmlns:a16="http://schemas.microsoft.com/office/drawing/2014/main" id="{C6BC8D51-C85F-47AD-A2BD-ADC01A8E7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9" name="Graphic 8" descr="User">
                <a:extLst>
                  <a:ext uri="{FF2B5EF4-FFF2-40B4-BE49-F238E27FC236}">
                    <a16:creationId xmlns:a16="http://schemas.microsoft.com/office/drawing/2014/main" id="{DBB95109-E04B-4081-BD39-5E58DBDA5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0D523F36-6642-45E5-8FD4-3F62D98F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8DC5C54-7EA0-46BF-BB55-91EE14B65E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2161" y="1385547"/>
            <a:ext cx="1199678" cy="1199678"/>
          </a:xfrm>
          <a:prstGeom prst="rect">
            <a:avLst/>
          </a:prstGeom>
        </p:spPr>
      </p:pic>
      <p:pic>
        <p:nvPicPr>
          <p:cNvPr id="12" name="Graphic 11" descr="Whole pizza">
            <a:extLst>
              <a:ext uri="{FF2B5EF4-FFF2-40B4-BE49-F238E27FC236}">
                <a16:creationId xmlns:a16="http://schemas.microsoft.com/office/drawing/2014/main" id="{190F6A43-B9A1-47EC-902F-91E5B7D8C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173" y="3057068"/>
            <a:ext cx="1199678" cy="11996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5ECB64-8748-4EA6-A889-A503CD65D812}"/>
              </a:ext>
            </a:extLst>
          </p:cNvPr>
          <p:cNvSpPr txBox="1"/>
          <p:nvPr/>
        </p:nvSpPr>
        <p:spPr>
          <a:xfrm>
            <a:off x="5777023" y="2175339"/>
            <a:ext cx="24280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3-12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DEV, QA, OPS</a:t>
            </a:r>
          </a:p>
        </p:txBody>
      </p:sp>
    </p:spTree>
    <p:extLst>
      <p:ext uri="{BB962C8B-B14F-4D97-AF65-F5344CB8AC3E}">
        <p14:creationId xmlns:p14="http://schemas.microsoft.com/office/powerpoint/2010/main" val="3056561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AD925-5233-40BE-BB38-6744714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AB0F7-5EDE-4D81-A0E9-E8D97192A122}"/>
              </a:ext>
            </a:extLst>
          </p:cNvPr>
          <p:cNvGrpSpPr/>
          <p:nvPr/>
        </p:nvGrpSpPr>
        <p:grpSpPr>
          <a:xfrm>
            <a:off x="1178337" y="1483071"/>
            <a:ext cx="1361877" cy="1630703"/>
            <a:chOff x="3210123" y="1429716"/>
            <a:chExt cx="1361877" cy="16307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7EE878-07EF-49D7-8511-AADB1E712506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4" name="Graphic 3" descr="User">
                <a:extLst>
                  <a:ext uri="{FF2B5EF4-FFF2-40B4-BE49-F238E27FC236}">
                    <a16:creationId xmlns:a16="http://schemas.microsoft.com/office/drawing/2014/main" id="{ABD51B6C-E2E7-4FEC-8B3B-345E9BADA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F8CADEC9-4DDE-4718-B97B-46EF58A5F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" name="Graphic 5" descr="User">
                <a:extLst>
                  <a:ext uri="{FF2B5EF4-FFF2-40B4-BE49-F238E27FC236}">
                    <a16:creationId xmlns:a16="http://schemas.microsoft.com/office/drawing/2014/main" id="{002EC8F8-D837-44B5-81A0-413A91495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1B2926DE-4B2D-44B3-8A91-8AA39C3E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B5E8D-3F8A-4B23-93CB-0FFCFB838743}"/>
              </a:ext>
            </a:extLst>
          </p:cNvPr>
          <p:cNvSpPr/>
          <p:nvPr/>
        </p:nvSpPr>
        <p:spPr>
          <a:xfrm>
            <a:off x="4094572" y="1483071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D775DA21-F09F-4CA9-8117-349622583FE3}"/>
              </a:ext>
            </a:extLst>
          </p:cNvPr>
          <p:cNvSpPr/>
          <p:nvPr/>
        </p:nvSpPr>
        <p:spPr>
          <a:xfrm>
            <a:off x="3742661" y="1056167"/>
            <a:ext cx="1495646" cy="1339702"/>
          </a:xfrm>
          <a:prstGeom prst="noSmoking">
            <a:avLst>
              <a:gd name="adj" fmla="val 86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02C029-09BD-4CF6-95DE-5ED70C9541FD}"/>
              </a:ext>
            </a:extLst>
          </p:cNvPr>
          <p:cNvSpPr/>
          <p:nvPr/>
        </p:nvSpPr>
        <p:spPr>
          <a:xfrm>
            <a:off x="4114291" y="3413938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Daily calendar">
            <a:extLst>
              <a:ext uri="{FF2B5EF4-FFF2-40B4-BE49-F238E27FC236}">
                <a16:creationId xmlns:a16="http://schemas.microsoft.com/office/drawing/2014/main" id="{3B0A3969-18F1-4DAD-81B9-670CC6247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0616" y="1590637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3B2F6E-7FA6-4DB3-9D49-4708560E88AE}"/>
              </a:ext>
            </a:extLst>
          </p:cNvPr>
          <p:cNvSpPr txBox="1"/>
          <p:nvPr/>
        </p:nvSpPr>
        <p:spPr>
          <a:xfrm>
            <a:off x="6603788" y="2524531"/>
            <a:ext cx="137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 WEEKS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613756-88CE-4128-8F14-38BAD1065A9A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470765" y="1993899"/>
            <a:ext cx="19719" cy="1420039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235DE9-8603-4864-8D88-D29AD52A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FAMUS MONOLITHS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0DE4C-9613-4E1A-9C7E-673FE512D6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2225528"/>
            <a:ext cx="2492337" cy="2251221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Perl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C++ - 3400 KLOC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CFFF63-70B9-4F8D-822B-4735A6BABFF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25226" y="2225528"/>
            <a:ext cx="2368730" cy="225122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C++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Perl and Mason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10C6E-23A6-48A1-AE8D-999A6093A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72E048-9537-4ECB-92B5-1E6C67A1D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"/>
          <a:stretch/>
        </p:blipFill>
        <p:spPr bwMode="auto">
          <a:xfrm>
            <a:off x="598580" y="946743"/>
            <a:ext cx="2009553" cy="8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itter logo and symbol, meaning, history, PNG">
            <a:extLst>
              <a:ext uri="{FF2B5EF4-FFF2-40B4-BE49-F238E27FC236}">
                <a16:creationId xmlns:a16="http://schemas.microsoft.com/office/drawing/2014/main" id="{94D9DE50-A027-4898-A857-2184E0C40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61" y="842501"/>
            <a:ext cx="1214066" cy="107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s and videos | Amazon.com, Inc. - Press Room">
            <a:extLst>
              <a:ext uri="{FF2B5EF4-FFF2-40B4-BE49-F238E27FC236}">
                <a16:creationId xmlns:a16="http://schemas.microsoft.com/office/drawing/2014/main" id="{79DB6904-FB47-4BEA-9DDA-7BAFC8E2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22" y="790713"/>
            <a:ext cx="2823138" cy="1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09C78FF-B691-4C83-A8D0-624F950171B6}"/>
              </a:ext>
            </a:extLst>
          </p:cNvPr>
          <p:cNvSpPr txBox="1">
            <a:spLocks/>
          </p:cNvSpPr>
          <p:nvPr/>
        </p:nvSpPr>
        <p:spPr>
          <a:xfrm>
            <a:off x="3529818" y="1087459"/>
            <a:ext cx="2009553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9D0B66CF-37A1-43A3-99DE-5D80B04C9147}"/>
              </a:ext>
            </a:extLst>
          </p:cNvPr>
          <p:cNvSpPr txBox="1">
            <a:spLocks/>
          </p:cNvSpPr>
          <p:nvPr/>
        </p:nvSpPr>
        <p:spPr>
          <a:xfrm>
            <a:off x="3453018" y="2211574"/>
            <a:ext cx="2368730" cy="2268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Monorail - Ruby on Rails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MySQL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45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B7CE29-0594-4E1F-9EBB-472E7D1F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595A-7A37-4350-AB00-4DA5DEC4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99621-BC29-4EE7-BC99-E15B8A42C6A6}"/>
              </a:ext>
            </a:extLst>
          </p:cNvPr>
          <p:cNvSpPr txBox="1"/>
          <p:nvPr/>
        </p:nvSpPr>
        <p:spPr>
          <a:xfrm>
            <a:off x="439479" y="1169218"/>
            <a:ext cx="2428101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SCALING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DEPLOYMENT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POLYGLOT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AGILE &amp; TEAMS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COMPLEXITY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57F248-E6B1-4B75-80FA-9C41917C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63" y="1089703"/>
            <a:ext cx="5668283" cy="31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1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74CC5D-5302-42C9-88A6-1B9FB05AEC88}"/>
              </a:ext>
            </a:extLst>
          </p:cNvPr>
          <p:cNvGrpSpPr/>
          <p:nvPr/>
        </p:nvGrpSpPr>
        <p:grpSpPr>
          <a:xfrm>
            <a:off x="1581083" y="1756162"/>
            <a:ext cx="1847823" cy="2099008"/>
            <a:chOff x="2379057" y="341859"/>
            <a:chExt cx="3810867" cy="43288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F982E7-B8FE-48B5-BA3A-A5DEEA0F13F0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DBC684-9276-460D-B8F1-0287E5C86629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137C26-CB72-4BAE-8575-1C69DF265043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BCE64F-CC81-4004-BCBB-BD74F92FDCD2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3D59E60-9106-4BB0-A552-C079530CFAFD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02253EB6-8742-49C6-84A9-8C8B8CEF5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D77C3E4B-68AE-486F-93B2-06870CE2EBD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7572B7-F3C8-44BE-85CA-4E90EA37D98C}"/>
              </a:ext>
            </a:extLst>
          </p:cNvPr>
          <p:cNvGrpSpPr/>
          <p:nvPr/>
        </p:nvGrpSpPr>
        <p:grpSpPr>
          <a:xfrm>
            <a:off x="5568845" y="898504"/>
            <a:ext cx="3034798" cy="3088093"/>
            <a:chOff x="5568845" y="898504"/>
            <a:chExt cx="3034798" cy="308809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4EB3EC5-38DE-4366-99A4-8F6B894A6CAF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E6D19CF-459F-4D4B-86A0-31B3B4064FB2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5881053-AC2F-4755-B39B-522351DBB382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871A79-61F5-44A6-90A9-3BAB4D534929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05E832F-0A74-496C-BDB3-0ADFBB62DCCA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94FDF8C-0305-486C-AE3F-B61AB5809E23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29B075-6E70-4F7D-A189-255E5F2B470A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DD4AE2-5CC1-4467-86FC-E8029E910EDE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FF2CC6-4BD6-4A37-97D2-D6583748CBDD}"/>
                </a:ext>
              </a:extLst>
            </p:cNvPr>
            <p:cNvCxnSpPr>
              <a:cxnSpLocks/>
              <a:stCxn id="15" idx="1"/>
              <a:endCxn id="18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4F1033-00DC-4AFE-8E55-6AB12B886E20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1BA483-29A0-47AF-8ECD-946ADB5612B3}"/>
                </a:ext>
              </a:extLst>
            </p:cNvPr>
            <p:cNvCxnSpPr>
              <a:cxnSpLocks/>
              <a:stCxn id="17" idx="1"/>
              <a:endCxn id="16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0D53A2-FE9D-4AFE-90B1-9A83C4B536F6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BB5149AF-3CCC-4EDF-8BEA-1D306AE418B8}"/>
              </a:ext>
            </a:extLst>
          </p:cNvPr>
          <p:cNvSpPr/>
          <p:nvPr/>
        </p:nvSpPr>
        <p:spPr>
          <a:xfrm>
            <a:off x="3783730" y="2153113"/>
            <a:ext cx="1566955" cy="76624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50B2B-7A10-456B-BE9A-DDBDC539E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09456-2134-40D6-A257-FBC7F98F4359}"/>
              </a:ext>
            </a:extLst>
          </p:cNvPr>
          <p:cNvSpPr/>
          <p:nvPr/>
        </p:nvSpPr>
        <p:spPr>
          <a:xfrm rot="20523024">
            <a:off x="58462" y="597894"/>
            <a:ext cx="4127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SMALL?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303C3E-25EC-47B0-A70F-F759FD7A0CB1}"/>
              </a:ext>
            </a:extLst>
          </p:cNvPr>
          <p:cNvGrpSpPr/>
          <p:nvPr/>
        </p:nvGrpSpPr>
        <p:grpSpPr>
          <a:xfrm>
            <a:off x="4044845" y="1125722"/>
            <a:ext cx="3034798" cy="3088093"/>
            <a:chOff x="5568845" y="898504"/>
            <a:chExt cx="3034798" cy="30880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7529D75-CD0D-4BD0-A276-9B7B0D06674B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379464-79E7-4C5D-BC0A-617A689DA49A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6BA0A0C-3DB3-4238-9761-3406E0119A49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9A3F9F-2902-42D7-94F0-C7606DBAC33B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12F1E1-D969-4989-B077-6D1ED4D4BF44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176E370-89AC-468A-B995-C6FBF8D8AB04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84FB42-9BFF-4337-9407-94D990F07E63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335989-82E4-4A02-B098-BF7454BF748D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591407-6BA8-4D33-AC3D-69E8F29B825A}"/>
                </a:ext>
              </a:extLst>
            </p:cNvPr>
            <p:cNvCxnSpPr>
              <a:cxnSpLocks/>
              <a:stCxn id="6" idx="1"/>
              <a:endCxn id="9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4BBB09-79D9-4F55-AAF4-66AD59768AAD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71277D-9549-446C-B6DD-4EACE4650F6C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D65727-1C28-49C2-B45F-F79FA5BFB16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BBB487-D1BD-4C0D-8329-BEDDD4C8874C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424184" y="1339110"/>
            <a:ext cx="1143246" cy="1462533"/>
          </a:xfrm>
          <a:prstGeom prst="curvedConnector2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1DEA03DA-8B68-4840-9B49-AA445CCA3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252666" y="1125722"/>
            <a:ext cx="2131011" cy="21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B1E00-4167-4A9B-A288-3FBB3BAC6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62122-5714-4413-8514-87CA67FD0A04}"/>
              </a:ext>
            </a:extLst>
          </p:cNvPr>
          <p:cNvSpPr/>
          <p:nvPr/>
        </p:nvSpPr>
        <p:spPr>
          <a:xfrm>
            <a:off x="1536009" y="1694587"/>
            <a:ext cx="60719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Singl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 Responsibility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Principle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12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7561-ECEB-4778-B025-1CB0EE8E7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05" y="1667299"/>
            <a:ext cx="6845595" cy="18215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i="1" dirty="0"/>
              <a:t>“... a given method/class/component should have a single reason to</a:t>
            </a:r>
          </a:p>
          <a:p>
            <a:pPr>
              <a:lnSpc>
                <a:spcPct val="100000"/>
              </a:lnSpc>
            </a:pPr>
            <a:r>
              <a:rPr lang="en-US" sz="3200" i="1" dirty="0"/>
              <a:t>Change.”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DA19-16C2-4E38-8DD1-02707D8B4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7D4A-0DC6-453D-8A13-FA000B8241DC}"/>
              </a:ext>
            </a:extLst>
          </p:cNvPr>
          <p:cNvSpPr/>
          <p:nvPr/>
        </p:nvSpPr>
        <p:spPr>
          <a:xfrm>
            <a:off x="6766630" y="4441895"/>
            <a:ext cx="23163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Robert C. Martin – Clean Code</a:t>
            </a:r>
          </a:p>
        </p:txBody>
      </p:sp>
    </p:spTree>
    <p:extLst>
      <p:ext uri="{BB962C8B-B14F-4D97-AF65-F5344CB8AC3E}">
        <p14:creationId xmlns:p14="http://schemas.microsoft.com/office/powerpoint/2010/main" val="333938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AD925-5233-40BE-BB38-6744714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D7AFE3B8-B089-4A43-A5F2-DF98580D0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349" y="63308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B4EED9-E5A5-4206-9A7D-402E21BF815F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463749" y="1090280"/>
            <a:ext cx="650253" cy="354260"/>
          </a:xfrm>
          <a:prstGeom prst="curved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AB0F7-5EDE-4D81-A0E9-E8D97192A122}"/>
              </a:ext>
            </a:extLst>
          </p:cNvPr>
          <p:cNvGrpSpPr/>
          <p:nvPr/>
        </p:nvGrpSpPr>
        <p:grpSpPr>
          <a:xfrm>
            <a:off x="2114002" y="1149918"/>
            <a:ext cx="1361877" cy="1630703"/>
            <a:chOff x="3210123" y="1429716"/>
            <a:chExt cx="1361877" cy="16307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7EE878-07EF-49D7-8511-AADB1E712506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4" name="Graphic 3" descr="User">
                <a:extLst>
                  <a:ext uri="{FF2B5EF4-FFF2-40B4-BE49-F238E27FC236}">
                    <a16:creationId xmlns:a16="http://schemas.microsoft.com/office/drawing/2014/main" id="{ABD51B6C-E2E7-4FEC-8B3B-345E9BADA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F8CADEC9-4DDE-4718-B97B-46EF58A5F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" name="Graphic 5" descr="User">
                <a:extLst>
                  <a:ext uri="{FF2B5EF4-FFF2-40B4-BE49-F238E27FC236}">
                    <a16:creationId xmlns:a16="http://schemas.microsoft.com/office/drawing/2014/main" id="{002EC8F8-D837-44B5-81A0-413A91495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1B2926DE-4B2D-44B3-8A91-8AA39C3E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B5E8D-3F8A-4B23-93CB-0FFCFB838743}"/>
              </a:ext>
            </a:extLst>
          </p:cNvPr>
          <p:cNvSpPr/>
          <p:nvPr/>
        </p:nvSpPr>
        <p:spPr>
          <a:xfrm>
            <a:off x="4463167" y="2224421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95365CDD-CD95-464E-ACC2-A0DCA3E2DF5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475879" y="2479835"/>
            <a:ext cx="987288" cy="6165"/>
          </a:xfrm>
          <a:prstGeom prst="curved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Graphic 20" descr="Earth globe Africa and Europe">
            <a:extLst>
              <a:ext uri="{FF2B5EF4-FFF2-40B4-BE49-F238E27FC236}">
                <a16:creationId xmlns:a16="http://schemas.microsoft.com/office/drawing/2014/main" id="{E0CD38C3-A97C-4DB8-A462-17C20000AA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28252" y="2599384"/>
            <a:ext cx="1585189" cy="158518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5E1602-5813-47BE-BC19-7997ECCD5D8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3" y="2479836"/>
            <a:ext cx="1121453" cy="561077"/>
          </a:xfrm>
          <a:prstGeom prst="curvedConnector3">
            <a:avLst>
              <a:gd name="adj1" fmla="val -15735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103BA9-6946-45E5-AE73-03D71DBE234C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2" y="2479836"/>
            <a:ext cx="1873840" cy="912143"/>
          </a:xfrm>
          <a:prstGeom prst="curvedConnector3">
            <a:avLst>
              <a:gd name="adj1" fmla="val -33978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DD79F222-F075-450F-BE27-F6D2A9F2C269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3" y="2479836"/>
            <a:ext cx="1660169" cy="601571"/>
          </a:xfrm>
          <a:prstGeom prst="curvedConnector3">
            <a:avLst>
              <a:gd name="adj1" fmla="val -72966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39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312</TotalTime>
  <Words>96</Words>
  <Application>Microsoft Office PowerPoint</Application>
  <PresentationFormat>On-screen Show (16:9)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Monoliths vs microservices</vt:lpstr>
      <vt:lpstr>FAMUS MONOLITHS</vt:lpstr>
      <vt:lpstr>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TWO-PIZZA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59</cp:revision>
  <dcterms:created xsi:type="dcterms:W3CDTF">2018-01-26T19:23:30Z</dcterms:created>
  <dcterms:modified xsi:type="dcterms:W3CDTF">2020-08-06T11:45:08Z</dcterms:modified>
</cp:coreProperties>
</file>