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6" r:id="rId5"/>
    <p:sldId id="277" r:id="rId6"/>
    <p:sldId id="279" r:id="rId7"/>
    <p:sldId id="281" r:id="rId8"/>
    <p:sldId id="280" r:id="rId9"/>
    <p:sldId id="282" r:id="rId10"/>
    <p:sldId id="283" r:id="rId11"/>
    <p:sldId id="285" r:id="rId12"/>
    <p:sldId id="284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svg"/><Relationship Id="rId3" Type="http://schemas.openxmlformats.org/officeDocument/2006/relationships/image" Target="../media/image23.svg"/><Relationship Id="rId7" Type="http://schemas.openxmlformats.org/officeDocument/2006/relationships/image" Target="../media/image20.png"/><Relationship Id="rId12" Type="http://schemas.openxmlformats.org/officeDocument/2006/relationships/image" Target="../media/image3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99837" y="743261"/>
            <a:ext cx="1847823" cy="2099008"/>
            <a:chOff x="2379057" y="341859"/>
            <a:chExt cx="3810867" cy="43288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Database, Data Storage, Cylinder, Round, Blue">
              <a:extLst>
                <a:ext uri="{FF2B5EF4-FFF2-40B4-BE49-F238E27FC236}">
                  <a16:creationId xmlns:a16="http://schemas.microsoft.com/office/drawing/2014/main" id="{099329B6-1BFD-4240-89D8-3E40FF468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CBD2BCF-D6C6-4F42-97B0-78B80E59FE7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D8A74-E794-4003-AB12-DD7B471A02AB}"/>
              </a:ext>
            </a:extLst>
          </p:cNvPr>
          <p:cNvGrpSpPr/>
          <p:nvPr/>
        </p:nvGrpSpPr>
        <p:grpSpPr>
          <a:xfrm>
            <a:off x="6204480" y="2571750"/>
            <a:ext cx="1847823" cy="2099008"/>
            <a:chOff x="2379057" y="341859"/>
            <a:chExt cx="3810867" cy="43288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F147AB-C4CE-4712-8EC6-483B09E4EB3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19C32-3A0C-4EFC-9D4C-A3A468B2929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A6C2D6-D817-4BFF-9806-CDF28CA824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288F641-B17A-442C-9417-399C1598D2EB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5FDF-CF84-48E5-8F43-1AAC657A1246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4" descr="Database, Data Storage, Cylinder, Round, Blue">
              <a:extLst>
                <a:ext uri="{FF2B5EF4-FFF2-40B4-BE49-F238E27FC236}">
                  <a16:creationId xmlns:a16="http://schemas.microsoft.com/office/drawing/2014/main" id="{C85E75C2-C349-454F-B9AF-1762CD77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F85B25C7-C65C-4578-9D27-13EF57D197B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654D08F9-EAAB-4718-9304-049DA30D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3746" y="819567"/>
            <a:ext cx="2428565" cy="24285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4D5EA-72A3-4DC2-9CA7-469683D4312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847660" y="1494113"/>
            <a:ext cx="1221420" cy="11401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B68B2-C73A-4615-9F45-9EEF23BC92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311365" y="1607820"/>
            <a:ext cx="893115" cy="1714782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2AC27500-C4D6-47DA-8249-9EA3D1025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728" y="2069890"/>
            <a:ext cx="1932290" cy="19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EF030503-F3C4-4131-B442-6B8A1D9F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266" y="2788258"/>
            <a:ext cx="1526021" cy="15260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828934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778160" y="2212359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4FF82-DC65-41DF-A97C-42E4F9C3D50D}"/>
              </a:ext>
            </a:extLst>
          </p:cNvPr>
          <p:cNvGrpSpPr/>
          <p:nvPr/>
        </p:nvGrpSpPr>
        <p:grpSpPr>
          <a:xfrm>
            <a:off x="550336" y="261108"/>
            <a:ext cx="1847823" cy="2099008"/>
            <a:chOff x="2379057" y="341859"/>
            <a:chExt cx="3810867" cy="43288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D44908-C251-4BB2-8540-99587D5EE978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B6CD2B-C599-4E89-8FF5-B84BCBECA03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E4BAC-5E1B-4E91-9B8E-17AB00790FBE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C0C57B0-AEE4-4DC1-A003-82457FDE9A8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7DBA7ED-ED1B-4F01-9018-F9ADF24C0053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4" descr="Database, Data Storage, Cylinder, Round, Blue">
              <a:extLst>
                <a:ext uri="{FF2B5EF4-FFF2-40B4-BE49-F238E27FC236}">
                  <a16:creationId xmlns:a16="http://schemas.microsoft.com/office/drawing/2014/main" id="{A7F3E345-2975-40FC-AB5D-A6530C977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or: Elbow 8">
              <a:extLst>
                <a:ext uri="{FF2B5EF4-FFF2-40B4-BE49-F238E27FC236}">
                  <a16:creationId xmlns:a16="http://schemas.microsoft.com/office/drawing/2014/main" id="{37C7FCFE-55A6-4EDC-9C80-27139318790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9E1DE-721D-4206-98D9-EA5A8BA72CAB}"/>
              </a:ext>
            </a:extLst>
          </p:cNvPr>
          <p:cNvGrpSpPr/>
          <p:nvPr/>
        </p:nvGrpSpPr>
        <p:grpSpPr>
          <a:xfrm>
            <a:off x="332619" y="2712620"/>
            <a:ext cx="3263199" cy="1708792"/>
            <a:chOff x="625332" y="612904"/>
            <a:chExt cx="7177457" cy="403307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6818695-E5B0-4533-8C99-5E6DCC4F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1684" y="3046670"/>
              <a:ext cx="1377115" cy="1599313"/>
            </a:xfrm>
            <a:prstGeom prst="rect">
              <a:avLst/>
            </a:prstGeom>
          </p:spPr>
        </p:pic>
        <p:pic>
          <p:nvPicPr>
            <p:cNvPr id="15" name="Picture 4" descr="Database, Data Storage, Cylinder, Round, Blue">
              <a:extLst>
                <a:ext uri="{FF2B5EF4-FFF2-40B4-BE49-F238E27FC236}">
                  <a16:creationId xmlns:a16="http://schemas.microsoft.com/office/drawing/2014/main" id="{D2D11B14-5000-4631-AF91-931A7592E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3881" y="32548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atabase, Data Storage, Cylinder, Round, Blue">
              <a:extLst>
                <a:ext uri="{FF2B5EF4-FFF2-40B4-BE49-F238E27FC236}">
                  <a16:creationId xmlns:a16="http://schemas.microsoft.com/office/drawing/2014/main" id="{3D90F00D-2C76-4FD9-A4D6-873EAF904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6755" y="18659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Web 2.0 software box vector image">
              <a:extLst>
                <a:ext uri="{FF2B5EF4-FFF2-40B4-BE49-F238E27FC236}">
                  <a16:creationId xmlns:a16="http://schemas.microsoft.com/office/drawing/2014/main" id="{BF0F427E-0506-4340-8B80-F80578C0A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854" y="612904"/>
              <a:ext cx="1145684" cy="1145684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e mail server">
              <a:extLst>
                <a:ext uri="{FF2B5EF4-FFF2-40B4-BE49-F238E27FC236}">
                  <a16:creationId xmlns:a16="http://schemas.microsoft.com/office/drawing/2014/main" id="{04122513-6D6A-4EEA-9F4A-970C85CD9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55" y="1140687"/>
              <a:ext cx="1259072" cy="1259072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70656366-7B1E-419C-8822-11E010EB069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rot="5400000">
              <a:off x="995960" y="3162676"/>
              <a:ext cx="490007" cy="3654"/>
            </a:xfrm>
            <a:prstGeom prst="curvedConnector3">
              <a:avLst>
                <a:gd name="adj1" fmla="val 58681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E013F4-4AE6-44DC-B25D-BECC18FAD482}"/>
                </a:ext>
              </a:extLst>
            </p:cNvPr>
            <p:cNvSpPr/>
            <p:nvPr/>
          </p:nvSpPr>
          <p:spPr>
            <a:xfrm>
              <a:off x="625332" y="3409507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or: Elbow 8">
              <a:extLst>
                <a:ext uri="{FF2B5EF4-FFF2-40B4-BE49-F238E27FC236}">
                  <a16:creationId xmlns:a16="http://schemas.microsoft.com/office/drawing/2014/main" id="{C9FB3558-5E61-4F5E-8AA6-47ED824D259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3888799" y="3846326"/>
              <a:ext cx="584623" cy="1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1CEDF24-5BAC-4ABC-9FA9-28523AC0E10C}"/>
                </a:ext>
              </a:extLst>
            </p:cNvPr>
            <p:cNvSpPr/>
            <p:nvPr/>
          </p:nvSpPr>
          <p:spPr>
            <a:xfrm>
              <a:off x="4473422" y="3474186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Elbow 8">
              <a:extLst>
                <a:ext uri="{FF2B5EF4-FFF2-40B4-BE49-F238E27FC236}">
                  <a16:creationId xmlns:a16="http://schemas.microsoft.com/office/drawing/2014/main" id="{AF34A8B9-F4C1-4CC4-A640-70BAF246AF2C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>
              <a:off x="1852940" y="3781647"/>
              <a:ext cx="658744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BA398F73-F0A9-4000-A496-FAAFF654209E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 rot="16200000" flipV="1">
              <a:off x="4986561" y="1061535"/>
              <a:ext cx="522989" cy="386372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8">
              <a:extLst>
                <a:ext uri="{FF2B5EF4-FFF2-40B4-BE49-F238E27FC236}">
                  <a16:creationId xmlns:a16="http://schemas.microsoft.com/office/drawing/2014/main" id="{7DCE18D5-02DB-43CF-9606-839FD3CEB8B9}"/>
                </a:ext>
              </a:extLst>
            </p:cNvPr>
            <p:cNvCxnSpPr>
              <a:cxnSpLocks/>
              <a:stCxn id="22" idx="3"/>
              <a:endCxn id="15" idx="3"/>
            </p:cNvCxnSpPr>
            <p:nvPr/>
          </p:nvCxnSpPr>
          <p:spPr>
            <a:xfrm flipV="1">
              <a:off x="5701030" y="3781646"/>
              <a:ext cx="1042851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856DA368-167A-4E67-BD54-24E74E735121}"/>
                </a:ext>
              </a:extLst>
            </p:cNvPr>
            <p:cNvCxnSpPr>
              <a:cxnSpLocks/>
              <a:stCxn id="22" idx="0"/>
              <a:endCxn id="18" idx="1"/>
            </p:cNvCxnSpPr>
            <p:nvPr/>
          </p:nvCxnSpPr>
          <p:spPr>
            <a:xfrm rot="5400000" flipH="1" flipV="1">
              <a:off x="4315659" y="2541791"/>
              <a:ext cx="1703963" cy="16082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nector: Elbow 8">
              <a:extLst>
                <a:ext uri="{FF2B5EF4-FFF2-40B4-BE49-F238E27FC236}">
                  <a16:creationId xmlns:a16="http://schemas.microsoft.com/office/drawing/2014/main" id="{93D527D4-FC9A-48F5-AE51-A8B060EDCFF2}"/>
                </a:ext>
              </a:extLst>
            </p:cNvPr>
            <p:cNvCxnSpPr>
              <a:cxnSpLocks/>
              <a:stCxn id="32" idx="2"/>
              <a:endCxn id="18" idx="1"/>
            </p:cNvCxnSpPr>
            <p:nvPr/>
          </p:nvCxnSpPr>
          <p:spPr>
            <a:xfrm rot="5400000" flipH="1" flipV="1">
              <a:off x="3801284" y="1285132"/>
              <a:ext cx="961679" cy="1931862"/>
            </a:xfrm>
            <a:prstGeom prst="curvedConnector4">
              <a:avLst>
                <a:gd name="adj1" fmla="val -23771"/>
                <a:gd name="adj2" fmla="val 65886"/>
              </a:avLst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8">
              <a:extLst>
                <a:ext uri="{FF2B5EF4-FFF2-40B4-BE49-F238E27FC236}">
                  <a16:creationId xmlns:a16="http://schemas.microsoft.com/office/drawing/2014/main" id="{3B45086A-DBF8-4CA0-896C-D450469D8D29}"/>
                </a:ext>
              </a:extLst>
            </p:cNvPr>
            <p:cNvCxnSpPr>
              <a:cxnSpLocks/>
              <a:stCxn id="20" idx="0"/>
              <a:endCxn id="18" idx="1"/>
            </p:cNvCxnSpPr>
            <p:nvPr/>
          </p:nvCxnSpPr>
          <p:spPr>
            <a:xfrm rot="5400000" flipH="1" flipV="1">
              <a:off x="2423953" y="585406"/>
              <a:ext cx="1639284" cy="400891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772E11-7BB5-449F-B59C-8D66E929B539}"/>
                </a:ext>
              </a:extLst>
            </p:cNvPr>
            <p:cNvSpPr/>
            <p:nvPr/>
          </p:nvSpPr>
          <p:spPr>
            <a:xfrm>
              <a:off x="625332" y="853511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ctor: Elbow 8">
              <a:extLst>
                <a:ext uri="{FF2B5EF4-FFF2-40B4-BE49-F238E27FC236}">
                  <a16:creationId xmlns:a16="http://schemas.microsoft.com/office/drawing/2014/main" id="{EBB0D6B6-F1A5-4475-BE02-6A6CB485AB5A}"/>
                </a:ext>
              </a:extLst>
            </p:cNvPr>
            <p:cNvCxnSpPr>
              <a:cxnSpLocks/>
              <a:stCxn id="16" idx="0"/>
              <a:endCxn id="29" idx="2"/>
            </p:cNvCxnSpPr>
            <p:nvPr/>
          </p:nvCxnSpPr>
          <p:spPr>
            <a:xfrm rot="16200000" flipV="1">
              <a:off x="1106863" y="1730064"/>
              <a:ext cx="268201" cy="3654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D994637-CC4C-458F-B27A-640F0FC59E1B}"/>
                </a:ext>
              </a:extLst>
            </p:cNvPr>
            <p:cNvSpPr/>
            <p:nvPr/>
          </p:nvSpPr>
          <p:spPr>
            <a:xfrm>
              <a:off x="6575181" y="2067615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BA297C2-D6C8-4975-9352-DC9C83904162}"/>
                </a:ext>
              </a:extLst>
            </p:cNvPr>
            <p:cNvSpPr/>
            <p:nvPr/>
          </p:nvSpPr>
          <p:spPr>
            <a:xfrm>
              <a:off x="2702389" y="1987623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Connector: Elbow 8">
              <a:extLst>
                <a:ext uri="{FF2B5EF4-FFF2-40B4-BE49-F238E27FC236}">
                  <a16:creationId xmlns:a16="http://schemas.microsoft.com/office/drawing/2014/main" id="{F787763B-47E7-4BE9-839C-F9771263120E}"/>
                </a:ext>
              </a:extLst>
            </p:cNvPr>
            <p:cNvCxnSpPr>
              <a:cxnSpLocks/>
              <a:stCxn id="32" idx="0"/>
              <a:endCxn id="17" idx="3"/>
            </p:cNvCxnSpPr>
            <p:nvPr/>
          </p:nvCxnSpPr>
          <p:spPr>
            <a:xfrm rot="5400000" flipH="1" flipV="1">
              <a:off x="3287427" y="1214513"/>
              <a:ext cx="801877" cy="744345"/>
            </a:xfrm>
            <a:prstGeom prst="curvedConnector4">
              <a:avLst>
                <a:gd name="adj1" fmla="val 14281"/>
                <a:gd name="adj2" fmla="val 130712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CE8DD6E-DE5A-450A-95BF-745D18CE1DD4}"/>
                </a:ext>
              </a:extLst>
            </p:cNvPr>
            <p:cNvCxnSpPr>
              <a:cxnSpLocks/>
              <a:stCxn id="16" idx="1"/>
              <a:endCxn id="32" idx="1"/>
            </p:cNvCxnSpPr>
            <p:nvPr/>
          </p:nvCxnSpPr>
          <p:spPr>
            <a:xfrm flipV="1">
              <a:off x="1678826" y="2359763"/>
              <a:ext cx="1023563" cy="3298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8">
              <a:extLst>
                <a:ext uri="{FF2B5EF4-FFF2-40B4-BE49-F238E27FC236}">
                  <a16:creationId xmlns:a16="http://schemas.microsoft.com/office/drawing/2014/main" id="{7FA3BAB1-5490-42FF-9EEE-D476EDC0C54B}"/>
                </a:ext>
              </a:extLst>
            </p:cNvPr>
            <p:cNvCxnSpPr>
              <a:cxnSpLocks/>
              <a:stCxn id="15" idx="0"/>
              <a:endCxn id="31" idx="2"/>
            </p:cNvCxnSpPr>
            <p:nvPr/>
          </p:nvCxnSpPr>
          <p:spPr>
            <a:xfrm rot="5400000" flipH="1" flipV="1">
              <a:off x="6962952" y="3028859"/>
              <a:ext cx="442997" cy="9069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4B3DE-2F6F-4193-8136-0AFCC3D7A38D}"/>
              </a:ext>
            </a:extLst>
          </p:cNvPr>
          <p:cNvSpPr/>
          <p:nvPr/>
        </p:nvSpPr>
        <p:spPr>
          <a:xfrm rot="719078">
            <a:off x="3410434" y="1343047"/>
            <a:ext cx="23547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67B553-D6E5-4D18-AEA8-803F0878DF7B}"/>
              </a:ext>
            </a:extLst>
          </p:cNvPr>
          <p:cNvSpPr/>
          <p:nvPr/>
        </p:nvSpPr>
        <p:spPr>
          <a:xfrm rot="895782">
            <a:off x="5783701" y="3277197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063A7-8461-4DAC-88C7-ACA73070C77F}"/>
              </a:ext>
            </a:extLst>
          </p:cNvPr>
          <p:cNvSpPr/>
          <p:nvPr/>
        </p:nvSpPr>
        <p:spPr>
          <a:xfrm rot="1226860">
            <a:off x="5039981" y="636808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4AE6D9-E8E6-4004-B896-8441E4153BE0}"/>
              </a:ext>
            </a:extLst>
          </p:cNvPr>
          <p:cNvSpPr/>
          <p:nvPr/>
        </p:nvSpPr>
        <p:spPr>
          <a:xfrm rot="20948647">
            <a:off x="3608160" y="265874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DA9EE-FAC0-4CCD-8E0B-98C789904D66}"/>
              </a:ext>
            </a:extLst>
          </p:cNvPr>
          <p:cNvSpPr/>
          <p:nvPr/>
        </p:nvSpPr>
        <p:spPr>
          <a:xfrm rot="20731695">
            <a:off x="2821550" y="583301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53066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245548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251018" y="2220230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6D0968-FD0F-4DD8-BAEA-4DF99C2516B8}"/>
              </a:ext>
            </a:extLst>
          </p:cNvPr>
          <p:cNvSpPr/>
          <p:nvPr/>
        </p:nvSpPr>
        <p:spPr>
          <a:xfrm>
            <a:off x="588335" y="1736650"/>
            <a:ext cx="2254005" cy="1431851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85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1CD74-F5A8-4DCB-B6AF-D3A001DC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0EE01-19FA-4453-A5F7-F6986256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2311" y="831283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3BB9D6-5E5D-4563-B8F5-81F42AE14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684" y="3046670"/>
            <a:ext cx="1377115" cy="1599313"/>
          </a:xfrm>
          <a:prstGeom prst="rect">
            <a:avLst/>
          </a:prstGeom>
        </p:spPr>
      </p:pic>
      <p:pic>
        <p:nvPicPr>
          <p:cNvPr id="1028" name="Picture 4" descr="Database, Data Storage, Cylinder, Round, Blue">
            <a:extLst>
              <a:ext uri="{FF2B5EF4-FFF2-40B4-BE49-F238E27FC236}">
                <a16:creationId xmlns:a16="http://schemas.microsoft.com/office/drawing/2014/main" id="{3080949C-9F0E-4B60-A43E-A4E7D3F6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3881" y="32548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, Data Storage, Cylinder, Round, Blue">
            <a:extLst>
              <a:ext uri="{FF2B5EF4-FFF2-40B4-BE49-F238E27FC236}">
                <a16:creationId xmlns:a16="http://schemas.microsoft.com/office/drawing/2014/main" id="{A5BC8366-DC05-4EA3-B0FB-B186BBEB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755" y="18659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2.0 software box vector image">
            <a:extLst>
              <a:ext uri="{FF2B5EF4-FFF2-40B4-BE49-F238E27FC236}">
                <a16:creationId xmlns:a16="http://schemas.microsoft.com/office/drawing/2014/main" id="{C9B1BA3B-8897-4EE8-8F16-A99C68F9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54" y="612904"/>
            <a:ext cx="1145684" cy="11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 mail server">
            <a:extLst>
              <a:ext uri="{FF2B5EF4-FFF2-40B4-BE49-F238E27FC236}">
                <a16:creationId xmlns:a16="http://schemas.microsoft.com/office/drawing/2014/main" id="{42309628-5315-4BCD-A953-F5634EAA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55" y="1140687"/>
            <a:ext cx="1259072" cy="12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BFB8F83-2018-4FA8-9BEF-23A697FF75B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>
            <a:off x="995960" y="3162676"/>
            <a:ext cx="490007" cy="3654"/>
          </a:xfrm>
          <a:prstGeom prst="curvedConnector3">
            <a:avLst>
              <a:gd name="adj1" fmla="val 58681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EC9A8-E82D-4B85-8B6A-5C675056ED29}"/>
              </a:ext>
            </a:extLst>
          </p:cNvPr>
          <p:cNvSpPr/>
          <p:nvPr/>
        </p:nvSpPr>
        <p:spPr>
          <a:xfrm>
            <a:off x="625332" y="3409507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A</a:t>
            </a:r>
          </a:p>
        </p:txBody>
      </p:sp>
      <p:cxnSp>
        <p:nvCxnSpPr>
          <p:cNvPr id="14" name="Connector: Elbow 8">
            <a:extLst>
              <a:ext uri="{FF2B5EF4-FFF2-40B4-BE49-F238E27FC236}">
                <a16:creationId xmlns:a16="http://schemas.microsoft.com/office/drawing/2014/main" id="{956AB9FB-4155-4BCF-828B-1DD5ABC6A13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88799" y="3846326"/>
            <a:ext cx="584623" cy="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9CF82B-4440-42BB-8AC5-6A7693D8B124}"/>
              </a:ext>
            </a:extLst>
          </p:cNvPr>
          <p:cNvSpPr/>
          <p:nvPr/>
        </p:nvSpPr>
        <p:spPr>
          <a:xfrm>
            <a:off x="4473422" y="3474186"/>
            <a:ext cx="1227608" cy="74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B</a:t>
            </a:r>
          </a:p>
        </p:txBody>
      </p:sp>
      <p:cxnSp>
        <p:nvCxnSpPr>
          <p:cNvPr id="21" name="Connector: Elbow 8">
            <a:extLst>
              <a:ext uri="{FF2B5EF4-FFF2-40B4-BE49-F238E27FC236}">
                <a16:creationId xmlns:a16="http://schemas.microsoft.com/office/drawing/2014/main" id="{3F97A28A-1444-4B50-9A39-302D8AED58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52940" y="3781647"/>
            <a:ext cx="658744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8">
            <a:extLst>
              <a:ext uri="{FF2B5EF4-FFF2-40B4-BE49-F238E27FC236}">
                <a16:creationId xmlns:a16="http://schemas.microsoft.com/office/drawing/2014/main" id="{9AAEEEC2-AD87-4534-9D29-E7AABC68288D}"/>
              </a:ext>
            </a:extLst>
          </p:cNvPr>
          <p:cNvCxnSpPr>
            <a:cxnSpLocks/>
            <a:stCxn id="1028" idx="0"/>
            <a:endCxn id="17" idx="2"/>
          </p:cNvCxnSpPr>
          <p:nvPr/>
        </p:nvCxnSpPr>
        <p:spPr>
          <a:xfrm rot="16200000" flipV="1">
            <a:off x="4986561" y="1061535"/>
            <a:ext cx="522989" cy="386372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8">
            <a:extLst>
              <a:ext uri="{FF2B5EF4-FFF2-40B4-BE49-F238E27FC236}">
                <a16:creationId xmlns:a16="http://schemas.microsoft.com/office/drawing/2014/main" id="{C7ED7C32-478D-41C1-BA63-8846B4264822}"/>
              </a:ext>
            </a:extLst>
          </p:cNvPr>
          <p:cNvCxnSpPr>
            <a:cxnSpLocks/>
            <a:stCxn id="11" idx="3"/>
            <a:endCxn id="1028" idx="3"/>
          </p:cNvCxnSpPr>
          <p:nvPr/>
        </p:nvCxnSpPr>
        <p:spPr>
          <a:xfrm flipV="1">
            <a:off x="5701030" y="3781646"/>
            <a:ext cx="1042851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8">
            <a:extLst>
              <a:ext uri="{FF2B5EF4-FFF2-40B4-BE49-F238E27FC236}">
                <a16:creationId xmlns:a16="http://schemas.microsoft.com/office/drawing/2014/main" id="{CC49DB87-C2D9-4B2C-9057-2A5AD69D5FB3}"/>
              </a:ext>
            </a:extLst>
          </p:cNvPr>
          <p:cNvCxnSpPr>
            <a:cxnSpLocks/>
            <a:stCxn id="11" idx="0"/>
            <a:endCxn id="1032" idx="1"/>
          </p:cNvCxnSpPr>
          <p:nvPr/>
        </p:nvCxnSpPr>
        <p:spPr>
          <a:xfrm rot="5400000" flipH="1" flipV="1">
            <a:off x="4315659" y="2541791"/>
            <a:ext cx="1703963" cy="16082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3A4E7368-EFCC-48D3-8463-E0693BA2CFBE}"/>
              </a:ext>
            </a:extLst>
          </p:cNvPr>
          <p:cNvCxnSpPr>
            <a:cxnSpLocks/>
            <a:stCxn id="17" idx="2"/>
            <a:endCxn id="1032" idx="1"/>
          </p:cNvCxnSpPr>
          <p:nvPr/>
        </p:nvCxnSpPr>
        <p:spPr>
          <a:xfrm rot="5400000" flipH="1" flipV="1">
            <a:off x="3801284" y="1285132"/>
            <a:ext cx="961679" cy="1931862"/>
          </a:xfrm>
          <a:prstGeom prst="curvedConnector4">
            <a:avLst>
              <a:gd name="adj1" fmla="val -23771"/>
              <a:gd name="adj2" fmla="val 65886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8">
            <a:extLst>
              <a:ext uri="{FF2B5EF4-FFF2-40B4-BE49-F238E27FC236}">
                <a16:creationId xmlns:a16="http://schemas.microsoft.com/office/drawing/2014/main" id="{071C906E-0B62-4DFB-8965-1273242ACCE7}"/>
              </a:ext>
            </a:extLst>
          </p:cNvPr>
          <p:cNvCxnSpPr>
            <a:cxnSpLocks/>
            <a:stCxn id="5" idx="0"/>
            <a:endCxn id="1032" idx="1"/>
          </p:cNvCxnSpPr>
          <p:nvPr/>
        </p:nvCxnSpPr>
        <p:spPr>
          <a:xfrm rot="5400000" flipH="1" flipV="1">
            <a:off x="2423953" y="585406"/>
            <a:ext cx="1639284" cy="400891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57F48E1-F15D-4C14-9D70-A03B8826C7D0}"/>
              </a:ext>
            </a:extLst>
          </p:cNvPr>
          <p:cNvSpPr/>
          <p:nvPr/>
        </p:nvSpPr>
        <p:spPr>
          <a:xfrm>
            <a:off x="625332" y="853511"/>
            <a:ext cx="1227608" cy="7442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cxnSp>
        <p:nvCxnSpPr>
          <p:cNvPr id="64" name="Connector: Elbow 8">
            <a:extLst>
              <a:ext uri="{FF2B5EF4-FFF2-40B4-BE49-F238E27FC236}">
                <a16:creationId xmlns:a16="http://schemas.microsoft.com/office/drawing/2014/main" id="{C8C7D10B-EC4E-443E-B266-E3BF45192388}"/>
              </a:ext>
            </a:extLst>
          </p:cNvPr>
          <p:cNvCxnSpPr>
            <a:cxnSpLocks/>
            <a:stCxn id="8" idx="0"/>
            <a:endCxn id="63" idx="2"/>
          </p:cNvCxnSpPr>
          <p:nvPr/>
        </p:nvCxnSpPr>
        <p:spPr>
          <a:xfrm rot="16200000" flipV="1">
            <a:off x="1106863" y="1730064"/>
            <a:ext cx="268201" cy="3654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94BCE3C-A875-4533-925B-3C3D6A535B6B}"/>
              </a:ext>
            </a:extLst>
          </p:cNvPr>
          <p:cNvSpPr/>
          <p:nvPr/>
        </p:nvSpPr>
        <p:spPr>
          <a:xfrm>
            <a:off x="6575181" y="2067615"/>
            <a:ext cx="1227608" cy="744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82CDEC-0771-41D0-9CFB-7EA5E52B0861}"/>
              </a:ext>
            </a:extLst>
          </p:cNvPr>
          <p:cNvSpPr/>
          <p:nvPr/>
        </p:nvSpPr>
        <p:spPr>
          <a:xfrm>
            <a:off x="2702389" y="1987623"/>
            <a:ext cx="1227608" cy="7442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C</a:t>
            </a:r>
          </a:p>
        </p:txBody>
      </p:sp>
      <p:cxnSp>
        <p:nvCxnSpPr>
          <p:cNvPr id="27" name="Connector: Elbow 8">
            <a:extLst>
              <a:ext uri="{FF2B5EF4-FFF2-40B4-BE49-F238E27FC236}">
                <a16:creationId xmlns:a16="http://schemas.microsoft.com/office/drawing/2014/main" id="{FA5BD070-884F-4955-AFEF-25FE86BACBC1}"/>
              </a:ext>
            </a:extLst>
          </p:cNvPr>
          <p:cNvCxnSpPr>
            <a:cxnSpLocks/>
            <a:stCxn id="17" idx="0"/>
            <a:endCxn id="1030" idx="3"/>
          </p:cNvCxnSpPr>
          <p:nvPr/>
        </p:nvCxnSpPr>
        <p:spPr>
          <a:xfrm rot="5400000" flipH="1" flipV="1">
            <a:off x="3287427" y="1214513"/>
            <a:ext cx="801877" cy="744345"/>
          </a:xfrm>
          <a:prstGeom prst="curvedConnector4">
            <a:avLst>
              <a:gd name="adj1" fmla="val 14281"/>
              <a:gd name="adj2" fmla="val 130712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77DC25A3-595B-4EF2-9367-E1E9D2FC7864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flipV="1">
            <a:off x="1678826" y="2359763"/>
            <a:ext cx="1023563" cy="3298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D171841E-AA72-441E-9B2B-176E86D66828}"/>
              </a:ext>
            </a:extLst>
          </p:cNvPr>
          <p:cNvCxnSpPr>
            <a:cxnSpLocks/>
            <a:stCxn id="1028" idx="0"/>
            <a:endCxn id="69" idx="2"/>
          </p:cNvCxnSpPr>
          <p:nvPr/>
        </p:nvCxnSpPr>
        <p:spPr>
          <a:xfrm rot="5400000" flipH="1" flipV="1">
            <a:off x="6962952" y="3028859"/>
            <a:ext cx="442997" cy="9069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0A9F5-5739-4C53-99C7-90C27AF9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26C02-E309-4EE6-93C5-6D7AB92E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2E702-F9F7-4A47-AE22-D9DE551F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791593"/>
            <a:ext cx="4403022" cy="3472651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1856C4B-047C-4E2C-B704-D7085457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37" y="1389319"/>
            <a:ext cx="5241099" cy="30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9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826-C71F-48B3-A201-077FE760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DE764-872F-478F-B7B9-65D96539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Books - Enterprise Integration Patterns">
            <a:extLst>
              <a:ext uri="{FF2B5EF4-FFF2-40B4-BE49-F238E27FC236}">
                <a16:creationId xmlns:a16="http://schemas.microsoft.com/office/drawing/2014/main" id="{FC3AA368-F9A6-46A8-BC85-76CB72FB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83388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9125440-2E82-4350-9F89-D0767B35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64" y="1075549"/>
            <a:ext cx="5413928" cy="32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9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07D49-796C-451A-9737-C3FF11C27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AABB8A-B6F6-4527-A47F-09E42C18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7" y="954272"/>
            <a:ext cx="31146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E44B2-CB0A-4785-AD49-DE3B82F2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9" y="2712853"/>
            <a:ext cx="2724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A775382-460B-44E7-9B09-4AFA9C69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8" y="839971"/>
            <a:ext cx="29622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F894E23-71FF-4D8F-9F61-A65237C8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45" y="2805394"/>
            <a:ext cx="32861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AC3F0C7-569A-4B22-B18F-870089F990D5}"/>
              </a:ext>
            </a:extLst>
          </p:cNvPr>
          <p:cNvSpPr/>
          <p:nvPr/>
        </p:nvSpPr>
        <p:spPr>
          <a:xfrm>
            <a:off x="4004930" y="1793358"/>
            <a:ext cx="1200815" cy="120967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AA2D6F-6FCE-42BF-B468-656269DFAE82}"/>
              </a:ext>
            </a:extLst>
          </p:cNvPr>
          <p:cNvSpPr/>
          <p:nvPr/>
        </p:nvSpPr>
        <p:spPr>
          <a:xfrm>
            <a:off x="2379057" y="341859"/>
            <a:ext cx="3810867" cy="3097044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F1E7C-187B-4FD0-B4E0-A86DD477CBEE}"/>
              </a:ext>
            </a:extLst>
          </p:cNvPr>
          <p:cNvSpPr/>
          <p:nvPr/>
        </p:nvSpPr>
        <p:spPr>
          <a:xfrm>
            <a:off x="2842631" y="911743"/>
            <a:ext cx="2821451" cy="2380442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8E532-0747-421B-817B-6EBF2AB177C5}"/>
              </a:ext>
            </a:extLst>
          </p:cNvPr>
          <p:cNvSpPr/>
          <p:nvPr/>
        </p:nvSpPr>
        <p:spPr>
          <a:xfrm>
            <a:off x="3225311" y="1473662"/>
            <a:ext cx="2118360" cy="1714500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2B0A6A-D4E8-46B6-9C1A-A9387314B72B}"/>
              </a:ext>
            </a:extLst>
          </p:cNvPr>
          <p:cNvSpPr/>
          <p:nvPr/>
        </p:nvSpPr>
        <p:spPr>
          <a:xfrm>
            <a:off x="3374397" y="1744131"/>
            <a:ext cx="1776723" cy="133434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84CFE7-E2CF-4123-B8A3-36039704CFA8}"/>
              </a:ext>
            </a:extLst>
          </p:cNvPr>
          <p:cNvSpPr/>
          <p:nvPr/>
        </p:nvSpPr>
        <p:spPr>
          <a:xfrm>
            <a:off x="3477515" y="1950644"/>
            <a:ext cx="1551685" cy="105350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ADD781-DB22-409A-BB5B-50557A5C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- COMMERCE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F2C09-FA9E-42DE-9740-99D6079AC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5FD40C-99A5-40CB-A4DE-8AD5F3A2DFE9}"/>
              </a:ext>
            </a:extLst>
          </p:cNvPr>
          <p:cNvSpPr/>
          <p:nvPr/>
        </p:nvSpPr>
        <p:spPr>
          <a:xfrm>
            <a:off x="3659156" y="2199610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D737FF-58AE-4862-AA4C-F9418E05CDDA}"/>
              </a:ext>
            </a:extLst>
          </p:cNvPr>
          <p:cNvGrpSpPr/>
          <p:nvPr/>
        </p:nvGrpSpPr>
        <p:grpSpPr>
          <a:xfrm>
            <a:off x="6605790" y="3060067"/>
            <a:ext cx="1361877" cy="1338217"/>
            <a:chOff x="5572493" y="2893540"/>
            <a:chExt cx="1361877" cy="1338217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1A27660D-9D07-4E56-BC10-529DC2FCC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16E19386-E834-41D3-9B4B-687BDEEB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79E653D0-0E32-496B-9CEE-40F6304F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4" descr="Database, Data Storage, Cylinder, Round, Blue">
            <a:extLst>
              <a:ext uri="{FF2B5EF4-FFF2-40B4-BE49-F238E27FC236}">
                <a16:creationId xmlns:a16="http://schemas.microsoft.com/office/drawing/2014/main" id="{5CA3D562-A867-4616-A07F-C960FE7C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0835" y="3617249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B277C944-611B-444B-A146-AB9E3D6206E3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rot="16200000" flipV="1">
            <a:off x="3938235" y="3278614"/>
            <a:ext cx="673360" cy="391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9D3222-E089-4225-AA4C-361BD496DA6C}"/>
              </a:ext>
            </a:extLst>
          </p:cNvPr>
          <p:cNvGrpSpPr/>
          <p:nvPr/>
        </p:nvGrpSpPr>
        <p:grpSpPr>
          <a:xfrm>
            <a:off x="6992106" y="986152"/>
            <a:ext cx="1361877" cy="1338217"/>
            <a:chOff x="5572493" y="2893540"/>
            <a:chExt cx="1361877" cy="1338217"/>
          </a:xfrm>
        </p:grpSpPr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D72EC3DE-82F5-49E0-AD0B-BA1B2C42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3" name="Graphic 32" descr="User">
              <a:extLst>
                <a:ext uri="{FF2B5EF4-FFF2-40B4-BE49-F238E27FC236}">
                  <a16:creationId xmlns:a16="http://schemas.microsoft.com/office/drawing/2014/main" id="{01FCB732-EE9B-4E5D-BA9F-2C094444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1178845B-4D48-4BBE-9E9A-33D6D931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C4B88-F160-4EDF-8725-F45E175C3D40}"/>
              </a:ext>
            </a:extLst>
          </p:cNvPr>
          <p:cNvGrpSpPr/>
          <p:nvPr/>
        </p:nvGrpSpPr>
        <p:grpSpPr>
          <a:xfrm>
            <a:off x="550663" y="1004414"/>
            <a:ext cx="1361877" cy="1338217"/>
            <a:chOff x="5572493" y="2893540"/>
            <a:chExt cx="1361877" cy="1338217"/>
          </a:xfrm>
        </p:grpSpPr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82B6D8CA-BCA2-44E1-9489-C1C259EF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C5859364-3499-4BBA-A3D8-4DF887DF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1F3DAA73-A739-4466-9AFB-7B12C570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F2665-19B9-45A7-BC6F-79F255A1B632}"/>
              </a:ext>
            </a:extLst>
          </p:cNvPr>
          <p:cNvGrpSpPr/>
          <p:nvPr/>
        </p:nvGrpSpPr>
        <p:grpSpPr>
          <a:xfrm>
            <a:off x="1089827" y="3250346"/>
            <a:ext cx="1361877" cy="1338217"/>
            <a:chOff x="5572493" y="2893540"/>
            <a:chExt cx="1361877" cy="1338217"/>
          </a:xfrm>
        </p:grpSpPr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BEAFE9B1-544D-4FAE-BB4C-5BEAF261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5062A13-D216-4C15-93FF-1A96F5B2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502D6643-93EF-4435-9EF8-6F923074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B0E7161E-A5FE-4AA4-B243-CB5A2A81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25" y="2239587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E9AA17E-A838-46FC-887D-2E48B210E202}"/>
              </a:ext>
            </a:extLst>
          </p:cNvPr>
          <p:cNvCxnSpPr>
            <a:endCxn id="44" idx="1"/>
          </p:cNvCxnSpPr>
          <p:nvPr/>
        </p:nvCxnSpPr>
        <p:spPr>
          <a:xfrm>
            <a:off x="2058646" y="1623009"/>
            <a:ext cx="320411" cy="267372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6ED5E6-3209-432B-9F8A-815166F34004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1679070" y="2330912"/>
            <a:ext cx="1546241" cy="1214056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3930EEC-A0EA-4AC8-B6BE-583D315A7621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4886764" y="2571751"/>
            <a:ext cx="1719026" cy="782939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E0A09D3-5917-42F3-87D4-5FAE7D80ED03}"/>
              </a:ext>
            </a:extLst>
          </p:cNvPr>
          <p:cNvCxnSpPr>
            <a:cxnSpLocks/>
            <a:stCxn id="34" idx="1"/>
            <a:endCxn id="20" idx="3"/>
          </p:cNvCxnSpPr>
          <p:nvPr/>
        </p:nvCxnSpPr>
        <p:spPr>
          <a:xfrm rot="10800000" flipV="1">
            <a:off x="5664082" y="1280774"/>
            <a:ext cx="1328024" cy="821190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9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32980" y="1749330"/>
            <a:ext cx="1847823" cy="1501703"/>
            <a:chOff x="2379057" y="341859"/>
            <a:chExt cx="3810867" cy="30970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31A899FA-E658-4E3C-8590-B7C11296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88" y="893011"/>
            <a:ext cx="589243" cy="58924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02B6D-2C24-42AD-BA07-6D1A397D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27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291DD5F8-E6FF-4EB3-BA15-95A430F9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1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2F29F6B0-BCB1-443E-91F1-1CB7CB85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16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Earth globe Africa and Europe">
            <a:extLst>
              <a:ext uri="{FF2B5EF4-FFF2-40B4-BE49-F238E27FC236}">
                <a16:creationId xmlns:a16="http://schemas.microsoft.com/office/drawing/2014/main" id="{794A01AB-46F8-469D-BA31-16287CDFF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692" y="22415"/>
            <a:ext cx="1585189" cy="158518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39D30-14D7-4370-B81E-93F42825525F}"/>
              </a:ext>
            </a:extLst>
          </p:cNvPr>
          <p:cNvGrpSpPr/>
          <p:nvPr/>
        </p:nvGrpSpPr>
        <p:grpSpPr>
          <a:xfrm>
            <a:off x="3546660" y="1749329"/>
            <a:ext cx="1847823" cy="1501703"/>
            <a:chOff x="2379057" y="341859"/>
            <a:chExt cx="3810867" cy="309704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12153B5-8DC9-49EE-BF52-AF6ADA33C6A8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7BD90E3-E69C-4EA8-98CA-403D07A0E8A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E44CFA8-C9F5-473F-8F53-3641B9EB04D9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DA7EE19-8F7A-48D1-912E-80B3D9E88A0C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780C57C-920A-4845-B378-1071D6E87F3A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0" name="Picture 6">
            <a:extLst>
              <a:ext uri="{FF2B5EF4-FFF2-40B4-BE49-F238E27FC236}">
                <a16:creationId xmlns:a16="http://schemas.microsoft.com/office/drawing/2014/main" id="{B92AA2B9-4C34-412F-9CF5-7F8E08BF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2"/>
          <a:stretch/>
        </p:blipFill>
        <p:spPr bwMode="auto">
          <a:xfrm>
            <a:off x="346001" y="3047714"/>
            <a:ext cx="157996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721DF-86E2-4343-8381-FFA88148C5BB}"/>
              </a:ext>
            </a:extLst>
          </p:cNvPr>
          <p:cNvGrpSpPr/>
          <p:nvPr/>
        </p:nvGrpSpPr>
        <p:grpSpPr>
          <a:xfrm>
            <a:off x="6296472" y="1785834"/>
            <a:ext cx="1847823" cy="1501703"/>
            <a:chOff x="2379057" y="341859"/>
            <a:chExt cx="3810867" cy="3097044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F143152-6F14-41A8-89FF-426455942D67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8C1B62A-F444-41B3-A0F9-8B18A23ADB7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913A3CE-BC4E-4933-AE54-8327B51868D5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2E1A1E4-644F-4E31-9F01-89BC7B671E2C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7AA0782-84FC-4493-8274-875A228AFE56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itle 52">
            <a:extLst>
              <a:ext uri="{FF2B5EF4-FFF2-40B4-BE49-F238E27FC236}">
                <a16:creationId xmlns:a16="http://schemas.microsoft.com/office/drawing/2014/main" id="{E259A1A2-977C-4A06-8FBE-134E76BD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1DFBC2A4-AAC3-4467-A9B9-451953E7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084" y="925385"/>
            <a:ext cx="589243" cy="589243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456C2388-C689-4DE7-9064-4EFF91BE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936" y="745044"/>
            <a:ext cx="589243" cy="589243"/>
          </a:xfrm>
          <a:prstGeom prst="rect">
            <a:avLst/>
          </a:prstGeom>
        </p:spPr>
      </p:pic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B56E40C5-46F0-43BE-A19C-91953E580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779" y="937591"/>
            <a:ext cx="589243" cy="589243"/>
          </a:xfrm>
          <a:prstGeom prst="rect">
            <a:avLst/>
          </a:prstGeom>
        </p:spPr>
      </p:pic>
      <p:pic>
        <p:nvPicPr>
          <p:cNvPr id="76" name="Graphic 75" descr="User">
            <a:extLst>
              <a:ext uri="{FF2B5EF4-FFF2-40B4-BE49-F238E27FC236}">
                <a16:creationId xmlns:a16="http://schemas.microsoft.com/office/drawing/2014/main" id="{6567E5C5-A694-4188-9078-484FB2187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6075" y="969965"/>
            <a:ext cx="589243" cy="589243"/>
          </a:xfrm>
          <a:prstGeom prst="rect">
            <a:avLst/>
          </a:prstGeom>
        </p:spPr>
      </p:pic>
      <p:pic>
        <p:nvPicPr>
          <p:cNvPr id="77" name="Graphic 76" descr="User">
            <a:extLst>
              <a:ext uri="{FF2B5EF4-FFF2-40B4-BE49-F238E27FC236}">
                <a16:creationId xmlns:a16="http://schemas.microsoft.com/office/drawing/2014/main" id="{A9245727-A474-47C2-8386-2C70FD027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9927" y="789624"/>
            <a:ext cx="589243" cy="589243"/>
          </a:xfrm>
          <a:prstGeom prst="rect">
            <a:avLst/>
          </a:prstGeom>
        </p:spPr>
      </p:pic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8E94454D-E60D-4FB1-833C-8DA49889F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8770" y="1015782"/>
            <a:ext cx="589243" cy="589243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4535ECB4-4215-4998-9FFC-120BC7C04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066" y="1048156"/>
            <a:ext cx="589243" cy="589243"/>
          </a:xfrm>
          <a:prstGeom prst="rect">
            <a:avLst/>
          </a:prstGeom>
        </p:spPr>
      </p:pic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3A07152E-8822-45F0-90D9-308861AE4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918" y="867815"/>
            <a:ext cx="589243" cy="589243"/>
          </a:xfrm>
          <a:prstGeom prst="rect">
            <a:avLst/>
          </a:prstGeom>
        </p:spPr>
      </p:pic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4A353063-9EFB-4143-8662-BD9D0325BE52}"/>
              </a:ext>
            </a:extLst>
          </p:cNvPr>
          <p:cNvSpPr/>
          <p:nvPr/>
        </p:nvSpPr>
        <p:spPr>
          <a:xfrm>
            <a:off x="2903220" y="2354986"/>
            <a:ext cx="524600" cy="42672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D356AA95-112C-4C51-80AC-1D1190AF76CD}"/>
              </a:ext>
            </a:extLst>
          </p:cNvPr>
          <p:cNvSpPr/>
          <p:nvPr/>
        </p:nvSpPr>
        <p:spPr>
          <a:xfrm>
            <a:off x="5616511" y="2354986"/>
            <a:ext cx="524600" cy="42672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Arrow circle">
            <a:extLst>
              <a:ext uri="{FF2B5EF4-FFF2-40B4-BE49-F238E27FC236}">
                <a16:creationId xmlns:a16="http://schemas.microsoft.com/office/drawing/2014/main" id="{F81C86F1-4D40-4DFF-A700-F57102620A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2243" y="1559208"/>
            <a:ext cx="2005493" cy="2005493"/>
          </a:xfrm>
          <a:prstGeom prst="rect">
            <a:avLst/>
          </a:prstGeom>
        </p:spPr>
      </p:pic>
      <p:pic>
        <p:nvPicPr>
          <p:cNvPr id="86" name="Graphic 85" descr="Arrow circle">
            <a:extLst>
              <a:ext uri="{FF2B5EF4-FFF2-40B4-BE49-F238E27FC236}">
                <a16:creationId xmlns:a16="http://schemas.microsoft.com/office/drawing/2014/main" id="{ECC5BF05-6B38-451B-A3B5-FD0CBAAD7D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7457" y="1600026"/>
            <a:ext cx="2005493" cy="20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28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190</TotalTime>
  <Words>55</Words>
  <Application>Microsoft Office PowerPoint</Application>
  <PresentationFormat>On-screen Show (16:9)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history</vt:lpstr>
      <vt:lpstr>PowerPoint Presentation</vt:lpstr>
      <vt:lpstr>ENTERPRISE INTEGRATION</vt:lpstr>
      <vt:lpstr>SPAGHETTI SYSTEM</vt:lpstr>
      <vt:lpstr>ENTERPRISE INTEGRATION PATTERNS</vt:lpstr>
      <vt:lpstr>PowerPoint Presentation</vt:lpstr>
      <vt:lpstr>E - COMMERCE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35</cp:revision>
  <dcterms:created xsi:type="dcterms:W3CDTF">2018-01-26T19:23:30Z</dcterms:created>
  <dcterms:modified xsi:type="dcterms:W3CDTF">2020-07-31T14:20:57Z</dcterms:modified>
</cp:coreProperties>
</file>