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6"/>
  </p:notesMasterIdLst>
  <p:handoutMasterIdLst>
    <p:handoutMasterId r:id="rId7"/>
  </p:handoutMasterIdLst>
  <p:sldIdLst>
    <p:sldId id="301" r:id="rId4"/>
    <p:sldId id="302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2" autoAdjust="0"/>
    <p:restoredTop sz="72583" autoAdjust="0"/>
  </p:normalViewPr>
  <p:slideViewPr>
    <p:cSldViewPr snapToGrid="0">
      <p:cViewPr varScale="1">
        <p:scale>
          <a:sx n="65" d="100"/>
          <a:sy n="65" d="100"/>
        </p:scale>
        <p:origin x="134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201F1F"/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EF0D4-5A4F-4CA3-815C-00B7D603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1A03-4B70-45D5-96E7-D979506502C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2C660-C322-4D60-B12C-BC25E347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A028D-F3A9-41D7-B152-7132EC1B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FA14-1848-419C-88DC-1161D038E0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D937A-B4B1-426E-81A9-2CEB5B719E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72" y="4767263"/>
            <a:ext cx="800100" cy="281776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5973EE-5823-4A3C-AFA6-B39521E557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0" y="4699248"/>
            <a:ext cx="409741" cy="4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181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975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2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  <p:sldLayoutId id="2147483700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98" r:id="rId5"/>
    <p:sldLayoutId id="214748369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nit.org/junit5/docs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BF04-858B-4895-8535-6C2A048D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6" y="240243"/>
            <a:ext cx="8537602" cy="658189"/>
          </a:xfrm>
          <a:ln>
            <a:noFill/>
          </a:ln>
        </p:spPr>
        <p:txBody>
          <a:bodyPr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+mn-ea"/>
                <a:cs typeface="+mn-cs"/>
              </a:rPr>
              <a:t>THANK YOU!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0C748E-4FC5-477E-9445-9F8C09581B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91" y="1694025"/>
            <a:ext cx="2119447" cy="21194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C6D37F-309B-4094-96F5-7447598BD888}"/>
              </a:ext>
            </a:extLst>
          </p:cNvPr>
          <p:cNvSpPr/>
          <p:nvPr/>
        </p:nvSpPr>
        <p:spPr>
          <a:xfrm>
            <a:off x="4874861" y="338504"/>
            <a:ext cx="3525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ORESZT</a:t>
            </a:r>
            <a:r>
              <a:rPr lang="hu-H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ÉSZ MARGARITISZ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49AE51-3FDE-4DCC-BD11-9F45A1D1AC2F}"/>
              </a:ext>
            </a:extLst>
          </p:cNvPr>
          <p:cNvSpPr txBox="1"/>
          <p:nvPr/>
        </p:nvSpPr>
        <p:spPr>
          <a:xfrm>
            <a:off x="5670929" y="2960517"/>
            <a:ext cx="330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j-lt"/>
              </a:rPr>
              <a:t>oresztesz_margaritisz@epam.com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8C8C3C-30D9-4D1D-8563-D93FFBB6570A}"/>
              </a:ext>
            </a:extLst>
          </p:cNvPr>
          <p:cNvSpPr txBox="1"/>
          <p:nvPr/>
        </p:nvSpPr>
        <p:spPr>
          <a:xfrm>
            <a:off x="5670929" y="2384416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  <a:latin typeface="+mj-lt"/>
              </a:rPr>
              <a:t>gitaroktato</a:t>
            </a:r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6481A5-20CE-443A-B43E-9863E5DD50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61" y="2256357"/>
            <a:ext cx="610586" cy="6105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596698-2F9B-48CD-A0F1-9CF2EEB0C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61" y="1304106"/>
            <a:ext cx="1955700" cy="733389"/>
          </a:xfrm>
          <a:prstGeom prst="rect">
            <a:avLst/>
          </a:prstGeom>
        </p:spPr>
      </p:pic>
      <p:pic>
        <p:nvPicPr>
          <p:cNvPr id="1026" name="Picture 2" descr="EdTechTeacher gmail-logo - EdTechTeacher">
            <a:extLst>
              <a:ext uri="{FF2B5EF4-FFF2-40B4-BE49-F238E27FC236}">
                <a16:creationId xmlns:a16="http://schemas.microsoft.com/office/drawing/2014/main" id="{1D9B6F5F-2371-4CCB-9BA9-26F411F58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149" y="2842534"/>
            <a:ext cx="605298" cy="6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18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F9A974-6826-4B61-B7D8-76EBA1C8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1F196C-B6E4-4F00-AB30-6B01FB6AE4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https://github.com/gitaroktato/introduction-to-microservices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https://github.com/gitaroktato/healthcheck-patterns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https://github.com/gitaroktato/resilience4j-sandbox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https://samnewman.io/books/building_microservices_2nd_edition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0912494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679</TotalTime>
  <Words>57</Words>
  <Application>Microsoft Office PowerPoint</Application>
  <PresentationFormat>On-screen Show (16:9)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Covers</vt:lpstr>
      <vt:lpstr>General</vt:lpstr>
      <vt:lpstr>Breakers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Oresztesz Margaritisz</cp:lastModifiedBy>
  <cp:revision>94</cp:revision>
  <dcterms:created xsi:type="dcterms:W3CDTF">2018-01-26T19:23:30Z</dcterms:created>
  <dcterms:modified xsi:type="dcterms:W3CDTF">2020-10-07T07:36:52Z</dcterms:modified>
</cp:coreProperties>
</file>