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6"/>
  </p:notesMasterIdLst>
  <p:handoutMasterIdLst>
    <p:handoutMasterId r:id="rId17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7" r:id="rId13"/>
    <p:sldId id="285" r:id="rId14"/>
    <p:sldId id="286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4834" autoAdjust="0"/>
  </p:normalViewPr>
  <p:slideViewPr>
    <p:cSldViewPr snapToGrid="0">
      <p:cViewPr varScale="1">
        <p:scale>
          <a:sx n="67" d="100"/>
          <a:sy n="67" d="100"/>
        </p:scale>
        <p:origin x="38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3724364" y="2110085"/>
            <a:ext cx="169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0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2119613" y="448091"/>
            <a:ext cx="56137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97F45-66E8-4FF8-A2A1-3CDA407BC748}"/>
              </a:ext>
            </a:extLst>
          </p:cNvPr>
          <p:cNvSpPr/>
          <p:nvPr/>
        </p:nvSpPr>
        <p:spPr>
          <a:xfrm>
            <a:off x="2471162" y="448091"/>
            <a:ext cx="126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C2FC0-D7C5-4E4F-8853-8A7A600FF0E8}"/>
              </a:ext>
            </a:extLst>
          </p:cNvPr>
          <p:cNvSpPr/>
          <p:nvPr/>
        </p:nvSpPr>
        <p:spPr>
          <a:xfrm>
            <a:off x="2400299" y="1276766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53AD1-D6B7-4D6E-A7CC-0CD1DBC6106B}"/>
              </a:ext>
            </a:extLst>
          </p:cNvPr>
          <p:cNvSpPr/>
          <p:nvPr/>
        </p:nvSpPr>
        <p:spPr>
          <a:xfrm>
            <a:off x="2471162" y="209609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EPEATABLE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D025-0895-45FA-9C00-02E8FBF3CA21}"/>
              </a:ext>
            </a:extLst>
          </p:cNvPr>
          <p:cNvSpPr/>
          <p:nvPr/>
        </p:nvSpPr>
        <p:spPr>
          <a:xfrm>
            <a:off x="2471162" y="2915422"/>
            <a:ext cx="4825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ELF-VALIDATING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B4D-D563-4EE7-86BD-34EABFECC300}"/>
              </a:ext>
            </a:extLst>
          </p:cNvPr>
          <p:cNvSpPr/>
          <p:nvPr/>
        </p:nvSpPr>
        <p:spPr>
          <a:xfrm>
            <a:off x="2471162" y="3734750"/>
            <a:ext cx="1904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357</TotalTime>
  <Words>78</Words>
  <Application>Microsoft Office PowerPoint</Application>
  <PresentationFormat>On-screen Show (16:9)</PresentationFormat>
  <Paragraphs>38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PowerPoint Presentation</vt:lpstr>
      <vt:lpstr>Levels of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62</cp:revision>
  <dcterms:created xsi:type="dcterms:W3CDTF">2018-01-26T19:23:30Z</dcterms:created>
  <dcterms:modified xsi:type="dcterms:W3CDTF">2020-09-09T06:21:25Z</dcterms:modified>
</cp:coreProperties>
</file>