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8"/>
  </p:notesMasterIdLst>
  <p:handoutMasterIdLst>
    <p:handoutMasterId r:id="rId29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6" r:id="rId23"/>
    <p:sldId id="297" r:id="rId24"/>
    <p:sldId id="295" r:id="rId25"/>
    <p:sldId id="301" r:id="rId26"/>
    <p:sldId id="302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Mockito – basic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</a:t>
            </a:r>
            <a:r>
              <a:rPr lang="en-US"/>
              <a:t>them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mockito/mockito-core/latest/org/mockito/Mockito.html" TargetMode="External"/><Relationship Id="rId2" Type="http://schemas.openxmlformats.org/officeDocument/2006/relationships/hyperlink" Target="https://junit.org/junit5/doc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694607" y="1584562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4839738" y="1584562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8328" y="1892422"/>
            <a:ext cx="114141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3CE41-7F01-4201-B52D-690A041D137C}"/>
              </a:ext>
            </a:extLst>
          </p:cNvPr>
          <p:cNvSpPr/>
          <p:nvPr/>
        </p:nvSpPr>
        <p:spPr>
          <a:xfrm>
            <a:off x="4839738" y="3187469"/>
            <a:ext cx="1133214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Mock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344AF-27AA-4A6E-A153-60C58A37831F}"/>
              </a:ext>
            </a:extLst>
          </p:cNvPr>
          <p:cNvSpPr/>
          <p:nvPr/>
        </p:nvSpPr>
        <p:spPr>
          <a:xfrm>
            <a:off x="6951842" y="3209393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DE35EFD-BBD5-4248-BAD7-FB9888357213}"/>
              </a:ext>
            </a:extLst>
          </p:cNvPr>
          <p:cNvSpPr/>
          <p:nvPr/>
        </p:nvSpPr>
        <p:spPr>
          <a:xfrm rot="5400000">
            <a:off x="6124905" y="1948374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2921031-ABAD-4615-9F25-F018B5D4A2B4}"/>
              </a:ext>
            </a:extLst>
          </p:cNvPr>
          <p:cNvSpPr/>
          <p:nvPr/>
        </p:nvSpPr>
        <p:spPr>
          <a:xfrm rot="16200000">
            <a:off x="6198406" y="3055638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JUnit – About">
            <a:extLst>
              <a:ext uri="{FF2B5EF4-FFF2-40B4-BE49-F238E27FC236}">
                <a16:creationId xmlns:a16="http://schemas.microsoft.com/office/drawing/2014/main" id="{F8BA84E2-D064-4373-8586-86D773FA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0" y="3389517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74BACFE7-1AB2-4490-8C9B-CE08E59A3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280" y="3789221"/>
            <a:ext cx="436418" cy="436418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D6F2D06-F092-45DB-A67E-DE8BC185BF57}"/>
              </a:ext>
            </a:extLst>
          </p:cNvPr>
          <p:cNvSpPr/>
          <p:nvPr/>
        </p:nvSpPr>
        <p:spPr>
          <a:xfrm rot="6538903">
            <a:off x="4956133" y="-788939"/>
            <a:ext cx="1198305" cy="5009972"/>
          </a:xfrm>
          <a:prstGeom prst="curvedRightArrow">
            <a:avLst>
              <a:gd name="adj1" fmla="val 6155"/>
              <a:gd name="adj2" fmla="val 21345"/>
              <a:gd name="adj3" fmla="val 16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579B520-7140-4B8C-8B44-F99C8DB39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70" y="838186"/>
            <a:ext cx="436418" cy="4364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90DFD-11FD-4760-A766-716C81645AA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98328" y="1892422"/>
            <a:ext cx="1141410" cy="16029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8" grpId="0" animBg="1"/>
      <p:bldP spid="11" grpId="0" animBg="1"/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1063236" y="3079787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2023690" y="3949451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2697471" y="3695506"/>
            <a:ext cx="0" cy="253945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9747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99F40-F286-4341-8826-5C07FEE73EE7}"/>
              </a:ext>
            </a:extLst>
          </p:cNvPr>
          <p:cNvSpPr/>
          <p:nvPr/>
        </p:nvSpPr>
        <p:spPr>
          <a:xfrm>
            <a:off x="4629293" y="3079787"/>
            <a:ext cx="3268470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 Mock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086D9-AFDC-4273-95C1-D11E56CE626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6594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012D4-5D3C-4C84-BB04-6F592DEF961A}"/>
              </a:ext>
            </a:extLst>
          </p:cNvPr>
          <p:cNvSpPr/>
          <p:nvPr/>
        </p:nvSpPr>
        <p:spPr>
          <a:xfrm>
            <a:off x="7126092" y="1461641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JUnit – About">
            <a:extLst>
              <a:ext uri="{FF2B5EF4-FFF2-40B4-BE49-F238E27FC236}">
                <a16:creationId xmlns:a16="http://schemas.microsoft.com/office/drawing/2014/main" id="{C564247A-A82D-4E4E-B5B0-BB136F1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10" y="1641765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F7CA720-A940-40EB-9E60-53CD5FA7B1D2}"/>
              </a:ext>
            </a:extLst>
          </p:cNvPr>
          <p:cNvSpPr/>
          <p:nvPr/>
        </p:nvSpPr>
        <p:spPr>
          <a:xfrm rot="11344582">
            <a:off x="8125062" y="1724549"/>
            <a:ext cx="539689" cy="186193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2843C5A5-8C3E-4B48-BE18-9E2B4AD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13" y="2484256"/>
            <a:ext cx="487096" cy="487096"/>
          </a:xfrm>
          <a:prstGeom prst="rect">
            <a:avLst/>
          </a:prstGeom>
        </p:spPr>
      </p:pic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8FB9538B-2F08-4BCA-BC77-BA22477F5CF1}"/>
              </a:ext>
            </a:extLst>
          </p:cNvPr>
          <p:cNvSpPr/>
          <p:nvPr/>
        </p:nvSpPr>
        <p:spPr>
          <a:xfrm rot="1132941">
            <a:off x="6251664" y="1499291"/>
            <a:ext cx="563971" cy="1534435"/>
          </a:xfrm>
          <a:prstGeom prst="curvedRightArrow">
            <a:avLst>
              <a:gd name="adj1" fmla="val 14567"/>
              <a:gd name="adj2" fmla="val 47951"/>
              <a:gd name="adj3" fmla="val 28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E28C47-27FF-4662-8E36-D731A8B31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625" y="2057484"/>
            <a:ext cx="418048" cy="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 animBg="1"/>
      <p:bldP spid="11" grpId="0" animBg="1"/>
      <p:bldP spid="12" grpId="0" animBg="1"/>
      <p:bldP spid="17" grpId="0" animBg="1"/>
      <p:bldP spid="2" grpId="0" animBg="1"/>
      <p:bldP spid="26" grpId="0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9A974-6826-4B61-B7D8-76EBA1C8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F196C-B6E4-4F00-AB30-6B01FB6AE4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https://github.com/gitaroktato/junit5-lectures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https://javadoc.io/doc/org.mockito/mockito-core/latest/org/mockito/Mockito.html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91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666</TotalTime>
  <Words>238</Words>
  <Application>Microsoft Office PowerPoint</Application>
  <PresentationFormat>On-screen Show (16:9)</PresentationFormat>
  <Paragraphs>103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MOCKING</vt:lpstr>
      <vt:lpstr>MOCKING</vt:lpstr>
      <vt:lpstr>PowerPoint Presentation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91</cp:revision>
  <dcterms:created xsi:type="dcterms:W3CDTF">2018-01-26T19:23:30Z</dcterms:created>
  <dcterms:modified xsi:type="dcterms:W3CDTF">2020-09-16T10:02:07Z</dcterms:modified>
</cp:coreProperties>
</file>