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4"/>
  </p:notesMasterIdLst>
  <p:handoutMasterIdLst>
    <p:handoutMasterId r:id="rId15"/>
  </p:handoutMasterIdLst>
  <p:sldIdLst>
    <p:sldId id="256" r:id="rId4"/>
    <p:sldId id="276" r:id="rId5"/>
    <p:sldId id="277" r:id="rId6"/>
    <p:sldId id="283" r:id="rId7"/>
    <p:sldId id="278" r:id="rId8"/>
    <p:sldId id="281" r:id="rId9"/>
    <p:sldId id="280" r:id="rId10"/>
    <p:sldId id="284" r:id="rId11"/>
    <p:sldId id="282" r:id="rId12"/>
    <p:sldId id="285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74834" autoAdjust="0"/>
  </p:normalViewPr>
  <p:slideViewPr>
    <p:cSldViewPr snapToGrid="0">
      <p:cViewPr varScale="1">
        <p:scale>
          <a:sx n="67" d="100"/>
          <a:sy n="67" d="100"/>
        </p:scale>
        <p:origin x="128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 World!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77"/>
                </a:solidFill>
                <a:effectLst/>
              </a:rPr>
              <a:t>DisplayName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77"/>
                </a:solidFill>
                <a:effectLst/>
              </a:rPr>
              <a:t>Disabled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9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  <a:br>
              <a:rPr lang="en-US" dirty="0"/>
            </a:br>
            <a:r>
              <a:rPr lang="en-US" dirty="0"/>
              <a:t>Basics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71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520483" y="1926711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Badge Question Mark">
            <a:extLst>
              <a:ext uri="{FF2B5EF4-FFF2-40B4-BE49-F238E27FC236}">
                <a16:creationId xmlns:a16="http://schemas.microsoft.com/office/drawing/2014/main" id="{BFD310F4-78B2-4724-874C-4336127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1145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2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4546A036-AA52-4911-BE94-FB6F0A3A8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1926" y="1831298"/>
            <a:ext cx="1434516" cy="1434516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F93BDAA-921F-4ABB-9EA0-DAD7EE327249}"/>
              </a:ext>
            </a:extLst>
          </p:cNvPr>
          <p:cNvSpPr/>
          <p:nvPr/>
        </p:nvSpPr>
        <p:spPr>
          <a:xfrm>
            <a:off x="6545181" y="630993"/>
            <a:ext cx="1516912" cy="998234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2BD9911B-D8DE-4BF1-896D-65E1AA21E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0530" y="772632"/>
            <a:ext cx="744407" cy="7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9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5808932" y="1926709"/>
            <a:ext cx="2103034" cy="1290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50" y="2304111"/>
            <a:ext cx="1751798" cy="5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3141586"/>
            <a:ext cx="914400" cy="914400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087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5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C894EA-DE88-4FAF-9D7D-4A5974C4A0D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DDF3AF-18E2-4870-A72D-D19CE48C287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8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366148" y="1478915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2539211" y="217896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2612712" y="1325160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66" y="1659039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7586" y="2058743"/>
            <a:ext cx="436418" cy="436418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7586" y="1078388"/>
            <a:ext cx="436418" cy="43641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61D52F-A52D-4A4C-9641-BEFFFB4BD988}"/>
              </a:ext>
            </a:extLst>
          </p:cNvPr>
          <p:cNvSpPr/>
          <p:nvPr/>
        </p:nvSpPr>
        <p:spPr>
          <a:xfrm>
            <a:off x="7078852" y="196909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06B3FA2-2DA6-4B33-8B6B-B13EB5D76E07}"/>
              </a:ext>
            </a:extLst>
          </p:cNvPr>
          <p:cNvSpPr/>
          <p:nvPr/>
        </p:nvSpPr>
        <p:spPr>
          <a:xfrm rot="5400000">
            <a:off x="6251915" y="70807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C960D92D-FA75-4AF2-862E-94B0F3A8B775}"/>
              </a:ext>
            </a:extLst>
          </p:cNvPr>
          <p:cNvSpPr/>
          <p:nvPr/>
        </p:nvSpPr>
        <p:spPr>
          <a:xfrm rot="16200000">
            <a:off x="6325416" y="181533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2" descr="JUnit – About">
            <a:extLst>
              <a:ext uri="{FF2B5EF4-FFF2-40B4-BE49-F238E27FC236}">
                <a16:creationId xmlns:a16="http://schemas.microsoft.com/office/drawing/2014/main" id="{F580DC8A-5A31-406D-B37C-C68545F16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670" y="214921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Exclamation mark">
            <a:extLst>
              <a:ext uri="{FF2B5EF4-FFF2-40B4-BE49-F238E27FC236}">
                <a16:creationId xmlns:a16="http://schemas.microsoft.com/office/drawing/2014/main" id="{C86FB4BB-819A-4E61-BC85-1DEC018A3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0290" y="2548920"/>
            <a:ext cx="436418" cy="436418"/>
          </a:xfrm>
          <a:prstGeom prst="rect">
            <a:avLst/>
          </a:prstGeom>
        </p:spPr>
      </p:pic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324F4A78-A8C7-469E-A33F-C3523C9A8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0290" y="1568565"/>
            <a:ext cx="436418" cy="43641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D183CD-9EC1-402F-BFAF-683E73E7AEE0}"/>
              </a:ext>
            </a:extLst>
          </p:cNvPr>
          <p:cNvSpPr/>
          <p:nvPr/>
        </p:nvSpPr>
        <p:spPr>
          <a:xfrm>
            <a:off x="3887310" y="333870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4189B32B-AA6F-4913-BB16-0F0D3076514C}"/>
              </a:ext>
            </a:extLst>
          </p:cNvPr>
          <p:cNvSpPr/>
          <p:nvPr/>
        </p:nvSpPr>
        <p:spPr>
          <a:xfrm rot="5400000">
            <a:off x="3060373" y="207768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D2DD5B44-92D8-4BB6-87EE-CB1E1BC0D132}"/>
              </a:ext>
            </a:extLst>
          </p:cNvPr>
          <p:cNvSpPr/>
          <p:nvPr/>
        </p:nvSpPr>
        <p:spPr>
          <a:xfrm rot="16200000">
            <a:off x="3133874" y="318494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Picture 2" descr="JUnit – About">
            <a:extLst>
              <a:ext uri="{FF2B5EF4-FFF2-40B4-BE49-F238E27FC236}">
                <a16:creationId xmlns:a16="http://schemas.microsoft.com/office/drawing/2014/main" id="{D02AF563-0E03-4ECC-8C76-F8C12AC2B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28" y="351882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phic 29" descr="Exclamation mark">
            <a:extLst>
              <a:ext uri="{FF2B5EF4-FFF2-40B4-BE49-F238E27FC236}">
                <a16:creationId xmlns:a16="http://schemas.microsoft.com/office/drawing/2014/main" id="{5BA9DC86-E16B-4F29-A991-399D437F0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8748" y="3918530"/>
            <a:ext cx="436418" cy="436418"/>
          </a:xfrm>
          <a:prstGeom prst="rect">
            <a:avLst/>
          </a:prstGeom>
        </p:spPr>
      </p:pic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6B9F9B56-E358-4A7C-9A03-D8933816F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8748" y="2938175"/>
            <a:ext cx="436418" cy="43641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F252B3-5825-437A-8582-B2D5F5C94B84}"/>
              </a:ext>
            </a:extLst>
          </p:cNvPr>
          <p:cNvCxnSpPr>
            <a:cxnSpLocks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996B9B-E8E8-48C2-B822-58AD626BBD99}"/>
              </a:ext>
            </a:extLst>
          </p:cNvPr>
          <p:cNvCxnSpPr>
            <a:cxnSpLocks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21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3" grpId="0" animBg="1"/>
      <p:bldP spid="17" grpId="0" animBg="1"/>
      <p:bldP spid="18" grpId="0" animBg="1"/>
      <p:bldP spid="25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21760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EEAA98-3B57-4DDB-9A76-CCDE23E2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tests?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AAF047-3171-4FA1-997A-9B392476FC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717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314</TotalTime>
  <Words>40</Words>
  <Application>Microsoft Office PowerPoint</Application>
  <PresentationFormat>On-screen Show (16:9)</PresentationFormat>
  <Paragraphs>18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Covers</vt:lpstr>
      <vt:lpstr>General</vt:lpstr>
      <vt:lpstr>Breakers</vt:lpstr>
      <vt:lpstr>JUnit Basics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write good tests?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56</cp:revision>
  <dcterms:created xsi:type="dcterms:W3CDTF">2018-01-26T19:23:30Z</dcterms:created>
  <dcterms:modified xsi:type="dcterms:W3CDTF">2020-09-07T09:02:27Z</dcterms:modified>
</cp:coreProperties>
</file>