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5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12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Debugging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314</TotalTime>
  <Words>45</Words>
  <Application>Microsoft Office PowerPoint</Application>
  <PresentationFormat>On-screen Show (16:9)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57</cp:revision>
  <dcterms:created xsi:type="dcterms:W3CDTF">2018-01-26T19:23:30Z</dcterms:created>
  <dcterms:modified xsi:type="dcterms:W3CDTF">2020-09-08T05:27:52Z</dcterms:modified>
</cp:coreProperties>
</file>