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8"/>
  </p:notesMasterIdLst>
  <p:handoutMasterIdLst>
    <p:handoutMasterId r:id="rId29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8" r:id="rId15"/>
    <p:sldId id="286" r:id="rId16"/>
    <p:sldId id="289" r:id="rId17"/>
    <p:sldId id="291" r:id="rId18"/>
    <p:sldId id="292" r:id="rId19"/>
    <p:sldId id="293" r:id="rId20"/>
    <p:sldId id="294" r:id="rId21"/>
    <p:sldId id="290" r:id="rId22"/>
    <p:sldId id="296" r:id="rId23"/>
    <p:sldId id="297" r:id="rId24"/>
    <p:sldId id="295" r:id="rId25"/>
    <p:sldId id="301" r:id="rId26"/>
    <p:sldId id="302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13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Mockito – basic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– Simple </a:t>
            </a:r>
            <a:r>
              <a:rPr lang="en-US" dirty="0" err="1"/>
              <a:t>Thread.sleep</a:t>
            </a:r>
            <a:r>
              <a:rPr lang="en-US" dirty="0"/>
              <a:t>() Accessing Warehouse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Independent -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Repeatable – Using Date for a </a:t>
            </a:r>
            <a:r>
              <a:rPr lang="en-US" dirty="0" err="1"/>
              <a:t>ListItem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Self-Validating – </a:t>
            </a:r>
            <a:r>
              <a:rPr lang="en-US" dirty="0" err="1"/>
              <a:t>Sysout</a:t>
            </a:r>
            <a:r>
              <a:rPr lang="en-US" dirty="0"/>
              <a:t> and checking logs, files on 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Timely – Tests written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AssertSame</a:t>
            </a:r>
            <a:r>
              <a:rPr lang="en-US" dirty="0"/>
              <a:t> </a:t>
            </a:r>
            <a:r>
              <a:rPr lang="en-US" dirty="0" err="1"/>
              <a:t>cart.getOwner</a:t>
            </a:r>
            <a:r>
              <a:rPr lang="en-US" dirty="0"/>
              <a:t>()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Distinguish tests with annotation, run </a:t>
            </a:r>
            <a:r>
              <a:rPr lang="en-US"/>
              <a:t>them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4767263"/>
            <a:ext cx="800100" cy="28177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73EE-5823-4A3C-AFA6-B39521E55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699248"/>
            <a:ext cx="409741" cy="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mockito/mockito-core/latest/org/mockito/Mockito.html" TargetMode="External"/><Relationship Id="rId2" Type="http://schemas.openxmlformats.org/officeDocument/2006/relationships/hyperlink" Target="https://junit.org/junit5/doc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7" grpId="1"/>
      <p:bldP spid="9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150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55B7E05-B80F-4B49-A502-56AFCCF78EB8}"/>
              </a:ext>
            </a:extLst>
          </p:cNvPr>
          <p:cNvSpPr/>
          <p:nvPr/>
        </p:nvSpPr>
        <p:spPr>
          <a:xfrm>
            <a:off x="2105024" y="3152775"/>
            <a:ext cx="5000625" cy="762000"/>
          </a:xfrm>
          <a:prstGeom prst="trapezoid">
            <a:avLst>
              <a:gd name="adj" fmla="val 81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C829C68-9EBD-4979-AE56-481E6F82DB0B}"/>
              </a:ext>
            </a:extLst>
          </p:cNvPr>
          <p:cNvSpPr/>
          <p:nvPr/>
        </p:nvSpPr>
        <p:spPr>
          <a:xfrm>
            <a:off x="2752723" y="2286000"/>
            <a:ext cx="3686176" cy="762000"/>
          </a:xfrm>
          <a:prstGeom prst="trapezoid">
            <a:avLst>
              <a:gd name="adj" fmla="val 87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5AFF67-2C18-40F5-94AB-4F3334F23D81}"/>
              </a:ext>
            </a:extLst>
          </p:cNvPr>
          <p:cNvSpPr/>
          <p:nvPr/>
        </p:nvSpPr>
        <p:spPr>
          <a:xfrm>
            <a:off x="3486150" y="1057275"/>
            <a:ext cx="2219324" cy="1123950"/>
          </a:xfrm>
          <a:prstGeom prst="triangle">
            <a:avLst>
              <a:gd name="adj" fmla="val 482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1833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733936" y="2263890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5452418" y="2269997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7657" y="2571750"/>
            <a:ext cx="1714761" cy="6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0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E2E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D00C8-6A5A-4CF8-87CE-AA59AC703DD2}"/>
              </a:ext>
            </a:extLst>
          </p:cNvPr>
          <p:cNvGrpSpPr/>
          <p:nvPr/>
        </p:nvGrpSpPr>
        <p:grpSpPr>
          <a:xfrm>
            <a:off x="3103108" y="922499"/>
            <a:ext cx="2708709" cy="1742025"/>
            <a:chOff x="1135782" y="1478916"/>
            <a:chExt cx="3361934" cy="24755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31B104-113C-41E4-8A4A-8DB1A0BA829A}"/>
                </a:ext>
              </a:extLst>
            </p:cNvPr>
            <p:cNvSpPr/>
            <p:nvPr/>
          </p:nvSpPr>
          <p:spPr>
            <a:xfrm>
              <a:off x="1135782" y="1478916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8C700-AA8E-405C-9073-3F2B2B193FEA}"/>
                </a:ext>
              </a:extLst>
            </p:cNvPr>
            <p:cNvSpPr/>
            <p:nvPr/>
          </p:nvSpPr>
          <p:spPr>
            <a:xfrm>
              <a:off x="3493995" y="2038342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7256B9-991D-48F0-BDC9-F009DA86DA9A}"/>
                </a:ext>
              </a:extLst>
            </p:cNvPr>
            <p:cNvSpPr/>
            <p:nvPr/>
          </p:nvSpPr>
          <p:spPr>
            <a:xfrm>
              <a:off x="1656944" y="3338703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6E79A2-9D24-4ACD-9BE3-B0F6B44A5D3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39503" y="1786776"/>
              <a:ext cx="1354491" cy="559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816F6-8948-49C7-A9CB-F869D6F1FC64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2660666" y="2654061"/>
              <a:ext cx="1335189" cy="9925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AA7C3-B491-40C6-8444-D91A0C1040E0}"/>
              </a:ext>
            </a:extLst>
          </p:cNvPr>
          <p:cNvSpPr/>
          <p:nvPr/>
        </p:nvSpPr>
        <p:spPr>
          <a:xfrm>
            <a:off x="6900396" y="1224953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093ED5-16B2-4B33-96B1-72A2E5D80F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11817" y="1532812"/>
            <a:ext cx="1088579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987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092C2-9A30-4A82-B6A5-F855B741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6C370-50FF-4D69-8975-FEA96DA8B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694607" y="1584562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4839738" y="1584562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8328" y="1892422"/>
            <a:ext cx="114141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E3CE41-7F01-4201-B52D-690A041D137C}"/>
              </a:ext>
            </a:extLst>
          </p:cNvPr>
          <p:cNvSpPr/>
          <p:nvPr/>
        </p:nvSpPr>
        <p:spPr>
          <a:xfrm>
            <a:off x="4839738" y="3187469"/>
            <a:ext cx="1133214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Mock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4344AF-27AA-4A6E-A153-60C58A37831F}"/>
              </a:ext>
            </a:extLst>
          </p:cNvPr>
          <p:cNvSpPr/>
          <p:nvPr/>
        </p:nvSpPr>
        <p:spPr>
          <a:xfrm>
            <a:off x="6951842" y="3209393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DE35EFD-BBD5-4248-BAD7-FB9888357213}"/>
              </a:ext>
            </a:extLst>
          </p:cNvPr>
          <p:cNvSpPr/>
          <p:nvPr/>
        </p:nvSpPr>
        <p:spPr>
          <a:xfrm rot="5400000">
            <a:off x="6124905" y="1948374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E2921031-ABAD-4615-9F25-F018B5D4A2B4}"/>
              </a:ext>
            </a:extLst>
          </p:cNvPr>
          <p:cNvSpPr/>
          <p:nvPr/>
        </p:nvSpPr>
        <p:spPr>
          <a:xfrm rot="16200000">
            <a:off x="6198406" y="3055638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JUnit – About">
            <a:extLst>
              <a:ext uri="{FF2B5EF4-FFF2-40B4-BE49-F238E27FC236}">
                <a16:creationId xmlns:a16="http://schemas.microsoft.com/office/drawing/2014/main" id="{F8BA84E2-D064-4373-8586-86D773FA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0" y="3389517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Exclamation mark">
            <a:extLst>
              <a:ext uri="{FF2B5EF4-FFF2-40B4-BE49-F238E27FC236}">
                <a16:creationId xmlns:a16="http://schemas.microsoft.com/office/drawing/2014/main" id="{74BACFE7-1AB2-4490-8C9B-CE08E59A3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280" y="3789221"/>
            <a:ext cx="436418" cy="436418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D6F2D06-F092-45DB-A67E-DE8BC185BF57}"/>
              </a:ext>
            </a:extLst>
          </p:cNvPr>
          <p:cNvSpPr/>
          <p:nvPr/>
        </p:nvSpPr>
        <p:spPr>
          <a:xfrm rot="6538903">
            <a:off x="4956133" y="-788939"/>
            <a:ext cx="1198305" cy="5009972"/>
          </a:xfrm>
          <a:prstGeom prst="curvedRightArrow">
            <a:avLst>
              <a:gd name="adj1" fmla="val 6155"/>
              <a:gd name="adj2" fmla="val 21345"/>
              <a:gd name="adj3" fmla="val 169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579B520-7140-4B8C-8B44-F99C8DB39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70" y="838186"/>
            <a:ext cx="436418" cy="4364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90DFD-11FD-4760-A766-716C81645AA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698328" y="1892422"/>
            <a:ext cx="1141410" cy="16029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8" grpId="0" animBg="1"/>
      <p:bldP spid="11" grpId="0" animBg="1"/>
      <p:bldP spid="1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1063236" y="3079787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2023690" y="3949451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2697471" y="3695506"/>
            <a:ext cx="0" cy="253945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9747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D99F40-F286-4341-8826-5C07FEE73EE7}"/>
              </a:ext>
            </a:extLst>
          </p:cNvPr>
          <p:cNvSpPr/>
          <p:nvPr/>
        </p:nvSpPr>
        <p:spPr>
          <a:xfrm>
            <a:off x="4629293" y="3079787"/>
            <a:ext cx="3268470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 Mock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086D9-AFDC-4273-95C1-D11E56CE626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96594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012D4-5D3C-4C84-BB04-6F592DEF961A}"/>
              </a:ext>
            </a:extLst>
          </p:cNvPr>
          <p:cNvSpPr/>
          <p:nvPr/>
        </p:nvSpPr>
        <p:spPr>
          <a:xfrm>
            <a:off x="7126092" y="1461641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JUnit – About">
            <a:extLst>
              <a:ext uri="{FF2B5EF4-FFF2-40B4-BE49-F238E27FC236}">
                <a16:creationId xmlns:a16="http://schemas.microsoft.com/office/drawing/2014/main" id="{C564247A-A82D-4E4E-B5B0-BB136F1E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10" y="1641765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F7CA720-A940-40EB-9E60-53CD5FA7B1D2}"/>
              </a:ext>
            </a:extLst>
          </p:cNvPr>
          <p:cNvSpPr/>
          <p:nvPr/>
        </p:nvSpPr>
        <p:spPr>
          <a:xfrm rot="11344582">
            <a:off x="8125062" y="1724549"/>
            <a:ext cx="539689" cy="186193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Graphic 28" descr="Exclamation mark">
            <a:extLst>
              <a:ext uri="{FF2B5EF4-FFF2-40B4-BE49-F238E27FC236}">
                <a16:creationId xmlns:a16="http://schemas.microsoft.com/office/drawing/2014/main" id="{2843C5A5-8C3E-4B48-BE18-9E2B4AD2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13" y="2484256"/>
            <a:ext cx="487096" cy="487096"/>
          </a:xfrm>
          <a:prstGeom prst="rect">
            <a:avLst/>
          </a:prstGeom>
        </p:spPr>
      </p:pic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8FB9538B-2F08-4BCA-BC77-BA22477F5CF1}"/>
              </a:ext>
            </a:extLst>
          </p:cNvPr>
          <p:cNvSpPr/>
          <p:nvPr/>
        </p:nvSpPr>
        <p:spPr>
          <a:xfrm rot="1132941">
            <a:off x="6251664" y="1499291"/>
            <a:ext cx="563971" cy="1534435"/>
          </a:xfrm>
          <a:prstGeom prst="curvedRightArrow">
            <a:avLst>
              <a:gd name="adj1" fmla="val 14567"/>
              <a:gd name="adj2" fmla="val 47951"/>
              <a:gd name="adj3" fmla="val 28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5E28C47-27FF-4662-8E36-D731A8B31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4625" y="2057484"/>
            <a:ext cx="418048" cy="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 animBg="1"/>
      <p:bldP spid="11" grpId="0" animBg="1"/>
      <p:bldP spid="12" grpId="0" animBg="1"/>
      <p:bldP spid="17" grpId="0" animBg="1"/>
      <p:bldP spid="2" grpId="0" animBg="1"/>
      <p:bldP spid="26" grpId="0" animBg="1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3229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04-858B-4895-8535-6C2A048D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6" y="240243"/>
            <a:ext cx="8537602" cy="658189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748E-4FC5-477E-9445-9F8C0958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1" y="1694025"/>
            <a:ext cx="2119447" cy="21194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6D37F-309B-4094-96F5-7447598BD888}"/>
              </a:ext>
            </a:extLst>
          </p:cNvPr>
          <p:cNvSpPr/>
          <p:nvPr/>
        </p:nvSpPr>
        <p:spPr>
          <a:xfrm>
            <a:off x="4874861" y="33850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ORESZT</a:t>
            </a: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ÉSZ MARGARITISZ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AE51-3FDE-4DCC-BD11-9F45A1D1AC2F}"/>
              </a:ext>
            </a:extLst>
          </p:cNvPr>
          <p:cNvSpPr txBox="1"/>
          <p:nvPr/>
        </p:nvSpPr>
        <p:spPr>
          <a:xfrm>
            <a:off x="5670929" y="2960517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oresztesz_margaritisz@epam.com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C8C3C-30D9-4D1D-8563-D93FFBB6570A}"/>
              </a:ext>
            </a:extLst>
          </p:cNvPr>
          <p:cNvSpPr txBox="1"/>
          <p:nvPr/>
        </p:nvSpPr>
        <p:spPr>
          <a:xfrm>
            <a:off x="5670929" y="2384416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gitaroktato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481A5-20CE-443A-B43E-9863E5DD5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2256357"/>
            <a:ext cx="610586" cy="61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96698-2F9B-48CD-A0F1-9CF2EEB0C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1304106"/>
            <a:ext cx="1955700" cy="733389"/>
          </a:xfrm>
          <a:prstGeom prst="rect">
            <a:avLst/>
          </a:prstGeom>
        </p:spPr>
      </p:pic>
      <p:pic>
        <p:nvPicPr>
          <p:cNvPr id="1026" name="Picture 2" descr="EdTechTeacher gmail-logo - EdTechTeacher">
            <a:extLst>
              <a:ext uri="{FF2B5EF4-FFF2-40B4-BE49-F238E27FC236}">
                <a16:creationId xmlns:a16="http://schemas.microsoft.com/office/drawing/2014/main" id="{1D9B6F5F-2371-4CCB-9BA9-26F411F5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9" y="2842534"/>
            <a:ext cx="605298" cy="6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8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9A974-6826-4B61-B7D8-76EBA1C8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F196C-B6E4-4F00-AB30-6B01FB6AE4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https://github.com/gitaroktato/junit5-lectures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https://javadoc.io/doc/org.mockito/mockito-core/latest/org/mockito/Mockito.html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912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653</TotalTime>
  <Words>238</Words>
  <Application>Microsoft Office PowerPoint</Application>
  <PresentationFormat>On-screen Show (16:9)</PresentationFormat>
  <Paragraphs>103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PowerPoint Presentation</vt:lpstr>
      <vt:lpstr>Levels of test</vt:lpstr>
      <vt:lpstr>PowerPoint Presentation</vt:lpstr>
      <vt:lpstr>INTEGRATION TESTS</vt:lpstr>
      <vt:lpstr>INTEGRATION TESTS</vt:lpstr>
      <vt:lpstr>E2E TESTS</vt:lpstr>
      <vt:lpstr>PowerPoint Presentation</vt:lpstr>
      <vt:lpstr>Mocking</vt:lpstr>
      <vt:lpstr>MOCKING</vt:lpstr>
      <vt:lpstr>MOCKING</vt:lpstr>
      <vt:lpstr>PowerPoint Presentation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91</cp:revision>
  <dcterms:created xsi:type="dcterms:W3CDTF">2018-01-26T19:23:30Z</dcterms:created>
  <dcterms:modified xsi:type="dcterms:W3CDTF">2020-09-21T09:34:09Z</dcterms:modified>
</cp:coreProperties>
</file>