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7"/>
  </p:notesMasterIdLst>
  <p:handoutMasterIdLst>
    <p:handoutMasterId r:id="rId28"/>
  </p:handoutMasterIdLst>
  <p:sldIdLst>
    <p:sldId id="256" r:id="rId4"/>
    <p:sldId id="276" r:id="rId5"/>
    <p:sldId id="277" r:id="rId6"/>
    <p:sldId id="283" r:id="rId7"/>
    <p:sldId id="278" r:id="rId8"/>
    <p:sldId id="281" r:id="rId9"/>
    <p:sldId id="280" r:id="rId10"/>
    <p:sldId id="284" r:id="rId11"/>
    <p:sldId id="282" r:id="rId12"/>
    <p:sldId id="287" r:id="rId13"/>
    <p:sldId id="285" r:id="rId14"/>
    <p:sldId id="288" r:id="rId15"/>
    <p:sldId id="286" r:id="rId16"/>
    <p:sldId id="289" r:id="rId17"/>
    <p:sldId id="291" r:id="rId18"/>
    <p:sldId id="292" r:id="rId19"/>
    <p:sldId id="293" r:id="rId20"/>
    <p:sldId id="294" r:id="rId21"/>
    <p:sldId id="290" r:id="rId22"/>
    <p:sldId id="296" r:id="rId23"/>
    <p:sldId id="297" r:id="rId24"/>
    <p:sldId id="295" r:id="rId25"/>
    <p:sldId id="301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72583" autoAdjust="0"/>
  </p:normalViewPr>
  <p:slideViewPr>
    <p:cSldViewPr snapToGrid="0">
      <p:cViewPr varScale="1">
        <p:scale>
          <a:sx n="65" d="100"/>
          <a:sy n="65" d="100"/>
        </p:scale>
        <p:origin x="13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 World!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 execution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Debugging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DisplayName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Disabled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94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0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 – Simple </a:t>
            </a:r>
            <a:r>
              <a:rPr lang="en-US" dirty="0" err="1"/>
              <a:t>Thread.sleep</a:t>
            </a:r>
            <a:r>
              <a:rPr lang="en-US" dirty="0"/>
              <a:t>() Accessing Warehouse Service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Independent - Lifecycle methods – </a:t>
            </a:r>
            <a:r>
              <a:rPr lang="en-US" dirty="0" err="1"/>
              <a:t>ShoppingCart.empty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Repeatable – Using Date for a </a:t>
            </a:r>
            <a:r>
              <a:rPr lang="en-US" dirty="0" err="1"/>
              <a:t>ListItem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Self-Validating – </a:t>
            </a:r>
            <a:r>
              <a:rPr lang="en-US" dirty="0" err="1"/>
              <a:t>Sysout</a:t>
            </a:r>
            <a:r>
              <a:rPr lang="en-US" dirty="0"/>
              <a:t> and checking logs, files on 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Timely – Tests written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AssertSame</a:t>
            </a:r>
            <a:r>
              <a:rPr lang="en-US" dirty="0"/>
              <a:t> </a:t>
            </a:r>
            <a:r>
              <a:rPr lang="en-US" dirty="0" err="1"/>
              <a:t>cart.getOwner</a:t>
            </a:r>
            <a:r>
              <a:rPr lang="en-US" dirty="0"/>
              <a:t>()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5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7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Distinguish tests with annotation, run </a:t>
            </a:r>
            <a:r>
              <a:rPr lang="en-US"/>
              <a:t>them separately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5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201F1F"/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EF0D4-5A4F-4CA3-815C-00B7D603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2C660-C322-4D60-B12C-BC25E34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A028D-F3A9-41D7-B152-7132EC1B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D937A-B4B1-426E-81A9-2CEB5B719E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72" y="4767263"/>
            <a:ext cx="800100" cy="281776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5973EE-5823-4A3C-AFA6-B39521E557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4699248"/>
            <a:ext cx="409741" cy="4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18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97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2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700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  <p:sldLayoutId id="214748369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9.sv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FFEEC0-2B78-4290-88C3-EB888358FAA3}"/>
              </a:ext>
            </a:extLst>
          </p:cNvPr>
          <p:cNvSpPr/>
          <p:nvPr/>
        </p:nvSpPr>
        <p:spPr>
          <a:xfrm>
            <a:off x="3724364" y="2110085"/>
            <a:ext cx="1695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24046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FFEEC0-2B78-4290-88C3-EB888358FAA3}"/>
              </a:ext>
            </a:extLst>
          </p:cNvPr>
          <p:cNvSpPr/>
          <p:nvPr/>
        </p:nvSpPr>
        <p:spPr>
          <a:xfrm>
            <a:off x="2119613" y="448091"/>
            <a:ext cx="56137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897F45-66E8-4FF8-A2A1-3CDA407BC748}"/>
              </a:ext>
            </a:extLst>
          </p:cNvPr>
          <p:cNvSpPr/>
          <p:nvPr/>
        </p:nvSpPr>
        <p:spPr>
          <a:xfrm>
            <a:off x="2471162" y="448091"/>
            <a:ext cx="126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C2FC0-D7C5-4E4F-8853-8A7A600FF0E8}"/>
              </a:ext>
            </a:extLst>
          </p:cNvPr>
          <p:cNvSpPr/>
          <p:nvPr/>
        </p:nvSpPr>
        <p:spPr>
          <a:xfrm>
            <a:off x="2400299" y="1276766"/>
            <a:ext cx="4153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NDEPENDENT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53AD1-D6B7-4D6E-A7CC-0CD1DBC6106B}"/>
              </a:ext>
            </a:extLst>
          </p:cNvPr>
          <p:cNvSpPr/>
          <p:nvPr/>
        </p:nvSpPr>
        <p:spPr>
          <a:xfrm>
            <a:off x="2471162" y="2096094"/>
            <a:ext cx="3315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EPEATABLE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5D025-0895-45FA-9C00-02E8FBF3CA21}"/>
              </a:ext>
            </a:extLst>
          </p:cNvPr>
          <p:cNvSpPr/>
          <p:nvPr/>
        </p:nvSpPr>
        <p:spPr>
          <a:xfrm>
            <a:off x="2471162" y="2915422"/>
            <a:ext cx="4825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ELF-VALIDATING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AB4D-D563-4EE7-86BD-34EABFECC300}"/>
              </a:ext>
            </a:extLst>
          </p:cNvPr>
          <p:cNvSpPr/>
          <p:nvPr/>
        </p:nvSpPr>
        <p:spPr>
          <a:xfrm>
            <a:off x="2471162" y="3734750"/>
            <a:ext cx="1904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IMELY</a:t>
            </a:r>
          </a:p>
        </p:txBody>
      </p:sp>
    </p:spTree>
    <p:extLst>
      <p:ext uri="{BB962C8B-B14F-4D97-AF65-F5344CB8AC3E}">
        <p14:creationId xmlns:p14="http://schemas.microsoft.com/office/powerpoint/2010/main" val="93871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1"/>
      <p:bldP spid="7" grpId="1"/>
      <p:bldP spid="9" grpId="1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61504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F87635-A195-46E2-9755-7EA78C84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42707-7974-4640-9732-2432496204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5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855B7E05-B80F-4B49-A502-56AFCCF78EB8}"/>
              </a:ext>
            </a:extLst>
          </p:cNvPr>
          <p:cNvSpPr/>
          <p:nvPr/>
        </p:nvSpPr>
        <p:spPr>
          <a:xfrm>
            <a:off x="2105024" y="3152775"/>
            <a:ext cx="5000625" cy="762000"/>
          </a:xfrm>
          <a:prstGeom prst="trapezoid">
            <a:avLst>
              <a:gd name="adj" fmla="val 812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Unit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3C829C68-9EBD-4979-AE56-481E6F82DB0B}"/>
              </a:ext>
            </a:extLst>
          </p:cNvPr>
          <p:cNvSpPr/>
          <p:nvPr/>
        </p:nvSpPr>
        <p:spPr>
          <a:xfrm>
            <a:off x="2752723" y="2286000"/>
            <a:ext cx="3686176" cy="762000"/>
          </a:xfrm>
          <a:prstGeom prst="trapezoid">
            <a:avLst>
              <a:gd name="adj" fmla="val 87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Integration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C5AFF67-2C18-40F5-94AB-4F3334F23D81}"/>
              </a:ext>
            </a:extLst>
          </p:cNvPr>
          <p:cNvSpPr/>
          <p:nvPr/>
        </p:nvSpPr>
        <p:spPr>
          <a:xfrm>
            <a:off x="3486150" y="1057275"/>
            <a:ext cx="2219324" cy="1123950"/>
          </a:xfrm>
          <a:prstGeom prst="triangle">
            <a:avLst>
              <a:gd name="adj" fmla="val 482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318337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ECB622-85F3-4346-B492-B0937EC9B9D4}"/>
              </a:ext>
            </a:extLst>
          </p:cNvPr>
          <p:cNvSpPr/>
          <p:nvPr/>
        </p:nvSpPr>
        <p:spPr>
          <a:xfrm>
            <a:off x="2733936" y="2263890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5452418" y="2269997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5CE0D-8E35-498B-B657-04BFADD06FC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737657" y="2571750"/>
            <a:ext cx="1714761" cy="6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10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2831548" y="3034478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1B104-113C-41E4-8A4A-8DB1A0BA829A}"/>
              </a:ext>
            </a:extLst>
          </p:cNvPr>
          <p:cNvSpPr/>
          <p:nvPr/>
        </p:nvSpPr>
        <p:spPr>
          <a:xfrm>
            <a:off x="3103108" y="922499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68C700-AA8E-405C-9073-3F2B2B193FEA}"/>
              </a:ext>
            </a:extLst>
          </p:cNvPr>
          <p:cNvSpPr/>
          <p:nvPr/>
        </p:nvSpPr>
        <p:spPr>
          <a:xfrm>
            <a:off x="5003119" y="131617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7256B9-991D-48F0-BDC9-F009DA86DA9A}"/>
              </a:ext>
            </a:extLst>
          </p:cNvPr>
          <p:cNvSpPr/>
          <p:nvPr/>
        </p:nvSpPr>
        <p:spPr>
          <a:xfrm>
            <a:off x="3523008" y="223124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E79A2-9D24-4ACD-9BE3-B0F6B44A5D3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11806" y="1139142"/>
            <a:ext cx="1091313" cy="3936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E816F6-8948-49C7-A9CB-F869D6F1FC64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4331706" y="1749454"/>
            <a:ext cx="1075761" cy="6984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3792003" y="3947060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4465783" y="3650197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</p:cNvCxnSpPr>
          <p:nvPr/>
        </p:nvCxnSpPr>
        <p:spPr>
          <a:xfrm>
            <a:off x="4465782" y="2769333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01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E2E TESTS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2831548" y="3034478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D00C8-6A5A-4CF8-87CE-AA59AC703DD2}"/>
              </a:ext>
            </a:extLst>
          </p:cNvPr>
          <p:cNvGrpSpPr/>
          <p:nvPr/>
        </p:nvGrpSpPr>
        <p:grpSpPr>
          <a:xfrm>
            <a:off x="3103108" y="922499"/>
            <a:ext cx="2708709" cy="1742025"/>
            <a:chOff x="1135782" y="1478916"/>
            <a:chExt cx="3361934" cy="247550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31B104-113C-41E4-8A4A-8DB1A0BA829A}"/>
                </a:ext>
              </a:extLst>
            </p:cNvPr>
            <p:cNvSpPr/>
            <p:nvPr/>
          </p:nvSpPr>
          <p:spPr>
            <a:xfrm>
              <a:off x="1135782" y="1478916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68C700-AA8E-405C-9073-3F2B2B193FEA}"/>
                </a:ext>
              </a:extLst>
            </p:cNvPr>
            <p:cNvSpPr/>
            <p:nvPr/>
          </p:nvSpPr>
          <p:spPr>
            <a:xfrm>
              <a:off x="3493995" y="2038342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67256B9-991D-48F0-BDC9-F009DA86DA9A}"/>
                </a:ext>
              </a:extLst>
            </p:cNvPr>
            <p:cNvSpPr/>
            <p:nvPr/>
          </p:nvSpPr>
          <p:spPr>
            <a:xfrm>
              <a:off x="1656944" y="3338703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ListItem</a:t>
              </a:r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6E79A2-9D24-4ACD-9BE3-B0F6B44A5D31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2139503" y="1786776"/>
              <a:ext cx="1354491" cy="55942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E816F6-8948-49C7-A9CB-F869D6F1FC64}"/>
                </a:ext>
              </a:extLst>
            </p:cNvPr>
            <p:cNvCxnSpPr>
              <a:cxnSpLocks/>
              <a:stCxn id="13" idx="3"/>
              <a:endCxn id="12" idx="2"/>
            </p:cNvCxnSpPr>
            <p:nvPr/>
          </p:nvCxnSpPr>
          <p:spPr>
            <a:xfrm flipV="1">
              <a:off x="2660666" y="2654061"/>
              <a:ext cx="1335189" cy="99250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3792003" y="3947060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4465783" y="3650197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</p:cNvCxnSpPr>
          <p:nvPr/>
        </p:nvCxnSpPr>
        <p:spPr>
          <a:xfrm>
            <a:off x="4465782" y="2769333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FAA7C3-B491-40C6-8444-D91A0C1040E0}"/>
              </a:ext>
            </a:extLst>
          </p:cNvPr>
          <p:cNvSpPr/>
          <p:nvPr/>
        </p:nvSpPr>
        <p:spPr>
          <a:xfrm>
            <a:off x="6900396" y="1224953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093ED5-16B2-4B33-96B1-72A2E5D80FE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811817" y="1532812"/>
            <a:ext cx="1088579" cy="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22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998751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4092C2-9A30-4A82-B6A5-F855B741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E6C370-50FF-4D69-8975-FEA96DA8B1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6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ECB622-85F3-4346-B492-B0937EC9B9D4}"/>
              </a:ext>
            </a:extLst>
          </p:cNvPr>
          <p:cNvSpPr/>
          <p:nvPr/>
        </p:nvSpPr>
        <p:spPr>
          <a:xfrm>
            <a:off x="2694607" y="1584562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4839738" y="1584562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5CE0D-8E35-498B-B657-04BFADD06FC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698328" y="1892422"/>
            <a:ext cx="114141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E3CE41-7F01-4201-B52D-690A041D137C}"/>
              </a:ext>
            </a:extLst>
          </p:cNvPr>
          <p:cNvSpPr/>
          <p:nvPr/>
        </p:nvSpPr>
        <p:spPr>
          <a:xfrm>
            <a:off x="4839738" y="3187469"/>
            <a:ext cx="1133214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Mock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4344AF-27AA-4A6E-A153-60C58A37831F}"/>
              </a:ext>
            </a:extLst>
          </p:cNvPr>
          <p:cNvSpPr/>
          <p:nvPr/>
        </p:nvSpPr>
        <p:spPr>
          <a:xfrm>
            <a:off x="6951842" y="3209393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8DE35EFD-BBD5-4248-BAD7-FB9888357213}"/>
              </a:ext>
            </a:extLst>
          </p:cNvPr>
          <p:cNvSpPr/>
          <p:nvPr/>
        </p:nvSpPr>
        <p:spPr>
          <a:xfrm rot="5400000">
            <a:off x="6124905" y="1948374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E2921031-ABAD-4615-9F25-F018B5D4A2B4}"/>
              </a:ext>
            </a:extLst>
          </p:cNvPr>
          <p:cNvSpPr/>
          <p:nvPr/>
        </p:nvSpPr>
        <p:spPr>
          <a:xfrm rot="16200000">
            <a:off x="6198406" y="3055638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2" descr="JUnit – About">
            <a:extLst>
              <a:ext uri="{FF2B5EF4-FFF2-40B4-BE49-F238E27FC236}">
                <a16:creationId xmlns:a16="http://schemas.microsoft.com/office/drawing/2014/main" id="{F8BA84E2-D064-4373-8586-86D773FA0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60" y="3389517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Exclamation mark">
            <a:extLst>
              <a:ext uri="{FF2B5EF4-FFF2-40B4-BE49-F238E27FC236}">
                <a16:creationId xmlns:a16="http://schemas.microsoft.com/office/drawing/2014/main" id="{74BACFE7-1AB2-4490-8C9B-CE08E59A3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3280" y="3789221"/>
            <a:ext cx="436418" cy="436418"/>
          </a:xfrm>
          <a:prstGeom prst="rect">
            <a:avLst/>
          </a:prstGeom>
        </p:spPr>
      </p:pic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CD6F2D06-F092-45DB-A67E-DE8BC185BF57}"/>
              </a:ext>
            </a:extLst>
          </p:cNvPr>
          <p:cNvSpPr/>
          <p:nvPr/>
        </p:nvSpPr>
        <p:spPr>
          <a:xfrm rot="6538903">
            <a:off x="4956133" y="-788939"/>
            <a:ext cx="1198305" cy="5009972"/>
          </a:xfrm>
          <a:prstGeom prst="curvedRightArrow">
            <a:avLst>
              <a:gd name="adj1" fmla="val 6155"/>
              <a:gd name="adj2" fmla="val 21345"/>
              <a:gd name="adj3" fmla="val 169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Graphic 17" descr="Question Mark">
            <a:extLst>
              <a:ext uri="{FF2B5EF4-FFF2-40B4-BE49-F238E27FC236}">
                <a16:creationId xmlns:a16="http://schemas.microsoft.com/office/drawing/2014/main" id="{B579B520-7140-4B8C-8B44-F99C8DB39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070" y="838186"/>
            <a:ext cx="436418" cy="4364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90DFD-11FD-4760-A766-716C81645AAE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3698328" y="1892422"/>
            <a:ext cx="1141410" cy="16029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1063236" y="3079787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1B104-113C-41E4-8A4A-8DB1A0BA829A}"/>
              </a:ext>
            </a:extLst>
          </p:cNvPr>
          <p:cNvSpPr/>
          <p:nvPr/>
        </p:nvSpPr>
        <p:spPr>
          <a:xfrm>
            <a:off x="3103108" y="922499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68C700-AA8E-405C-9073-3F2B2B193FEA}"/>
              </a:ext>
            </a:extLst>
          </p:cNvPr>
          <p:cNvSpPr/>
          <p:nvPr/>
        </p:nvSpPr>
        <p:spPr>
          <a:xfrm>
            <a:off x="5003119" y="131617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7256B9-991D-48F0-BDC9-F009DA86DA9A}"/>
              </a:ext>
            </a:extLst>
          </p:cNvPr>
          <p:cNvSpPr/>
          <p:nvPr/>
        </p:nvSpPr>
        <p:spPr>
          <a:xfrm>
            <a:off x="3523008" y="223124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E79A2-9D24-4ACD-9BE3-B0F6B44A5D3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11806" y="1139142"/>
            <a:ext cx="1091313" cy="3936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E816F6-8948-49C7-A9CB-F869D6F1FC64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4331706" y="1749454"/>
            <a:ext cx="1075761" cy="6984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2023690" y="3949451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2697471" y="3695506"/>
            <a:ext cx="0" cy="253945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697471" y="2722427"/>
            <a:ext cx="297587" cy="357360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D99F40-F286-4341-8826-5C07FEE73EE7}"/>
              </a:ext>
            </a:extLst>
          </p:cNvPr>
          <p:cNvSpPr/>
          <p:nvPr/>
        </p:nvSpPr>
        <p:spPr>
          <a:xfrm>
            <a:off x="4629293" y="3079787"/>
            <a:ext cx="3268470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 Mock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086D9-AFDC-4273-95C1-D11E56CE6267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965941" y="2722427"/>
            <a:ext cx="297587" cy="357360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8012D4-5D3C-4C84-BB04-6F592DEF961A}"/>
              </a:ext>
            </a:extLst>
          </p:cNvPr>
          <p:cNvSpPr/>
          <p:nvPr/>
        </p:nvSpPr>
        <p:spPr>
          <a:xfrm>
            <a:off x="7126092" y="1461641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" descr="JUnit – About">
            <a:extLst>
              <a:ext uri="{FF2B5EF4-FFF2-40B4-BE49-F238E27FC236}">
                <a16:creationId xmlns:a16="http://schemas.microsoft.com/office/drawing/2014/main" id="{C564247A-A82D-4E4E-B5B0-BB136F1E9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910" y="1641765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1F7CA720-A940-40EB-9E60-53CD5FA7B1D2}"/>
              </a:ext>
            </a:extLst>
          </p:cNvPr>
          <p:cNvSpPr/>
          <p:nvPr/>
        </p:nvSpPr>
        <p:spPr>
          <a:xfrm rot="11344582">
            <a:off x="8125062" y="1724549"/>
            <a:ext cx="539689" cy="1861930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Graphic 28" descr="Exclamation mark">
            <a:extLst>
              <a:ext uri="{FF2B5EF4-FFF2-40B4-BE49-F238E27FC236}">
                <a16:creationId xmlns:a16="http://schemas.microsoft.com/office/drawing/2014/main" id="{2843C5A5-8C3E-4B48-BE18-9E2B4AD20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9813" y="2484256"/>
            <a:ext cx="487096" cy="487096"/>
          </a:xfrm>
          <a:prstGeom prst="rect">
            <a:avLst/>
          </a:prstGeom>
        </p:spPr>
      </p:pic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8FB9538B-2F08-4BCA-BC77-BA22477F5CF1}"/>
              </a:ext>
            </a:extLst>
          </p:cNvPr>
          <p:cNvSpPr/>
          <p:nvPr/>
        </p:nvSpPr>
        <p:spPr>
          <a:xfrm rot="1132941">
            <a:off x="6251664" y="1499291"/>
            <a:ext cx="563971" cy="1534435"/>
          </a:xfrm>
          <a:prstGeom prst="curvedRightArrow">
            <a:avLst>
              <a:gd name="adj1" fmla="val 14567"/>
              <a:gd name="adj2" fmla="val 47951"/>
              <a:gd name="adj3" fmla="val 287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45E28C47-27FF-4662-8E36-D731A8B31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4625" y="2057484"/>
            <a:ext cx="418048" cy="4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0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1" grpId="0" animBg="1"/>
      <p:bldP spid="12" grpId="0" animBg="1"/>
      <p:bldP spid="26" grpId="0" animBg="1"/>
      <p:bldP spid="28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832294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BF04-858B-4895-8535-6C2A048D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6" y="240243"/>
            <a:ext cx="8537602" cy="658189"/>
          </a:xfrm>
          <a:ln>
            <a:noFill/>
          </a:ln>
        </p:spPr>
        <p:txBody>
          <a:bodyPr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+mn-ea"/>
                <a:cs typeface="+mn-cs"/>
              </a:rPr>
              <a:t>THANK YOU!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0C748E-4FC5-477E-9445-9F8C09581B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91" y="1694025"/>
            <a:ext cx="2119447" cy="21194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C6D37F-309B-4094-96F5-7447598BD888}"/>
              </a:ext>
            </a:extLst>
          </p:cNvPr>
          <p:cNvSpPr/>
          <p:nvPr/>
        </p:nvSpPr>
        <p:spPr>
          <a:xfrm>
            <a:off x="4874861" y="338504"/>
            <a:ext cx="3525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ORESZT</a:t>
            </a:r>
            <a:r>
              <a:rPr lang="hu-H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ÉSZ MARGARITISZ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49AE51-3FDE-4DCC-BD11-9F45A1D1AC2F}"/>
              </a:ext>
            </a:extLst>
          </p:cNvPr>
          <p:cNvSpPr txBox="1"/>
          <p:nvPr/>
        </p:nvSpPr>
        <p:spPr>
          <a:xfrm>
            <a:off x="5670929" y="2960517"/>
            <a:ext cx="330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oresztesz_margaritisz@epam.com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C8C3C-30D9-4D1D-8563-D93FFBB6570A}"/>
              </a:ext>
            </a:extLst>
          </p:cNvPr>
          <p:cNvSpPr txBox="1"/>
          <p:nvPr/>
        </p:nvSpPr>
        <p:spPr>
          <a:xfrm>
            <a:off x="5670929" y="2384416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gitaroktato</a:t>
            </a:r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6481A5-20CE-443A-B43E-9863E5DD50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61" y="2256357"/>
            <a:ext cx="610586" cy="6105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596698-2F9B-48CD-A0F1-9CF2EEB0C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61" y="1304106"/>
            <a:ext cx="1955700" cy="733389"/>
          </a:xfrm>
          <a:prstGeom prst="rect">
            <a:avLst/>
          </a:prstGeom>
        </p:spPr>
      </p:pic>
      <p:pic>
        <p:nvPicPr>
          <p:cNvPr id="1026" name="Picture 2" descr="EdTechTeacher gmail-logo - EdTechTeacher">
            <a:extLst>
              <a:ext uri="{FF2B5EF4-FFF2-40B4-BE49-F238E27FC236}">
                <a16:creationId xmlns:a16="http://schemas.microsoft.com/office/drawing/2014/main" id="{1D9B6F5F-2371-4CCB-9BA9-26F411F5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149" y="2842534"/>
            <a:ext cx="605298" cy="6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18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520483" y="1926711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Badge Question Mark">
            <a:extLst>
              <a:ext uri="{FF2B5EF4-FFF2-40B4-BE49-F238E27FC236}">
                <a16:creationId xmlns:a16="http://schemas.microsoft.com/office/drawing/2014/main" id="{BFD310F4-78B2-4724-874C-4336127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145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4546A036-AA52-4911-BE94-FB6F0A3A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1926" y="1831298"/>
            <a:ext cx="1434516" cy="1434516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F93BDAA-921F-4ABB-9EA0-DAD7EE327249}"/>
              </a:ext>
            </a:extLst>
          </p:cNvPr>
          <p:cNvSpPr/>
          <p:nvPr/>
        </p:nvSpPr>
        <p:spPr>
          <a:xfrm>
            <a:off x="6545181" y="630993"/>
            <a:ext cx="1516912" cy="998234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2BD9911B-D8DE-4BF1-896D-65E1AA21E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0530" y="772632"/>
            <a:ext cx="744407" cy="7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9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5808932" y="1926709"/>
            <a:ext cx="2103034" cy="1290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50" y="2304111"/>
            <a:ext cx="1751798" cy="5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141586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087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5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C894EA-DE88-4FAF-9D7D-4A5974C4A0D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DDF3AF-18E2-4870-A72D-D19CE48C287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8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366148" y="1478915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2539211" y="217896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2612712" y="1325160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66" y="1659039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7586" y="2058743"/>
            <a:ext cx="436418" cy="436418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7586" y="1078388"/>
            <a:ext cx="436418" cy="43641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61D52F-A52D-4A4C-9641-BEFFFB4BD988}"/>
              </a:ext>
            </a:extLst>
          </p:cNvPr>
          <p:cNvSpPr/>
          <p:nvPr/>
        </p:nvSpPr>
        <p:spPr>
          <a:xfrm>
            <a:off x="7078852" y="196909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06B3FA2-2DA6-4B33-8B6B-B13EB5D76E07}"/>
              </a:ext>
            </a:extLst>
          </p:cNvPr>
          <p:cNvSpPr/>
          <p:nvPr/>
        </p:nvSpPr>
        <p:spPr>
          <a:xfrm rot="5400000">
            <a:off x="6251915" y="70807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C960D92D-FA75-4AF2-862E-94B0F3A8B775}"/>
              </a:ext>
            </a:extLst>
          </p:cNvPr>
          <p:cNvSpPr/>
          <p:nvPr/>
        </p:nvSpPr>
        <p:spPr>
          <a:xfrm rot="16200000">
            <a:off x="6325416" y="181533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2" descr="JUnit – About">
            <a:extLst>
              <a:ext uri="{FF2B5EF4-FFF2-40B4-BE49-F238E27FC236}">
                <a16:creationId xmlns:a16="http://schemas.microsoft.com/office/drawing/2014/main" id="{F580DC8A-5A31-406D-B37C-C68545F1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670" y="214921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Exclamation mark">
            <a:extLst>
              <a:ext uri="{FF2B5EF4-FFF2-40B4-BE49-F238E27FC236}">
                <a16:creationId xmlns:a16="http://schemas.microsoft.com/office/drawing/2014/main" id="{C86FB4BB-819A-4E61-BC85-1DEC018A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0290" y="2548920"/>
            <a:ext cx="436418" cy="436418"/>
          </a:xfrm>
          <a:prstGeom prst="rect">
            <a:avLst/>
          </a:prstGeom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324F4A78-A8C7-469E-A33F-C3523C9A8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0290" y="1568565"/>
            <a:ext cx="436418" cy="43641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D183CD-9EC1-402F-BFAF-683E73E7AEE0}"/>
              </a:ext>
            </a:extLst>
          </p:cNvPr>
          <p:cNvSpPr/>
          <p:nvPr/>
        </p:nvSpPr>
        <p:spPr>
          <a:xfrm>
            <a:off x="3887310" y="333870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4189B32B-AA6F-4913-BB16-0F0D3076514C}"/>
              </a:ext>
            </a:extLst>
          </p:cNvPr>
          <p:cNvSpPr/>
          <p:nvPr/>
        </p:nvSpPr>
        <p:spPr>
          <a:xfrm rot="5400000">
            <a:off x="3060373" y="207768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D2DD5B44-92D8-4BB6-87EE-CB1E1BC0D132}"/>
              </a:ext>
            </a:extLst>
          </p:cNvPr>
          <p:cNvSpPr/>
          <p:nvPr/>
        </p:nvSpPr>
        <p:spPr>
          <a:xfrm rot="16200000">
            <a:off x="3133874" y="318494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" descr="JUnit – About">
            <a:extLst>
              <a:ext uri="{FF2B5EF4-FFF2-40B4-BE49-F238E27FC236}">
                <a16:creationId xmlns:a16="http://schemas.microsoft.com/office/drawing/2014/main" id="{D02AF563-0E03-4ECC-8C76-F8C12AC2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28" y="351882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9" descr="Exclamation mark">
            <a:extLst>
              <a:ext uri="{FF2B5EF4-FFF2-40B4-BE49-F238E27FC236}">
                <a16:creationId xmlns:a16="http://schemas.microsoft.com/office/drawing/2014/main" id="{5BA9DC86-E16B-4F29-A991-399D437F0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8748" y="3918530"/>
            <a:ext cx="436418" cy="436418"/>
          </a:xfrm>
          <a:prstGeom prst="rect">
            <a:avLst/>
          </a:prstGeom>
        </p:spPr>
      </p:pic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6B9F9B56-E358-4A7C-9A03-D8933816F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8748" y="2938175"/>
            <a:ext cx="436418" cy="43641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F252B3-5825-437A-8582-B2D5F5C94B84}"/>
              </a:ext>
            </a:extLst>
          </p:cNvPr>
          <p:cNvCxnSpPr>
            <a:cxnSpLocks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996B9B-E8E8-48C2-B822-58AD626BBD99}"/>
              </a:ext>
            </a:extLst>
          </p:cNvPr>
          <p:cNvCxnSpPr>
            <a:cxnSpLocks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2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3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21760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EEAA98-3B57-4DDB-9A76-CCDE23E2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tests?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AF047-3171-4FA1-997A-9B392476FC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17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628</TotalTime>
  <Words>192</Words>
  <Application>Microsoft Office PowerPoint</Application>
  <PresentationFormat>On-screen Show (16:9)</PresentationFormat>
  <Paragraphs>97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Covers</vt:lpstr>
      <vt:lpstr>General</vt:lpstr>
      <vt:lpstr>Breakers</vt:lpstr>
      <vt:lpstr>JUnit Basics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write good tests?</vt:lpstr>
      <vt:lpstr>PowerPoint Presentation</vt:lpstr>
      <vt:lpstr>PowerPoint Presentation</vt:lpstr>
      <vt:lpstr>PowerPoint Presentation</vt:lpstr>
      <vt:lpstr>Levels of test</vt:lpstr>
      <vt:lpstr>PowerPoint Presentation</vt:lpstr>
      <vt:lpstr>INTEGRATION TESTS</vt:lpstr>
      <vt:lpstr>INTEGRATION TESTS</vt:lpstr>
      <vt:lpstr>E2E TESTS</vt:lpstr>
      <vt:lpstr>PowerPoint Presentation</vt:lpstr>
      <vt:lpstr>Mocking</vt:lpstr>
      <vt:lpstr>MOCKING</vt:lpstr>
      <vt:lpstr>MOCKING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86</cp:revision>
  <dcterms:created xsi:type="dcterms:W3CDTF">2018-01-26T19:23:30Z</dcterms:created>
  <dcterms:modified xsi:type="dcterms:W3CDTF">2020-09-10T11:58:50Z</dcterms:modified>
</cp:coreProperties>
</file>