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76" r:id="rId5"/>
    <p:sldId id="277" r:id="rId6"/>
    <p:sldId id="278" r:id="rId7"/>
    <p:sldId id="281" r:id="rId8"/>
    <p:sldId id="280" r:id="rId9"/>
    <p:sldId id="282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74834" autoAdjust="0"/>
  </p:normalViewPr>
  <p:slideViewPr>
    <p:cSldViewPr snapToGrid="0">
      <p:cViewPr>
        <p:scale>
          <a:sx n="66" d="100"/>
          <a:sy n="66" d="100"/>
        </p:scale>
        <p:origin x="130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635D05-2D4B-42EE-A011-BF1045BBCE25}"/>
              </a:ext>
            </a:extLst>
          </p:cNvPr>
          <p:cNvGrpSpPr/>
          <p:nvPr/>
        </p:nvGrpSpPr>
        <p:grpSpPr>
          <a:xfrm>
            <a:off x="1135782" y="1070060"/>
            <a:ext cx="3234087" cy="1433429"/>
            <a:chOff x="1135782" y="1070060"/>
            <a:chExt cx="6776184" cy="30033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DE757B-01B2-4364-B47C-114A1813E424}"/>
                </a:ext>
              </a:extLst>
            </p:cNvPr>
            <p:cNvSpPr/>
            <p:nvPr/>
          </p:nvSpPr>
          <p:spPr>
            <a:xfrm>
              <a:off x="5808932" y="1926709"/>
              <a:ext cx="2103034" cy="129007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56BCBB4-3C40-45F0-8C5D-4A241AFBA6BD}"/>
                </a:ext>
              </a:extLst>
            </p:cNvPr>
            <p:cNvSpPr/>
            <p:nvPr/>
          </p:nvSpPr>
          <p:spPr>
            <a:xfrm>
              <a:off x="1135782" y="1926710"/>
              <a:ext cx="2103034" cy="12900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4" name="Arrow: Curved Right 13">
              <a:extLst>
                <a:ext uri="{FF2B5EF4-FFF2-40B4-BE49-F238E27FC236}">
                  <a16:creationId xmlns:a16="http://schemas.microsoft.com/office/drawing/2014/main" id="{F263A82B-5F15-46C6-8BD9-699C0267E226}"/>
                </a:ext>
              </a:extLst>
            </p:cNvPr>
            <p:cNvSpPr/>
            <p:nvPr/>
          </p:nvSpPr>
          <p:spPr>
            <a:xfrm rot="5400000">
              <a:off x="4076300" y="-715427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DD1A935A-BA2D-4123-92BA-3F09E05EA596}"/>
                </a:ext>
              </a:extLst>
            </p:cNvPr>
            <p:cNvSpPr/>
            <p:nvPr/>
          </p:nvSpPr>
          <p:spPr>
            <a:xfrm rot="16200000">
              <a:off x="4230303" y="1604554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JUnit – About">
              <a:extLst>
                <a:ext uri="{FF2B5EF4-FFF2-40B4-BE49-F238E27FC236}">
                  <a16:creationId xmlns:a16="http://schemas.microsoft.com/office/drawing/2014/main" id="{7479D8AD-C8B5-48CE-8262-55CEF8FD9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550" y="2304111"/>
              <a:ext cx="1751798" cy="53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Graphic 19" descr="Exclamation mark">
              <a:extLst>
                <a:ext uri="{FF2B5EF4-FFF2-40B4-BE49-F238E27FC236}">
                  <a16:creationId xmlns:a16="http://schemas.microsoft.com/office/drawing/2014/main" id="{EDE693EE-A937-4358-A4B4-0B4DD6F8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141586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Question Mark">
              <a:extLst>
                <a:ext uri="{FF2B5EF4-FFF2-40B4-BE49-F238E27FC236}">
                  <a16:creationId xmlns:a16="http://schemas.microsoft.com/office/drawing/2014/main" id="{269BE64B-0B5C-4536-91F4-08C24BC3C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800" y="1087509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027332-44CA-4E51-8233-A927DF82C6FD}"/>
              </a:ext>
            </a:extLst>
          </p:cNvPr>
          <p:cNvGrpSpPr/>
          <p:nvPr/>
        </p:nvGrpSpPr>
        <p:grpSpPr>
          <a:xfrm>
            <a:off x="4848486" y="1560237"/>
            <a:ext cx="3234087" cy="1433429"/>
            <a:chOff x="1135782" y="1070060"/>
            <a:chExt cx="6776184" cy="30033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61D52F-A52D-4A4C-9641-BEFFFB4BD988}"/>
                </a:ext>
              </a:extLst>
            </p:cNvPr>
            <p:cNvSpPr/>
            <p:nvPr/>
          </p:nvSpPr>
          <p:spPr>
            <a:xfrm>
              <a:off x="5808932" y="1926709"/>
              <a:ext cx="2103034" cy="129007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2E21A6-9A4F-4E7E-96EC-7A59603775D8}"/>
                </a:ext>
              </a:extLst>
            </p:cNvPr>
            <p:cNvSpPr/>
            <p:nvPr/>
          </p:nvSpPr>
          <p:spPr>
            <a:xfrm>
              <a:off x="1135782" y="1926710"/>
              <a:ext cx="2103034" cy="12900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B06B3FA2-2DA6-4B33-8B6B-B13EB5D76E07}"/>
                </a:ext>
              </a:extLst>
            </p:cNvPr>
            <p:cNvSpPr/>
            <p:nvPr/>
          </p:nvSpPr>
          <p:spPr>
            <a:xfrm rot="5400000">
              <a:off x="4076300" y="-715427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C960D92D-FA75-4AF2-862E-94B0F3A8B775}"/>
                </a:ext>
              </a:extLst>
            </p:cNvPr>
            <p:cNvSpPr/>
            <p:nvPr/>
          </p:nvSpPr>
          <p:spPr>
            <a:xfrm rot="16200000">
              <a:off x="4230303" y="1604554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Picture 2" descr="JUnit – About">
              <a:extLst>
                <a:ext uri="{FF2B5EF4-FFF2-40B4-BE49-F238E27FC236}">
                  <a16:creationId xmlns:a16="http://schemas.microsoft.com/office/drawing/2014/main" id="{F580DC8A-5A31-406D-B37C-C68545F16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550" y="2304111"/>
              <a:ext cx="1751798" cy="53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Exclamation mark">
              <a:extLst>
                <a:ext uri="{FF2B5EF4-FFF2-40B4-BE49-F238E27FC236}">
                  <a16:creationId xmlns:a16="http://schemas.microsoft.com/office/drawing/2014/main" id="{C86FB4BB-819A-4E61-BC85-1DEC018A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141586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Question Mark">
              <a:extLst>
                <a:ext uri="{FF2B5EF4-FFF2-40B4-BE49-F238E27FC236}">
                  <a16:creationId xmlns:a16="http://schemas.microsoft.com/office/drawing/2014/main" id="{324F4A78-A8C7-469E-A33F-C3523C9A8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800" y="1087509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6D407E-6A9D-4055-98C6-A2623E7ADF94}"/>
              </a:ext>
            </a:extLst>
          </p:cNvPr>
          <p:cNvGrpSpPr/>
          <p:nvPr/>
        </p:nvGrpSpPr>
        <p:grpSpPr>
          <a:xfrm>
            <a:off x="1656944" y="2929847"/>
            <a:ext cx="3234087" cy="1433429"/>
            <a:chOff x="1135782" y="1070060"/>
            <a:chExt cx="6776184" cy="30033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D183CD-9EC1-402F-BFAF-683E73E7AEE0}"/>
                </a:ext>
              </a:extLst>
            </p:cNvPr>
            <p:cNvSpPr/>
            <p:nvPr/>
          </p:nvSpPr>
          <p:spPr>
            <a:xfrm>
              <a:off x="5808932" y="1926709"/>
              <a:ext cx="2103034" cy="129007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64FC4A-627B-4D6F-B0F2-66092A0A7D03}"/>
                </a:ext>
              </a:extLst>
            </p:cNvPr>
            <p:cNvSpPr/>
            <p:nvPr/>
          </p:nvSpPr>
          <p:spPr>
            <a:xfrm>
              <a:off x="1135782" y="1926710"/>
              <a:ext cx="2103034" cy="12900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4189B32B-AA6F-4913-BB16-0F0D3076514C}"/>
                </a:ext>
              </a:extLst>
            </p:cNvPr>
            <p:cNvSpPr/>
            <p:nvPr/>
          </p:nvSpPr>
          <p:spPr>
            <a:xfrm rot="5400000">
              <a:off x="4076300" y="-715427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D2DD5B44-92D8-4BB6-87EE-CB1E1BC0D132}"/>
                </a:ext>
              </a:extLst>
            </p:cNvPr>
            <p:cNvSpPr/>
            <p:nvPr/>
          </p:nvSpPr>
          <p:spPr>
            <a:xfrm rot="16200000">
              <a:off x="4230303" y="1604554"/>
              <a:ext cx="683394" cy="4254368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9" name="Picture 2" descr="JUnit – About">
              <a:extLst>
                <a:ext uri="{FF2B5EF4-FFF2-40B4-BE49-F238E27FC236}">
                  <a16:creationId xmlns:a16="http://schemas.microsoft.com/office/drawing/2014/main" id="{D02AF563-0E03-4ECC-8C76-F8C12AC2B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550" y="2304111"/>
              <a:ext cx="1751798" cy="53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phic 29" descr="Exclamation mark">
              <a:extLst>
                <a:ext uri="{FF2B5EF4-FFF2-40B4-BE49-F238E27FC236}">
                  <a16:creationId xmlns:a16="http://schemas.microsoft.com/office/drawing/2014/main" id="{5BA9DC86-E16B-4F29-A991-399D437F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141586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Question Mark">
              <a:extLst>
                <a:ext uri="{FF2B5EF4-FFF2-40B4-BE49-F238E27FC236}">
                  <a16:creationId xmlns:a16="http://schemas.microsoft.com/office/drawing/2014/main" id="{6B9F9B56-E358-4A7C-9A03-D8933816F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800" y="1087509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299</TotalTime>
  <Words>30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How to write good tests?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48</cp:revision>
  <dcterms:created xsi:type="dcterms:W3CDTF">2018-01-26T19:23:30Z</dcterms:created>
  <dcterms:modified xsi:type="dcterms:W3CDTF">2020-09-07T08:43:14Z</dcterms:modified>
</cp:coreProperties>
</file>