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  <p:sldId id="302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4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Mockito – basic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mockito/mockito-core/latest/org/mockito/Mockito.html" TargetMode="External"/><Relationship Id="rId2" Type="http://schemas.openxmlformats.org/officeDocument/2006/relationships/hyperlink" Target="https://junit.org/junit5/doc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11" grpId="0" animBg="1"/>
      <p:bldP spid="12" grpId="0" animBg="1"/>
      <p:bldP spid="17" grpId="0" animBg="1"/>
      <p:bldP spid="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9A974-6826-4B61-B7D8-76EBA1C8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F196C-B6E4-4F00-AB30-6B01FB6AE4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https://javadoc.io/doc/org.mockito/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ockito-core/latest/org/mockito/Mockito.html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91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653</TotalTime>
  <Words>229</Words>
  <Application>Microsoft Office PowerPoint</Application>
  <PresentationFormat>On-screen Show (16:9)</PresentationFormat>
  <Paragraphs>102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90</cp:revision>
  <dcterms:created xsi:type="dcterms:W3CDTF">2018-01-26T19:23:30Z</dcterms:created>
  <dcterms:modified xsi:type="dcterms:W3CDTF">2020-09-14T10:42:02Z</dcterms:modified>
</cp:coreProperties>
</file>