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71" r:id="rId3"/>
    <p:sldId id="370" r:id="rId4"/>
    <p:sldId id="37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162"/>
    <a:srgbClr val="506370"/>
    <a:srgbClr val="305074"/>
    <a:srgbClr val="18224C"/>
    <a:srgbClr val="376889"/>
    <a:srgbClr val="D52631"/>
    <a:srgbClr val="FC409C"/>
    <a:srgbClr val="FFF108"/>
    <a:srgbClr val="4CEEF4"/>
    <a:srgbClr val="1B2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AD1C-03AF-4F09-A380-693216D66CC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44CB-2D20-4316-9201-3E07CDBD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F065-E5B8-4B6E-B386-2B8DEB9D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CE2D-B5BA-4D02-9F20-FE638761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144-53AD-4863-82EE-15AC9E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4775-A003-45DF-BF69-5E4B9ED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932-F586-455D-BC5A-F1760F7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C82-A553-44C1-B8C8-82E5DC18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99BB-5136-4403-9819-218EB17C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24FB-6D39-4803-AE8F-F4D7E1D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461A-4341-4FCF-ACD2-8D218AA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6C55-55AF-4CA2-B941-0DD44B88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2661-55D9-4090-90F2-7D53BB89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E208-4CB5-46C2-BAB0-015A2E0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87B-0D9E-4F00-B7F4-E6E8BEF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2CB-8286-48C6-B2F6-E60D7492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F1CC-B492-4C6C-8700-F6A1F96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_Slide_1"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8438AC-B091-A542-9FF2-786065F008B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996253" y="1792399"/>
            <a:ext cx="6530167" cy="43747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C371A4-3E6F-9D4A-AE67-38BF6616226E}"/>
              </a:ext>
            </a:extLst>
          </p:cNvPr>
          <p:cNvCxnSpPr>
            <a:cxnSpLocks/>
          </p:cNvCxnSpPr>
          <p:nvPr userDrawn="1"/>
        </p:nvCxnSpPr>
        <p:spPr>
          <a:xfrm flipV="1">
            <a:off x="4268291" y="1598142"/>
            <a:ext cx="0" cy="4091501"/>
          </a:xfrm>
          <a:prstGeom prst="line">
            <a:avLst/>
          </a:prstGeom>
          <a:ln w="12700"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C9F7928-69C3-4A41-BDD8-95EFAD99FE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59367" y="4694720"/>
            <a:ext cx="3153827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667" b="1" spc="4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D90F692-200D-BE44-8A6E-E2AE0F6891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64520" y="5263732"/>
            <a:ext cx="3148675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EPAM SYSTEMS,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77CA3B-5AB8-0F47-BF6E-8132FB10FC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0596" y="1841751"/>
            <a:ext cx="2438400" cy="2438400"/>
          </a:xfrm>
          <a:prstGeom prst="ellipse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95334" y="2410730"/>
            <a:ext cx="6532033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46206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368" y="1628410"/>
            <a:ext cx="10667999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34944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1A53-F62F-4F80-A2B4-3C09E17D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3654-C16B-4498-8AE5-B2D7114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B6E3-89E4-4289-9773-A851ADC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28E4-CE66-44E4-B7C5-0EA72C79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B366-D139-4F04-B8C7-395B0E59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624-3F0E-491E-A1B1-08D6F335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0C8-CA03-41B6-963E-C6D74FA7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8DD6-C7C8-4723-A4D4-10574C8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DC6-065A-4961-90C7-1EB96F5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7AC3-60C4-49AB-9320-8F9FE44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3C-F5E1-471F-860F-74123C5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322-CD3D-47BB-87B0-D0B59819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DE81-F88F-4985-A9BC-069BBB21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73BB-E674-4A8C-A53F-662BEA6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4FC5-4D1F-461D-B043-9C8B0BA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0BC-E4AB-415A-9BA4-1EC6E2F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6E-A08C-403D-92BA-A38D9FD4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999C-E7D4-433B-B145-FEB7F1FD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4059-1124-446C-AB81-F3FBC1B7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F665-23BA-44B6-8281-3A2856EE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E0EA-7C62-4F98-A99C-0443020D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22660-0808-45CF-9A52-08CFCB3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4C3DA-7EE0-4E82-BE22-CC2D97F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2BB6-757C-40A1-9D34-EBE8342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A3F6-D537-43E8-894E-19033F7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47C9-565B-4183-8F9E-589669C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4C1F-8158-4DCF-B24C-5E207C29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800E-436D-406E-BE13-4EC2E9F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3B26-0E48-4266-8935-AE60C19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6709-471C-4825-AB4F-4D65871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7A5C-2B95-4B60-9E07-6F8E93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096A-AB2F-434C-9FC1-666F09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371-943A-4EF3-8BE9-386020CA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5BFE-2588-4375-A670-3616A8EB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D7F6-A204-4463-A8DC-A2052B1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8EEE-E77A-437E-AE45-A38D4639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7ED2-A7D2-41C3-A16D-9C16ADE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86C-1FB9-4AC8-9803-1A9A6E90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868A-1623-4A2E-8374-C2EB6A49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54B8-D107-4C0D-B60A-9CCC48BE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081E-3D99-47CA-A141-BB22ED4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242E-401D-4287-8D0E-1FFC69A8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5E9F-B525-46E6-9779-978F2CA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584C4-AD8C-4D1B-ADFF-240A29A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84E-3016-4306-B70E-2F2D85EB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DE5-23B9-45AB-9A4E-CB3F06B2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15C4-C6F7-4AFC-9935-99C2779E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C60-ED6A-453F-A5D9-B4054070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91B2B-5AAD-454F-9EE1-33619FAD80E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975" y="6158201"/>
            <a:ext cx="102973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jpeg"/><Relationship Id="rId5" Type="http://schemas.openxmlformats.org/officeDocument/2006/relationships/image" Target="../media/image3.sv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aroktato/tdd-kata-bowling-game/tree/z-nights-alternative-start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gitaroktato/tdd-kata-bowling-game/tree/practice-1-alternative-ending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codingstories.io/story/https:%2F%2Fgitlab.com%2Fgitaroktato%2Ftdd-kata-bowling-game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A77C547E-142E-4EDC-97F2-B47FF84B4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F6553-DC99-464A-A884-867B8B8C35F1}"/>
              </a:ext>
            </a:extLst>
          </p:cNvPr>
          <p:cNvCxnSpPr>
            <a:cxnSpLocks/>
          </p:cNvCxnSpPr>
          <p:nvPr/>
        </p:nvCxnSpPr>
        <p:spPr>
          <a:xfrm>
            <a:off x="2346960" y="-21640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FE809D-CAF5-4857-9021-F0DCECBDF5A4}"/>
              </a:ext>
            </a:extLst>
          </p:cNvPr>
          <p:cNvSpPr txBox="1"/>
          <p:nvPr/>
        </p:nvSpPr>
        <p:spPr>
          <a:xfrm>
            <a:off x="1452880" y="2828835"/>
            <a:ext cx="9286240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PROTECT YOUR INVARIANTS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CB934-8236-4B6C-BDCD-0C8B72B7775C}"/>
              </a:ext>
            </a:extLst>
          </p:cNvPr>
          <p:cNvCxnSpPr>
            <a:cxnSpLocks/>
          </p:cNvCxnSpPr>
          <p:nvPr/>
        </p:nvCxnSpPr>
        <p:spPr>
          <a:xfrm>
            <a:off x="9550400" y="50495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1A204-6953-41E4-A39C-1F95EC5207E7}"/>
              </a:ext>
            </a:extLst>
          </p:cNvPr>
          <p:cNvCxnSpPr>
            <a:cxnSpLocks/>
          </p:cNvCxnSpPr>
          <p:nvPr/>
        </p:nvCxnSpPr>
        <p:spPr>
          <a:xfrm>
            <a:off x="2499360" y="-20116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42FAD-C34A-40E1-B966-6D77B26F7AFD}"/>
              </a:ext>
            </a:extLst>
          </p:cNvPr>
          <p:cNvSpPr txBox="1"/>
          <p:nvPr/>
        </p:nvSpPr>
        <p:spPr>
          <a:xfrm>
            <a:off x="1452880" y="4029164"/>
            <a:ext cx="9286240" cy="58477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A practical TDD session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B3C76-11E0-4078-9355-66EA7A3D775F}"/>
              </a:ext>
            </a:extLst>
          </p:cNvPr>
          <p:cNvCxnSpPr>
            <a:cxnSpLocks/>
          </p:cNvCxnSpPr>
          <p:nvPr/>
        </p:nvCxnSpPr>
        <p:spPr>
          <a:xfrm>
            <a:off x="9702800" y="52019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A77C547E-142E-4EDC-97F2-B47FF84B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3" name="Graphic 2" descr="Bowling Pin outline">
            <a:extLst>
              <a:ext uri="{FF2B5EF4-FFF2-40B4-BE49-F238E27FC236}">
                <a16:creationId xmlns:a16="http://schemas.microsoft.com/office/drawing/2014/main" id="{30339B9E-360A-4CE9-A2DD-0D2561AEC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561" y="869739"/>
            <a:ext cx="4378960" cy="4378960"/>
          </a:xfrm>
          <a:prstGeom prst="rect">
            <a:avLst/>
          </a:prstGeom>
          <a:effectLst>
            <a:glow rad="228600">
              <a:srgbClr val="4CEEF4">
                <a:alpha val="4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AAD3E-61F8-40F8-A041-21E2F657C6B1}"/>
              </a:ext>
            </a:extLst>
          </p:cNvPr>
          <p:cNvSpPr txBox="1"/>
          <p:nvPr/>
        </p:nvSpPr>
        <p:spPr>
          <a:xfrm>
            <a:off x="782321" y="5248699"/>
            <a:ext cx="4521200" cy="1015663"/>
          </a:xfrm>
          <a:prstGeom prst="rect">
            <a:avLst/>
          </a:prstGeom>
          <a:noFill/>
          <a:effectLst>
            <a:glow rad="228600">
              <a:srgbClr val="D52631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C409C"/>
                </a:solidFill>
                <a:effectLst>
                  <a:glow rad="228600">
                    <a:srgbClr val="FC409C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BOWLING GAME</a:t>
            </a:r>
          </a:p>
        </p:txBody>
      </p:sp>
    </p:spTree>
    <p:extLst>
      <p:ext uri="{BB962C8B-B14F-4D97-AF65-F5344CB8AC3E}">
        <p14:creationId xmlns:p14="http://schemas.microsoft.com/office/powerpoint/2010/main" val="387335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effectLst>
            <a:glow rad="228600">
              <a:srgbClr val="4CEEF4">
                <a:alpha val="40000"/>
              </a:srgbClr>
            </a:glow>
          </a:effectLst>
        </p:spPr>
        <p:txBody>
          <a:bodyPr/>
          <a:lstStyle/>
          <a:p>
            <a:r>
              <a:rPr lang="en-US" sz="1333" dirty="0">
                <a:solidFill>
                  <a:srgbClr val="4CEEF4"/>
                </a:solidFill>
                <a:effectLst>
                  <a:glow rad="228600">
                    <a:srgbClr val="4CEEF4">
                      <a:alpha val="40000"/>
                    </a:srgbClr>
                  </a:glow>
                </a:effectLst>
              </a:rPr>
              <a:t>ORESZTESZ MARGARITISZ</a:t>
            </a:r>
            <a:endParaRPr lang="en-HU" dirty="0">
              <a:solidFill>
                <a:srgbClr val="4CEEF4"/>
              </a:solidFill>
              <a:effectLst>
                <a:glow rad="228600">
                  <a:srgbClr val="4CEEF4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A7A019-78C3-DA45-9D94-C00050DD2CF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CHIEF SOFTWARE ENGINEER</a:t>
            </a:r>
            <a:endParaRPr lang="en-HU" dirty="0">
              <a:solidFill>
                <a:srgbClr val="D52631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Placeholder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E4B6AEB-C310-4C7C-B166-9187D2EE185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0CCB47-C574-4DD7-8F11-6425D725B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70" y="2326796"/>
            <a:ext cx="817589" cy="664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4DBCF3-2D62-4023-8D75-D196075492E8}"/>
              </a:ext>
            </a:extLst>
          </p:cNvPr>
          <p:cNvSpPr txBox="1"/>
          <p:nvPr/>
        </p:nvSpPr>
        <p:spPr>
          <a:xfrm>
            <a:off x="6518255" y="2341301"/>
            <a:ext cx="197842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108"/>
                </a:solidFill>
                <a:latin typeface="Agency FB" panose="020B0503020202020204" pitchFamily="34" charset="0"/>
              </a:rPr>
              <a:t>@</a:t>
            </a:r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470572" y="4480843"/>
            <a:ext cx="4859022" cy="50276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FFF108"/>
                </a:solidFill>
                <a:latin typeface="Agency FB" panose="020B0503020202020204" pitchFamily="34" charset="0"/>
              </a:rPr>
              <a:t>https://www.linkedin.com/in/oresztesz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B3CFAD-3D47-4604-886C-4C0A58204E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9" y="4409973"/>
            <a:ext cx="722224" cy="7222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DEFE9-6BEA-4E40-9D76-A234A1FF6C87}"/>
              </a:ext>
            </a:extLst>
          </p:cNvPr>
          <p:cNvSpPr txBox="1"/>
          <p:nvPr/>
        </p:nvSpPr>
        <p:spPr>
          <a:xfrm>
            <a:off x="6518255" y="3385794"/>
            <a:ext cx="173957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22C554-1DC8-4B5F-8EFF-FA875C8E31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2" y="3158133"/>
            <a:ext cx="1085487" cy="1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369" y="1628410"/>
            <a:ext cx="5100320" cy="4607095"/>
          </a:xfrm>
          <a:effectLst>
            <a:glow rad="228600">
              <a:srgbClr val="4CEEF4">
                <a:alpha val="40000"/>
              </a:srgbClr>
            </a:glow>
          </a:effectLst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Coding Stories example: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Similar ending as the currently presented: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Where to start if you want to do it yourself? </a:t>
            </a:r>
            <a:endParaRPr lang="en-HU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Links to the exercise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232313" y="1579059"/>
            <a:ext cx="5320031" cy="310854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5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9647C2-6939-400F-AA92-1E6A71F70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0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90</Words>
  <Application>Microsoft Office PowerPoint</Application>
  <PresentationFormat>Widescreen</PresentationFormat>
  <Paragraphs>37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21</cp:revision>
  <dcterms:created xsi:type="dcterms:W3CDTF">2021-01-26T11:10:30Z</dcterms:created>
  <dcterms:modified xsi:type="dcterms:W3CDTF">2021-01-26T13:49:07Z</dcterms:modified>
</cp:coreProperties>
</file>