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theme/themeOverride3.xml" ContentType="application/vnd.openxmlformats-officedocument.themeOverride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theme/themeOverride4.xml" ContentType="application/vnd.openxmlformats-officedocument.themeOverride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71" r:id="rId3"/>
    <p:sldId id="376" r:id="rId4"/>
    <p:sldId id="378" r:id="rId5"/>
    <p:sldId id="377" r:id="rId6"/>
    <p:sldId id="373" r:id="rId7"/>
    <p:sldId id="374" r:id="rId8"/>
    <p:sldId id="375" r:id="rId9"/>
    <p:sldId id="370" r:id="rId10"/>
    <p:sldId id="3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162"/>
    <a:srgbClr val="506370"/>
    <a:srgbClr val="305074"/>
    <a:srgbClr val="18224C"/>
    <a:srgbClr val="376889"/>
    <a:srgbClr val="D52631"/>
    <a:srgbClr val="FC409C"/>
    <a:srgbClr val="FFF108"/>
    <a:srgbClr val="4CEEF4"/>
    <a:srgbClr val="1B2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4.0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129 516,'1'-9,"-1"-17,0 25,0 0,0 0,0 1,0-1,0 0,0 0,0 0,0 1,-1-1,1 0,0 0,0 1,-1-1,1 0,0 1,-1-1,1 0,-1 1,1-1,-1 1,0-2,0 3,0-1,0 1,1 0,-1-1,0 1,0 0,1 0,-1 0,0-1,1 1,-1 0,1 0,-1 0,1 0,-1 0,1 0,0 0,-1 0,1 0,0 0,0 0,0 2,-6 34,1 1,1 65,1-13,-3-9,-5 103,10-137,10 85,-9-129,1 1,-1-1,1 1,0-1,0 0,0 1,0-1,1 0,3 6,-5-9,1 1,0 0,0-1,0 1,0 0,0-1,0 1,0-1,0 0,0 1,0-1,0 0,0 1,0-1,0 0,0 0,0 0,0 0,0 0,0 0,1 0,-1-1,0 1,0 0,0 0,0-1,0 1,0-1,0 1,0-1,0 1,0-2,42-21,-24 12,0 0,1 1,1 1,0 1,0 1,26-5,37 3,1 3,86 6,-125 1,409 31,-424-29,241 32,173 11,-154-32,107 1,-329-14,543-3,192-52,-748 49,438-53,-136 14,355-24,-222 22,694-36,-483 28,-368 24,-268 24,530-27,-221 19,-25 0,220-1,-388 9,702 10,-613 10,739 21,-742-37,172 1,0 24,602 114,-775-85,105 18,485 22,-445-60,385 15,-317-34,82 1,-100 3,-221-8,-71-5,-142-1,28 6,-39-6,0 0,0 0,1-2,-1 0,33-3,-47 2,0-1,0 0,0 0,0 0,-1 0,1 0,0 0,-1-1,1 0,-1 1,1-1,-1 0,0 0,0 0,0 0,0-1,0 1,0 0,0-1,-1 1,0-1,1 0,-1 1,0-1,0 0,0-4,2-7,-1-1,-1 1,0-1,-2-20,2-18,20-97,7-106,11-210,-38 459,6-32,-2 1,-1-73,-4 109,0-1,0 1,-1-1,1 1,-1 0,0-1,1 1,-1 0,0-1,-1 1,1 0,0 0,-1 0,1 0,-1 0,1 0,-1 0,0 1,0-1,0 1,0-1,0 1,0 0,0-1,-1 1,1 0,0 1,-1-1,-2 0,-8-2,1 1,-1 1,1 1,-22 1,14-1,-309 16,14-1,-581 23,531-14,-294 21,415-32,-14 1,-22 2,122-9,-211 7,-442-39,-183-43,0 50,255 58,535-26,-1244 46,1404-60,-521-5,5-39,15-17,-410 27,144 53,533-10,-479 20,485-18,-276 7,461-17,-520-2,100-25,-347 22,517 5,-537 40,427 2,-469 107,861-139,-377 73,416-80,0-2,0 0,0-1,-1 0,1-1,0-1,0-1,0 0,0-1,0-1,-22-8,31 9,0 0,-1 0,-15-2,7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0.3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0,'0'5,"0"6,0 6,0 15,0 6,0 36,0 14,10 50,2 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3.18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30 138,'-5'0,"-2"-5,-4-1,5-5,7-1,9 2,17-1,9 0,3 2,9-2,2 1,15-3,3 1,3 2,-10 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3.55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72 23,'-5'0,"-7"0,-5 0,-1-5,4 4,8 1,10 1,15 1,8-1,14 0,5 0,37-11,6-3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5.32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 16,'0'-1,"0"1,0-1,0 0,0 1,0-1,-1 0,1 1,0-1,0 0,-1 1,1-1,0 1,-1-1,1 0,-1 1,1-1,0 1,-1-1,1 1,-1 0,0-1,1 1,-1-1,1 1,-1 0,0 0,1-1,-1 1,0 0,1 0,-1 0,0-1,1 1,-2 0,1 0,-1 0,1 0,0 0,0 0,-1 0,1 1,0-1,0 0,-1 1,1-1,0 1,0-1,0 1,0-1,0 1,-1 0,1-1,-1 2,0 1,0 0,1 0,-1 1,1-1,-1 0,1 0,0 1,0-1,0 1,1-1,-1 1,1-1,0 1,0 0,0-1,0 1,1-1,0 1,-1-1,1 1,0-1,1 1,2 5,0-1,0 0,0 1,1-2,0 1,1 0,0-1,12 12,-3-10,-15-9,0 0,1-1,-1 1,0 0,0 0,0-1,0 1,0 0,0-1,0 1,0 0,0 0,0-1,0 1,0 0,0 0,0-1,0 1,0 0,-1-1,1 1,0 0,0 0,0 0,0-1,0 1,-1 0,1 0,0-1,0 1,-1 0,1-1,-1 0,1 0,-1 0,0 0,1 0,-1 1,0-1,0 0,0 0,0 1,0-1,0 0,0 1,0-1,0 1,0-1,0 1,0 0,0 0,0-1,0 1,0 0,0 0,0 0,-1 0,1 0,0 0,-2 1,3-1,0 0,0 0,0 0,-1 0,1 0,0 0,0 0,0 0,0 0,-1 0,1 0,0 0,0 0,0 1,0-1,-1 0,1 0,0 0,0 0,0 0,0 1,0-1,0 0,0 0,-1 0,1 0,0 1,0-1,0 0,0 0,0 0,0 1,0-1,0 0,0 0,0 0,0 1,0-1,0 0,0 0,0 0,0 0,0 1,0-1,1 0,-1 0,0 0,0 0,0 1,0-1,0 0,0 0,0 0,1 0,-1 0,0 1,0-1,0 0,0 0,1 0,-1 0,0 0,0 0,0 0,0 0,1 0,13 3,-13-3,0 0,0 0,0 0,0 0,0 0,0-1,0 1,0 0,-1-1,1 1,0 0,0-1,0 1,0-1,-1 0,1 1,0-1,-1 0,1 1,0-1,-1 0,1 0,-1 0,1 1,-1-1,1 0,-1 0,0 0,0 0,1 0,-1 0,0 0,0 0,0 0,0-1,0-1,-1 0,1 1,-1-1,0 0,0 0,0 0,-1 0,1 1,-1-1,-2-3,-15-18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6.35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25 656,'-2'1,"0"0,0-1,-1 1,1 0,0 0,0 1,0-1,-2 2,0 0,15-10,84-72,139-147,58-108,-274 311,-40 49,-6 11,3 1,1 1,1 2,3 0,1 1,-24 82,11 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6.72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140 207,'0'-2,"1"-13,-2 0,0-1,-5-25,5 38,1 0,-1 0,0 0,0 0,-1 0,1 0,0 0,-1 0,0 0,0 1,0-1,0 1,0-1,0 1,-1 0,1 0,-1 0,1 0,-1 1,0-1,0 0,0 1,0 0,-3-1,4 1,0 1,0 0,0 0,0 0,0 0,0 0,0 1,0-1,0 0,0 1,0-1,0 1,0 0,0 0,0 0,1 0,-1 0,0 0,1 0,-1 1,1-1,-1 1,1-1,-1 1,1-1,-2 4,-1 1,1 0,0 1,0-1,0 0,1 1,0 0,-2 10,1 2,2 0,0 0,1 0,1 1,0-1,2 0,0 0,1 0,12 33,-11-39,0 0,1 0,0-1,1 1,0-2,1 1,1-1,-1 0,2-1,-1 0,2 0,-1-1,1 0,18 10,-22-16,0 0,0 0,1-1,-1 0,1 0,-1-1,1 0,-1 0,1 0,0-1,0-1,-1 1,1-1,-1-1,1 1,-1-1,1 0,-1-1,0 0,0 0,0-1,11-7,-8 4,0 0,-1-1,0 1,0-2,-1 0,0 0,-1 0,0-1,0 0,-1 0,0-1,-1 1,0-1,4-16,-6 14,0 0,-1 0,-1-1,0 1,-1 0,0-1,-1 1,-1-1,-4-18,1 15,0 0,-1 1,0 0,-2 0,0 0,-18-25,-41-43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7.31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0,'0'5,"0"7,0 19,0 11,5 40,2 17,9 43,1-1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7.68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13 147,'-5'-5,"-1"-6,5-2,7 2,8 3,30-2,12 0,26-3,8-3,9 0,15-2,-11 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8.03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54 88,'-4'5,"-7"2,-2-6,-3-3,6 0,19-6,13-5,27-6,9 0,44-1,3 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8.63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31 38,'-12'28,"7"-4,0 0,1 0,1 0,2 44,13 96,4-37,-12-111,-3-32,0-35,14-89,-11 119,1 1,1 0,0 1,2-1,0 1,1 1,16-26,-16 31,1 0,0 1,1 0,0 0,1 1,0 1,0 0,1 0,1 1,-1 1,2 0,24-9,-37 16,0 1,0-1,0 0,0 1,0 0,0 0,0-1,0 1,0 0,0 0,0 1,0-1,0 0,0 1,0-1,2 2,-4-1,1-1,0 1,0 0,-1 0,1 0,-1-1,1 1,-1 0,1 0,-1 0,1 0,-1 0,0 0,1 0,-1 0,0 0,0 0,0 1,0-1,0 0,0 0,0 0,0 0,-1 0,1 0,0 0,-1 0,1 0,0 0,-1 1,-9 20,0-1,0 1,-21 27,5-6,19-31,-1 1,2 0,0 0,-5 20,9-27,1-1,0 1,1 0,-1 0,1 0,0 0,1 0,0 0,0 0,0 0,0-1,1 1,3 7,-2-7,0 0,0 0,1 0,0 0,0-1,0 0,1 0,-1 0,1 0,11 7,-6-5,0-1,0-1,1 0,0 0,20 5,-5-4,0-1,1-1,0-1,47-2,-22-5,1-1,-1-3,0-2,0-2,81-31,-80 19,-9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9.15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58 1,'-2'2,"0"1,1 0,-1-1,1 1,-1 0,1 0,0 0,0 0,0 0,1 0,-1 4,-1 3,-12 66,-5 113,11 62,8-243,0-32,6-155,-3 132,17-84,-10 101,-10 30,0 0,0-1,0 1,0 0,0-1,0 1,0 0,0 0,0-1,0 1,0 0,0-1,0 1,1 0,-1 0,0-1,0 1,0 0,0 0,1 0,-1-1,0 1,0 0,1 0,-1 0,0 0,0-1,1 1,-1 0,0 0,0 0,1 0,-1 0,0 0,1 0,-1 0,0 0,0 0,1 0,-1 0,0 0,1 0,-1 0,0 0,1 0,-1 0,0 0,0 0,1 0,-1 1,0-1,1 0,7 16,2 16,9 43,1 8,13 20,4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0.8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 0,'0'5,"0"6,0 17,0 7,-5 31,-2 63,1 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9.49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25 66,'-5'0,"-6"-4,3-3,8 2,19-5,10 0,20 2,35-3,3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30.55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69,'0'23,"0"33,11 102,5-8,-12-86,-2-42,1 0,12 39,-15-61,0 0,0-1,0 1,0 0,0 0,0 0,0 0,0 0,0 0,0 0,0 0,0 0,0 0,0 0,0 0,0 0,0 0,0 0,0 0,0 0,0 0,1 0,-1 0,0 0,0 0,0 0,0 0,0 0,0 0,0 0,0 0,0 0,0 0,0 0,0 0,0 0,0 0,0 0,1 0,-1 0,0 0,0 0,0 0,0 0,0 0,0 0,0 0,0 0,0 0,0 1,2-13,0-16,-3-375,2 388,3 11,9 19,2 5,-11-16,0-1,0 0,1 0,-1 0,1 0,0-1,-1 1,1-1,0-1,0 1,1-1,5 1,-2-1,0 0,-1-1,1 0,0 0,0-1,15-4,-3-1,-1-1,0-1,0 0,-1-2,23-15,58-49,-12 9,-84 62,-1 0,1 1,0-1,0 1,0 0,0 1,1-1,-1 1,1-1,6 0,-10 2,0 0,0 0,0 1,0-1,0 0,0 0,-1 1,1-1,0 0,0 1,0-1,0 1,0-1,-1 1,1 0,0-1,-1 1,1 0,1 0,-1 2,0-1,1 1,-1-1,0 1,0-1,-1 1,1 0,0 0,-1 3,4 33,-3 0,-6 75,0-34,0 53,0-2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30.89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13,'0'-4,"5"-3,2 6,-1 7,-1 8,-2 6,0 23,-2 15,-1 2,0 24,0-2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31.24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1 226,'0'-12,"0"0,1-1,0 1,6-22,-6 29,1 0,0 0,1 0,-1 1,1-1,0 1,0 0,0-1,1 1,-1 1,1-1,0 0,9-5,0 1,2 0,-1 0,1 2,0 0,1 0,19-3,7 0,50-3,-51 9,-1 2,1 1,0 3,-1 1,44 10,-30-3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31.60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13 108,'-5'0,"-1"-5,4-1,9-5,16-5,10 0,18-2,5 2,18 4,0 4,17 8,-8 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31.97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7 436,'-5'0,"4"0,6-5,7-1,21-10,10-2,26-2,6 2,15-1,1 3,38 4,-3 4</inkml:trace>
  <inkml:trace contextRef="#ctx0" brushRef="#br0" timeOffset="0.02">1164 154,'0'-9,"-1"0,0 0,0 1,-1-1,0 0,0 1,-1-1,0 1,-1 0,1 0,-9-12,10 17,0 0,-1 0,1 0,-1 0,1 1,-1-1,0 1,0 0,0 0,0 0,-1 0,1 0,0 1,-1-1,1 1,-1 0,0 0,1 1,-1-1,0 1,0-1,1 1,-1 0,0 1,0-1,1 1,-1-1,0 1,-5 2,2 0,1 0,-1 0,1 0,0 1,0 0,0 0,1 1,-1-1,1 1,0 1,0-1,1 1,-6 8,7-9,0 0,0 0,1 0,0 0,0 0,0 0,1 1,-1-1,1 1,1 0,-1-1,1 1,0-1,0 1,1 0,-1-1,3 9,0-6,0 0,1 0,0 0,0-1,1 1,-1-1,2-1,-1 1,1-1,7 7,9 6,41 27,-2-3,-46-31,0 1,-1 0,25 30,-38-42,0 1,0-1,1 1,-1 0,0-1,-1 1,1 0,0 0,0 0,-1-1,1 1,-1 0,0 0,1 0,-1 0,0 0,0 0,0 0,-1 0,1 0,0 0,-1 0,1-1,-1 1,1 0,-3 3,1-3,0 1,-1-1,0 1,0-1,1 0,-1 0,0 0,-1 0,1-1,0 1,0-1,-1 0,1 0,-1 0,1 0,-5 0,-20 2,-34 1,-46-3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3-19T12:06:36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8819 10407 0,'-17'-18'47,"-1"18"-47,1 0 31,17-17 1,-18-1 15,0 18-1,18 35-14,0-17-32,0 0 0,18 70 15,-18-35 1,0 17-16,0-52 0,18 70 16,-1-35-16</inkml:trace>
  <inkml:trace contextRef="#ctx0" brushRef="#br0" timeOffset="1115.93">10760 10478 0,'-18'0'15,"18"17"1,-18 1 0,18-1-16,0 1 0,-17 53 15,17-36 1,-18 106-16</inkml:trace>
  <inkml:trace contextRef="#ctx0" brushRef="#br0" timeOffset="2726.08">26617 10566 0,'0'0'0,"18"17"47,-18 1-16,0 0-31,0-1 16,17-17-16,-17 18 0,0 17 16,0-17-16,18 17 15,-18-17-15,18 52 16</inkml:trace>
  <inkml:trace contextRef="#ctx0" brushRef="#br0" timeOffset="3429.83">24518 10566 0,'0'-18'31,"0"36"-31,0-1 31,18 36 0,-1 53-31</inkml:trace>
  <inkml:trace contextRef="#ctx0" brushRef="#br0" timeOffset="4077.32">22719 10583 0,'-18'0'0,"18"-17"0,-17 17 31,-1 17-16,0-17 1,1 36-16,17-19 0,-36 177 16</inkml:trace>
  <inkml:trace contextRef="#ctx0" brushRef="#br0" timeOffset="4642.22">20549 10460 0,'0'0'0,"0"18"0,0-1 0,0 1 16,18-18-16,-18 53 16,18 105-1</inkml:trace>
  <inkml:trace contextRef="#ctx0" brushRef="#br0" timeOffset="5423.19">18697 10478 0,'0'17'15,"0"1"-15,0 17 0,-17 0 16,17 1-16,0-1 15,-18 159-15</inkml:trace>
  <inkml:trace contextRef="#ctx0" brushRef="#br0" timeOffset="5961.32">16792 10672 0,'-35'17'15,"70"-34"-15,-88 34 0,53 1 16,-17-1-16,-1 1 16,0 17-1,1 124-15</inkml:trace>
  <inkml:trace contextRef="#ctx0" brushRef="#br0" timeOffset="6510.86">14676 10583 0,'0'0'16,"0"36"-16,-18-19 0,18 1 16,0 0-16,-18 193 15</inkml:trace>
  <inkml:trace contextRef="#ctx0" brushRef="#br0" timeOffset="6977.76">12506 10530 0,'0'0'15,"0"-17"-15,-18 17 16,18 17 15,36 142-31</inkml:trace>
  <inkml:trace contextRef="#ctx0" brushRef="#br0" timeOffset="16388.2">12718 8608 0,'0'17'234,"-18"19"-202,0-19-32,18 1 0,-17 0 15,17-1-15,-18 1 0,0 52 16,-17-34-1,0 17-15,17-18 16,-17 0-16,17-17 16,1-1-16,-1 1 0,-17 17 15,17-17 1,0 17 0,1-17-16,-1 17 15,1-17-15,17 0 0,-18-1 16,18 1-1,0-1-15,-18 1 16,1 0 0,17-1-1,-18 1 1,18 0 15,-18-18-31</inkml:trace>
  <inkml:trace contextRef="#ctx0" brushRef="#br0" timeOffset="17038.43">12136 9296 0,'-18'0'15,"36"0"79,17 17-94,0-17 16,-17 0-16,-1 0 15,19 0-15,-19 0 16,1 0-16,17-17 0,-17 17 16,17 0-16,18-36 15,-35 19-15,52-18 16,-52 35-16,35-18 15,-36 0-15,1 18 0,0 0 16,-1 0-16,1 18 16,-36-18 31,1 0-16,-1 0-16,0 18-15,1-18 32,34 0-1,1 0-15,-18 17-1,18-17 1,-18-17-16,0-36 15</inkml:trace>
  <inkml:trace contextRef="#ctx0" brushRef="#br0" timeOffset="17266.84">12647 8908 0,'0'0'0,"-18"35"15,1-35-15,-1 18 0,18-1 0,-35 1 16,0 35-1,-1-18-15,1 18 16,-18 18-16,35-54 16,1 18-16,-1-17 15,18-36 1,18 1-16,-1-1 16,-17-17-16,53-36 15,-35 36-15,88-141 0</inkml:trace>
  <inkml:trace contextRef="#ctx0" brushRef="#br0" timeOffset="18039.47">12594 8872 0,'0'18'0,"-17"17"16,-1-17-16,-17 35 16,17-36-16,-35 54 15,35-53-15,177-248 0,-353 495 16,159-230-16,0 1 0,-18 16 16,35-52-1,36 0-15,-1-35 16,-17 18-1,36-36-15,-19 35 0,1-17 16,35-54-16,-36 54 16,36-18-16,-35 36 0,0-1 15,-18 36 1,-18-1-16,-53 89 16,36-88-1,0 52-15,-18-34 16,35-1-16,-17 0 15,0-17-15,17 17 16,0-35-16,36-18 16,-18 1-16,35-36 15,-35 35-15,18 1 0,17-36 16,-17 35-16,35-53 16,-36 54-16,19-1 15,-19 1-15,-34 34 16,-1 1-1,-17 17-15,17-17 0,1-1 16,-19 19-16,-34 52 16,52-53-1,0-35-15,18 18 16,0-36-16,0 1 16,18 17-1,0-36-15,-1 19 16,-17-1-16,0 0 0,18 1 15,0 17-15,-18-18 16,-18 18-16,18 18 16,-18-18-16,18 17 0,-35 1 15,17-18-15,18 18 16,-17-1-16,-1-17 0,-17 36 16,35-19-16,-35 1 15,35-1-15,-18 1 16,18 0-16,-18-18 0,1 17 15,34-17 1,-17-17-16,18-1 16,0 0-16,-1-17 15,19 0-15,-19 17 16,36-35 0,0 0-16,-18 36 15,36-36-15,-54 18 16,1 17-16,141-123 15</inkml:trace>
  <inkml:trace contextRef="#ctx0" brushRef="#br0" timeOffset="19242.7">12682 8696 0,'0'-18'62,"0"1"16,0 34-46,0 19-17,0-19-15,0 19 0,0-19 0,0 18 16,0 1-16,-17 34 15,17-17-15,0 18 0,0-18 16,0-18-16,0-17 0,17 35 16,1-53-1,-18-18-15,0-35 16,0 35-16,18-70 16,-18 70-16,0-87 15,0 87 1,0-17-16,-18 52 15,18 36 1,0-17-16,0 16 16,0-16-16,0-19 0,0 19 15,0 34-15,18 36 16,-1-53 0,1-35-1,-18-36 1,18-70-1,-18 70-15,0-17 0,0-18 16,0 18-16,0-18 16,-18 35-16,18 0 15,-18 18-15,18 18 16,0 0-16,-17-18 0,17 35 16,0-17-16,0-1 0,-18 54 15,18-53-15,0-1 16,0 1-16,0-1 0,0 1 15,-18-18 1,1-18 0,-19 1-1,19 17-15,-1 0 16,-17 0 0,17 0-1,36 0 48,-18-35-32,-18 35-31,18-18 16,-17 36-1,-1-18-15,0 17 16,18 1-16,-17-18 0,17 17 15,-18 1-15,0 0 16,18-1-16,0-34 31,18-1-31,17-17 16,-35 17 0,18 1-16,-18-19 0,18 19 15,-18-19 1,-36 54 15,19 17-15,-1-35-16,18 18 15,18-18 1,-1-35 0,1 17-16,-18 0 15,18 1-15,-1-1 0,-17 0 16,0 18-1,0 18 1,-17-18-16,17 18 0,-18-18 0,18 17 16,-18 1-16,1 0 0,17-1 15,-18 1-15,18 0 0,0 17 16,35-18 0</inkml:trace>
  <inkml:trace contextRef="#ctx0" brushRef="#br0" timeOffset="19406.22">12665 9084 0,'0'-18'0,"0"36"16,-18-36 0,18 1-16,-18 17 15,18 17-15,-17-17 0,-1 0 16,1 18 0,-1 0-16,18-1 0,-18 19 15,36-19 1</inkml:trace>
  <inkml:trace contextRef="#ctx0" brushRef="#br0" timeOffset="19706.86">12647 9119 0,'-18'36'16,"36"-72"-16,-36 89 0,1-17 16,17-19-1,-18 18-15,18-17 16,-17 0-1,17-36-15,17 18 0,-17-18 16,18-70 0,-1 71-16,-17-19 0,18-17 15,-18 18-15,18-35 16,-1 52-16,-17-35 16,-17 35-16,-1 18 15,18 18 1,-35 17-16,17-17 0,18 0 15,-17 17-15,-1-18 0,18 36 16,18-53 0</inkml:trace>
  <inkml:trace contextRef="#ctx0" brushRef="#br0" timeOffset="23471.06">12136 8290 0,'17'-17'31,"-17"-1"-15,18 0 0,17-17-16,18-35 15,-35 52-15,17-35 16,-17 18-16,17 17 0,18-70 15,-36 70-15,1 1 0,17-19 16,-17 1 0,0 0-16,35-18 15</inkml:trace>
  <inkml:trace contextRef="#ctx0" brushRef="#br0" timeOffset="32690.52">12453 7849 0,'0'18'63,"-35"0"-47,17-1-1,0 19-15,1-1 16,-1-18-16,18 1 15,-17 0-15,17-1 16,-36 19 0,19-19-16,17 1 15,-18 17 1,0-35-16,18 18 16,-17-1-16,-19 1 15,36 0 1,-17-1-16,-1-17 15,18 18-15,-17 0 32,17-1-1,17-17-15,1 0-1,-1 0-15,-17 18 16,18-18-16,0 0 0,-1 0 15,1 0-15,0 18 0,-1-18 16,19 0-16,-19 0 0,1 0 16,35 0-1,-36 0-15,1 0 0,17 0 16,-17 0-16,17 0 16,-17 0-16,35-18 15,-18 18 1,-17-18-1,-1 18 1</inkml:trace>
  <inkml:trace contextRef="#ctx0" brushRef="#br0" timeOffset="33198.24">12453 7885 0,'0'17'31,"0"1"-31,0 0 16,0-1-16,0 1 0,0-1 16,-18 36-16,18-35 0,0 17 15,-17 18-15,17-35 16,0 35-16,0-18 16,0 0-16,0 18 15,0-35-15,0-1 0,17 1 16,-17 17-1,0-17-15,18-18 32</inkml:trace>
  <inkml:trace contextRef="#ctx0" brushRef="#br0" timeOffset="37450.55">13564 8661 0,'0'-18'47,"0"0"-16,-35 1-16,35-1 1,-35 0-16,-1 1 16,19 17-16,-1-18 15,1 18-15,-1 0 0,0 0 16,-35 0 0,36 0-16,-36 0 15,35 0-15,-17 18 0,0-1 16,17-17-16,0 18 0,1 0 15,-19-1-15,1 19 16,35-19-16,-17 36 16,-1 0-1,18-18-15,0-17 0,0 35 16,0-18-16,0-17 0,0 70 16,18-70-16,-1 52 15,-17-52-15,18 0 16,17 17-16,-17-17 0,-1-1 15,36 1-15,-35-1 0,88 19 16,-18-36 0,-70 0-16,17-18 0,-18 18 15,36-18-15,-35 1 16,0-1-16,17-17 0,-17 17 16,52-70-1,-35 0 1,-17 35-16,0-35 15,-18 52-15,-18-16 16,18 34-16,0-17 0,-88-107 16</inkml:trace>
  <inkml:trace contextRef="#ctx0" brushRef="#br0" timeOffset="50678.74">11324 10231 0,'18'0'47,"-1"0"-32,36 0 1,18 0 0,-36 0-16,0 0 0,89 17 15,105 1 16,-88-18-31,89 17 16</inkml:trace>
  <inkml:trace contextRef="#ctx0" brushRef="#br0" timeOffset="52692.46">10883 11236 0,'0'0'15,"0"-18"-15,-17 18 0,-1 0 31,0 0-15,1 36-16,-1 52 16,0-53-1,18 18-15,-17 18 16,17-19-16,-18 72 16,0-89-16,18 36 15,-17-54-15,17 1 0,-18-18 16,1-35-1,17 17-15,-18 1 0,18-36 16,-18 35-16,18-53 16,-17 54-16,17-54 15,-18 54-15,18-36 16,0 35 0,0 0-16,18 18 15,17 18 1,-17-18-1,-1 0-15,54 18 0,35-18 16,88-18-16</inkml:trace>
  <inkml:trace contextRef="#ctx0" brushRef="#br0" timeOffset="53122.92">11342 11465 0,'0'0'16,"-18"18"-16,1-18 31,34-35 1,1 35-32,-18-18 0,17-17 15,1 17-15,0 0 0,-1-17 16,1 18-16,-18-19 0,35 1 15,-35 17 1,18 18-16,-36 18 0,18 17 16,0-17-16,-17 35 15,17-18-15,-18 0 0,18 54 16,-18-54-16,18 0 16,0 71-16</inkml:trace>
  <inkml:trace contextRef="#ctx0" brushRef="#br0" timeOffset="53940.01">11924 11271 0,'-18'-17'32,"1"17"-17,17-18-15,-18 18 0,0 0 16,1-18-16,-19 1 16,19 17-1,-1 0-15,18-18 16,-17 18-16,17 18 31,0 17-15,0-17-1,0-1-15,-18 1 16,18 0-16,0 17 16,0-18-16,0 1 0,0 0 15,0-1-15,18-17 31,-1 0-15,1 0-16,-1-17 16,1 17-16,0 0 0,17 17 15,0 1 1,1 17-16,-36-17 16,0 17-16,0-17 0,0-1 15,-18 19-15,0-19 0,18 1 16,-53 17-16,-17-17 15,52-18 1,-88-53-16</inkml:trace>
  <inkml:trace contextRef="#ctx0" brushRef="#br0" timeOffset="54224.22">11765 11201 0,'18'0'15,"-18"-18"-15,17 18 16,19 0 0,-19 0-1,36-18-15,71 1 16</inkml:trace>
  <inkml:trace contextRef="#ctx0" brushRef="#br0" timeOffset="58207.54">16157 8643 0,'-17'0'15,"17"-18"16,-18 18 16,18 18-31,0 17 0,-18-17-16,18 0 0,-17 35 15,-1-18-15,0 0 16,1 18-16,-1-18 0,18-17 0,-18 52 15,18-34 1,36-72 0,-19 19-1,1-1-15,17-35 0,-17 36 16,0-19-16,34-34 16,-16 35-16,-19-1 15,-17 54 1,-17 0-16,-1 17 15,0 0-15,-34 53 16,16-17-16,19-18 16,-1-18-16,0 18 15,18-35-15,18-18 16,0 0-16,-18-18 0,17 0 16,19-35-16,-1 36 0,18-89 15,0 53 1,-18-18-16,-35 54 0,35-18 15,-35 17-15,-17 36 16,17-1-16,-18 1 16,-35 52-1,18 1-15,-1-18 0,1 17 16,18-17-16,17-35 16,-18 0-16,18 17 15,0-17-15,53-36 16,-36 0-16,19-35 15,-19 36-15,54-72 16,-53 54-16,-1 0 0,19-18 16,-19 0-1,-34 71 1,-1-1-16,0 36 16,18-35-16,-17 0 0,-1 52 15,0-35 1,18-17-16,0 0 0,0-1 15,18-17-15,0 0 0,-1-17 16,1-36-16,17 35 0,18-70 16,-35 53-1,35-54-15,-53 72 16,17-18-16,-17 17 16,-17 36-16,17-1 15,-18 1-15,0 35 16,1-18-16,17-17 0,-36 70 15,19-53-15,-1 18 16,18-35 0,18-18-16,-18-18 0,17-17 15,19-1-15,-1-34 16,-17 35-16,17-18 16,-17 53-1,-36 17-15,18 54 16,0-18-1,-18 17-15,18-34 16,-17 17-16,17-36 16,0 1-16,17-36 15,-17 1-15,18-19 16,0-34-16,-18 34 16,17-69-1,-17 69-15,-17 19 16,17 34-1,-18 19-15,0 17 16,18-36-16,0 36 16,0-18-16,0-17 0,0 35 15,0-35-15,18 17 16,17-53 0,0-17-16,1-71 15,-19 36 1,-17 52-16,0 0 0,0 1 15,-17 52 1,17-17 0,-18 52-16,-17 89 0</inkml:trace>
  <inkml:trace contextRef="#ctx0" brushRef="#br0" timeOffset="59324.61">17445 8890 0,'0'-18'16,"0"1"-16,0-19 31,0 19-31,-35-18 16,17 17-1,0 18-15,-35-18 16,36 36-16,-1-18 0,-35 35 15,36-17-15,-36 52 16,17 1 0,19-18-16,17-18 15,0 36-15,17-18 0,1-18 16,0-17-16,35 34 16,70-16-1,-70-54-15,17 0 0,-34 1 16,-1-18-16,36-36 0,-54 36 15,1-1-15,17-69 16,-35 69-16,0 1 0,-35-36 16,-89-52-16</inkml:trace>
  <inkml:trace contextRef="#ctx0" brushRef="#br0" timeOffset="60037.56">18715 8819 0,'0'0'0,"0"-17"0,0-1 16,-18 18-16,18-17 16,-17-1-16,17 0 15,-18 1-15,0-1 0,-35-17 16,36 35-16,-36 0 16,0 17-1,35 1-15,-17 17 0,0 18 16,-36 53-1,18 17-15,53-87 16,-17 34-16,17-34 0,35 17 16,-17-36-16,-1 1 15,18-36-15,1 18 16,87-88 0,-70 0-16,0 0 15,-35 52-15,17-87 0,-35 70 16,-88-124-16</inkml:trace>
  <inkml:trace contextRef="#ctx0" brushRef="#br0" timeOffset="60951.8">18556 8819 0,'0'-17'15,"0"-1"17,-18-35-17,1 36 1,-1-1-16,-17 0 16,35 1-1,-18 17-15,1 0 0,-1 0 16,0 0-16,-52 35 15,35-17-15,-18 17 16,17-35-16,-34 53 16,52-36-16,1 1 0,-19 17 15,19-17-15,-1 70 16,0-35 0,18 0-16,0-18 0,18 18 15,0-35-15,-1 17 0,36 36 16,-35-54-16,70 19 15,-53-36-15,53-36 16,-52 19-16,175-177 16</inkml:trace>
  <inkml:trace contextRef="#ctx0" brushRef="#br0" timeOffset="65826.84">14711 11571 0,'0'18'32,"-18"-18"-32,18 17 15,0 72 1,0-72-16,0 36 16,0-35-16,0-1 0,-17 36 15,17-35-15,0 0 0,0-1 16,17-52 15,-17 17-31,-17-17 16,17 17-16,0 1 0,-18-18 15,18 17-15,-18 0 16,1 1-16,-1-19 16,18 19-1,18 17 16,35 0-15,-18 0-16,-18 0 16,1 0-16,123 17 0</inkml:trace>
  <inkml:trace contextRef="#ctx0" brushRef="#br0" timeOffset="66482.58">15258 11730 0,'0'0'15,"-18"18"-15,0-1 16,1-17 0,34 0 15,-17-17-31,18-1 0,0-17 16,-1 17-16,1 0 0,52-52 15,19-18 1,-54 35-1,-17 35-15,-1 18 16,-17 18-16,-17 35 16,17-18-1,-18 18-15,0-36 0,-17 160 16</inkml:trace>
  <inkml:trace contextRef="#ctx0" brushRef="#br0" timeOffset="66909.5">15875 11553 0,'0'-17'47,"0"-1"-16</inkml:trace>
  <inkml:trace contextRef="#ctx0" brushRef="#br0" timeOffset="67285.23">15769 11571 0,'0'0'0,"-17"0"0,17 18 15,17-18 32,18 0-31,-17-18-1,0 18-15,-1-18 0,1 1 16,17-1-16,-17 1 0,35-1 16,-36 0-1,1 18-15,-18 18 16,0 0-16,0-1 0,0 54 16,0-36-16,0 0 15,-18 71-15,18-71 16,0-17-16,18 88 0</inkml:trace>
  <inkml:trace contextRef="#ctx0" brushRef="#br0" timeOffset="73979.77">23936 8696 0,'0'-18'0,"0"1"31,0-1-15,0 0-1,-18 1 1,18 34 15,0 1-15,0 0-16,-17-1 0,17 1 15,0 35-15,-18-18 0,0 53 16,18-52-16,0-19 16,-17 107-1,-1-71-15,18-36 16,0 1-16,0 17 0,0-17 16,0 17-1,18-35-15,-18 18 16,17-1-1,1 1-15,0 0 16,-1-18-16,-17 17 0,53 1 16,-35 0-16,52 17 15,-52-35-15,53 18 16,-54-1-16,54-17 16,-54 0-16,1 0 0,53 18 15,-1-1 1,-52-17-1,35 0 1,-36 18-16,1-18 0,17 0 16,-17 0-1,0 0 17,-36 0 14,18-18-14,0-17-17,0 18-15,0-54 16,0 36 0,0 17-16,18 0 0,-18-52 15,0 52-15,0-52 16,0 34-1,0 19 1,-18-1-16,18 0 16,0 1-1,0-1-15,0 1 16,-18-19 0,18 1-1,0 17-15,0 1 0,0-1 16,-17 0-16,17 1 15,-18-18 1,18-1 0,0 19-16,0-1 15,-18 0-15</inkml:trace>
  <inkml:trace contextRef="#ctx0" brushRef="#br0" timeOffset="75228.87">24112 8678 0,'0'0'0,"0"18"0,-17-18 16,17 18-16,-36 17 15,-16 35 1,34-52 0,-35 88-1,35-71-15,36-35 32,-18-17-32,53-19 15,-35 19-15,70-89 16,-53 88-16,18-35 15,-53 36-15,35-1 16,-52 53 0,-1-17-16,0 0 0,-35 70 15,18-35 1,0 17-16,35-35 0,-35 1 16,35-19-16,-18 19 15,36-36-15,52-53 16,-52 35-1,35-35-15,-18 18 16,53-53-16,-70 52 16,17 19-16,-17-18 0,-1 17 15,1 0 1,-36 18-16,-35 88 16,18-70-16,-53 106 15,53-89-15,-18 35 16,17-34-16,19-1 0,-54 71 15,54-89 1,34-17-16,19-52 16,-1 34-16,-18-17 0,54-36 15,-36 36-15,159-142 16,-105 89 0,-89 71-1,0 34-15,-18-17 0,-53 71 16,36-36-1,0 0-15,-106 89 0,0 35 16,52-71 0,72-71-16,17 1 15,17-36 1,54-35 0,-53 18-16,105-71 15,-70 71-15,70-88 16,-70 87-16,-17 19 0,-19-1 0,36-35 15,-53 71 1,-17 35-16,-19 0 16,-52 35-1,70-53-15,1 0 0,-54 36 16,54-36-16,17 0 16,52-70-1,-34 35-15,35-35 16,-35 17-16,17 1 15,18-19-15,-18 19 16,18 17 0,-71 17-16,1 1 15,-1 0-15,-17 35 0,17-36 16,18 1-16,-35 35 0,17-36 16,18 36-1,36-70 1,-19 17-16,36-53 15,-35 17-15,35-16 16,-36 34-16,1 0 16,-36 36-1,1-18-15,-54 70 16</inkml:trace>
  <inkml:trace contextRef="#ctx0" brushRef="#br0" timeOffset="78125.32">24906 7938 0,'-18'-18'15,"1"0"1,17 1 0,0-1 15,0 0-31,35-17 31,-17 35-31,17 0 16,-17 0-16,-1 18 15,1-1-15,-18 19 16,0-19-16,-18 1 16,18 0-16,-17-1 0,17 18 15,-18 1-15,0-36 0,-17 53 16,17-36-1,18 1-15,0 0 16,18-18 0,0 0-16,-1 0 15,19 0-15,-19 0 16,36 0-16,-18-18 16,71 18-16</inkml:trace>
  <inkml:trace contextRef="#ctx0" brushRef="#br0" timeOffset="79566.95">25647 7832 0,'0'0'0,"0"-18"16,-18 18-1,18-18 1,-17 18-16,-1 0 16,18 71 15,0-53-15,0 35-1,18 52 1,17 1-1,-35-88-15,0 17 16,0-17 0,-18-18-1,1 0-15,-1 0 16,0 0-16,1-18 0,-1 18 0,-17-18 16,17 18-1,1-17-15,17-1 0,0 1 16,17-1-16,36-35 15,-35 35-15,-1 1 16,36-36-16,71-53 0</inkml:trace>
  <inkml:trace contextRef="#ctx0" brushRef="#br0" timeOffset="82310.14">25294 7990 0,'0'18'47,"0"0"-31,0-1-16,0 1 0,0 0 16,0 17-16,0-17 15,0 17-15,-17-18 16,17 1-1,-18-36 17,-17 1-17,17-1 1,0 1 0,36 17-1,0 0 1,-1 0-1,1-18-15,0 18 0,-1 0 0,71 0 16</inkml:trace>
  <inkml:trace contextRef="#ctx0" brushRef="#br0" timeOffset="86139">22613 11465 0,'0'0'0,"0"18"16,0 0 0,0 17 15,0-18-31,-18 36 0,18-35 15,0 0-15,0-1 0,-17 36 16,17-35-16,-18 35 16,18-36-16,-18 19 15,18-54 1,18-35 15,-18 36-31,0-1 16,0 0-16,0 1 0,-18 17 15,18-18-15,-17 0 16,17 1 15,17 17-15,1 0-16,0 0 0,-1 0 16,54 0-16,123 17 15</inkml:trace>
  <inkml:trace contextRef="#ctx0" brushRef="#br0" timeOffset="87128.89">23178 11377 0,'0'18'15,"17"-18"-15,1 0 32,17 0-17,-17 0-15,17 0 16,18 0-16,-18 17 16,-17-17-16,-1 18 15,-17 17 1,-17 36-1,-1-54-15,-35 54 16,36-71-16,-1 35 16,0 1-1,71-36 1,-17 0 0,52-18-1,-53 0-15,36 1 0,-36 17 0,18 0 16,17-18-16,-34 0 0,-1 18 15,0 0-15,18-17 16,18-19 0,-54 19-1,-17-1-15,-17 18 16,-1-17-16,0 17 0,1 17 16,-1-17-16,0 0 0,-17 18 0,-18 35 15,0 0 1,36-18-16,17-17 0,0 17 15,0-17-15,17-1 0,19 1 16,16-18 0,37-53-16,-54 35 15,18-17-15,-35 0 0,34-36 16,-52 53-16,0 1 16,-17-1-16,-124-17 0</inkml:trace>
  <inkml:trace contextRef="#ctx0" brushRef="#br0" timeOffset="94764.29">25171 8537 0,'0'0'0,"0"-17"47,0 34-16,0 1-15,-18 70 0,18-53-1,0 18-15,-18-17 0,18-1 16,-17 71-16,17-18 15,0 0 1,-18-53-16,18-17 16,0 17-16,0-17 15,0 0 1,18-18 0,-1 17 15,1-17-31,0 0 15,-18 18-15,70-1 16,-34-17-16,-1 0 16,18 18-16,35 0 15,-53-18 1,18 17-16,-18-17 0,-17 0 0,35 18 16,-18-18-16,1 0 15,-1 0-15,-18 18 0,36-18 16,-35 0-1,35 17-15,0-17 16,-36 0-16,36 0 16,-35 0-1,0 0-15,35 0 16,-36 0-16,18 0 16,-17 0-16,0 18 15,-1-18-15,19 0 16,-19 0-16,19 0 15,-19 0-15,18-18 16,-17 18-16,0 0 16,-1 0-16,1 18 15,0-18-15,17 0 16,-17 0-16,17 18 16,-17-18-16,17 0 15,0 0 1,-17 0-1,-1 0 1,1 0 0,0 17 15,-1-17-15,-17-17-1,0-19 16,0 19-31,-17-19 16,17 19-16,0-1 16,0 0-16,0-17 15,0-18 1,0 36-16,17-1 0,-17-53 16,0 54-16,18-54 15,-18 54-15,0-1 16,0-17-16,0-36 15,0 53-15,0 1 16,0-36-16,0 35 16,0-17-16,0 17 15,0 1-15,0-1 16,-18-17 0,18 17-1,-17 18-15</inkml:trace>
  <inkml:trace contextRef="#ctx0" brushRef="#br0" timeOffset="95275.76">26652 8537 0,'-17'0'62,"-1"0"-46,-17 0-1,17 0 1,1 0-16,-1 0 16,-35 0-1,35 0-15,1 0 0,-19 0 16,19 0-16,-54 0 15,54 0-15,-36 0 16,-53 0 0,88 0-16,-52 18 15,52-18-15,-70 0 16,70 0 0,-52-18-16,52 18 0,-53 0 15,36-17 1,0 17-16,17 0 15,-35 0-15,36 0 0,-54 0 16,53 0-16,-52 0 16,52 0-1,-17-18-15,-36 18 0,54 0 16,-54-18 0,54 18-16,-19 0 15,-17 0 1,-17 36-16</inkml:trace>
  <inkml:trace contextRef="#ctx0" brushRef="#br0" timeOffset="95905.08">25929 8661 0,'0'0'16,"0"-18"-1,0 0 1,0 36 31,0 35-32,-17 106 1,-1-124-16,0 53 16,18-35-16,-35 106 15,35-124-15,0 0 16,0 36-16,0-53 0,0 35 16,0-89-1</inkml:trace>
  <inkml:trace contextRef="#ctx0" brushRef="#br0" timeOffset="100738.53">26352 8714 0,'0'0'0,"0"-18"31,0 0 16,0 1-31,0-1 15,-17 18 0,-1 0-15,1 0-1,-1 35 1,0-17-16,1 17 16,-1-35-16,18 18 0,-18 17 15,1-17-15,-19 17 16,19-17-16,-1-1 16,1 1-16,-1 17 15,0-17 1,18 0-16,0-1 15,18 18 1,17 1 15,-17-19-31,-18 1 16,17-18-16,-17 18 0,18-18 16,0 0-16,-1 0 15,19 0 1,-1 17-1,-17-17-15,-1 0 16,1 0-16,-1 0 16,-17-17-1,18-1 1,-18 0 0,0 1-16,0-1 15,0 0-15,-18 1 16,18-1-1,-17 18 1,17-17-16,-18 17 16,-17 0-1,17 0 1,1 0 0,-1 0-16,0 0 15,36 0 1,0 0 15,-1 0-31,-17 17 16,18-17-16,0 0 0,-1 0 15,-17 18-15,53-1 32,-18 1-32,-17-18 15,-18 18-15,18-18 16,-18 17-1,-18-17-15,-17 18 16,-18-18 0,35 0-16,1 0 15,-1-18-15,0 18 0,-35 0 16,-17-17-16</inkml:trace>
  <inkml:trace contextRef="#ctx0" brushRef="#br0" timeOffset="110565.66">27428 11095 0,'0'17'0,"-17"-17"0,17-17 16,-18 17-1,1-18 17,17 1-32,-18 17 15,36-18 1,-1 18 0,1 0-1,17 0-15,-17 0 16,52 35-1,-52-35-15,35 35 16,-36-17-16,1 35 0,-18-35 16,0 35-1,-35-18 1,17-17-16,-35-1 16,36-17-16,-1 0 15,36 0 16,-18 18-31,53-1 16,17 19 0,-52-19-16,35 19 15,-36-19-15,19 36 16,-36-35-16,-18-1 16,0 1-16,1-18 0,-19 18 15,-17-1-15,36-17 0,-18 0 16,-36 0-16,53 0 15,-17 0-15,-18 0 16,18-35-16</inkml:trace>
  <inkml:trace contextRef="#ctx0" brushRef="#br0" timeOffset="110920.8">28099 11448 0,'-18'0'16,"0"0"-1,1 0-15,-1 0 16,1 17-16,-1-17 15,0 18-15,1 0 0,-1 17 32,18-18-32,18 19 15,17-19-15,18 1 16,-36-18-16,36-18 16,0-35-1,-53 18-15,-17-18 16,-1 36-1,-17-19-15,-124 1 0</inkml:trace>
  <inkml:trace contextRef="#ctx0" brushRef="#br0" timeOffset="111452.97">28751 11324 0,'-53'-17'31,"106"34"-31,-123-34 0,35 17 0,17 0 16,-35 0-16,35 0 16,1 0-16,-19 17 0,19 1 15,-1-1-15,1 36 16,17 0 0,0-35-16,35 35 15,-18-53-15,1 17 0,0-17 16,17 0-16,-17 0 0,52-35 15,-52 35-15,-1-53 16,1 36-16,-18-1 0,0-17 16,-53-36-16</inkml:trace>
  <inkml:trace contextRef="#ctx0" brushRef="#br0" timeOffset="118366.63">24783 11342 0,'0'-18'31,"0"1"-15,0-1-16,0 0 0,17-17 15,1 17-15,-18 1 0,18-1 16,17-53-16,18 19 15,-36 34 1,-17 0-16,18 18 16,-18 18-16,-18-18 15,18 70 1,-35 125 0</inkml:trace>
  <inkml:trace contextRef="#ctx0" brushRef="#br0" timeOffset="118638.21">25171 11148 0,'-18'-18'15,"36"36"-15,-54-36 16,36 0-16,-35 36 16,17-18-1,1 18-15,-1-18 0,1 17 0,-1 19 16,0-19-1,18 36-15,36-17 16,-19-36 0,36 0-16,-35-18 15,-1 0-15,36-17 0,-35 17 16,0 1-16,-1-1 0,1 0 16,0 1-16,-18-54 15,-71 36-15</inkml:trace>
  <inkml:trace contextRef="#ctx0" brushRef="#br0" timeOffset="119372.28">25559 11183 0,'0'0'32,"17"0"-17,1-35 1,0 17-1,17-17-15,0 0 16,-17 35 0,-36 0-1,18 17-15,-17 18 16,-1 18 0,-17 106-16</inkml:trace>
  <inkml:trace contextRef="#ctx0" brushRef="#br0" timeOffset="119664.49">25859 11201 0,'0'0'16,"17"-18"-16,-34 0 16,17 1-16,-18-1 15,0 18 1,1 0-16,-1 0 0,18 18 15,-35-1-15,17 36 32,18-35-32,0 0 0,18-1 15,-1-17-15,1 0 16,17-17-16,-17 17 16,0-18-16,17-17 15,-17-18 1,-18 35-16,-18 0 15,-70 18-15</inkml:trace>
  <inkml:trace contextRef="#ctx0" brushRef="#br0" timeOffset="120279.01">26194 11183 0,'0'0'16,"0"18"-16,0-36 31,0 0 0,17 1-31,1-1 0,17 0 16,-17 1-16,17-18 15,-17 17-15,17 0 16,-35 36 0,-18-18-16,18 18 15,0-1-15,-17 18 0,-18 107 16</inkml:trace>
  <inkml:trace contextRef="#ctx0" brushRef="#br0" timeOffset="120715.97">26564 11183 0,'0'-18'15,"0"1"-15,-17-1 32,17 36-17,-18-18-15,0 53 16,18-36 0,0 36-1,0-17-15,18-19 16,0-17-16,-1 0 15,36-35 1,-53 17-16,18 1 0,-1-36 16,-17 17-16,0 1 15,-88 0-15</inkml:trace>
  <inkml:trace contextRef="#ctx0" brushRef="#br0" timeOffset="143754">16316 7003 0,'0'17'0,"0"19"15,0-19 1,0 1-16,0 52 15,0-34-15,0-1 0,0 88 16,0-70 0,0 106-16,0-106 15,-18 88-15,1 53 16,17-159 0,0-17-16,-18 88 0</inkml:trace>
  <inkml:trace contextRef="#ctx0" brushRef="#br0" timeOffset="144503.43">16157 7020 0,'0'0'15,"18"-17"1,-18-1 0,0 0-1,0 36 32,0 0-31,0-1-16,0 19 0,0-1 15,17 35 1,-17-52-16,0 0 0,0 17 16,0-17-16,0-1 15,18-34 1,-18-1-16,71-70 31,-71 52-31,17 19 0,19-54 16,-1 18-1,-17 36 1,-18-1-16,0 36 47,17 88-31</inkml:trace>
  <inkml:trace contextRef="#ctx0" brushRef="#br0" timeOffset="145052">16298 6950 0,'0'17'16,"-17"19"15,-1-19-31,18 1 0,-35 35 16,17-36-16,0 19 15,-17 17-15,18-36 0,-19 36 16,36-35-16,-17-1 0,17 1 16,17-36-1,19-17 1,-19 18-16,36-54 15,-35 53-15,-1-17 16,1 17-16,-18 1 0,35-18 16,-35 17-16,18 0 15,0 18 1,-18 18 0,17-18-16,-17 18 0,36 34 15,-19-34 1,18 53-1,-35-54-15,106 107 0</inkml:trace>
  <inkml:trace contextRef="#ctx0" brushRef="#br0" timeOffset="150502.15">16192 5821 0,'-17'0'0,"34"0"0,-69 17 16,52 1-1,-18 0-15,0-18 0,-17 53 16,17-36-16,-35 36 16,53-35-16,-17-1 15,34 1 1,19-36-16,-1 1 15,18-18-15,-35 17 16,-1-17-16,18 17 0,18-35 16,-35 35-16,53-70 15,-71 71 1,-36 34 0,19 1-16,-36 35 15,0 0-15,0 17 16,35-52-16,-17 0 15,35-1-15,18-17 16,17-53 0,-17 36-1,70-72-15,-53 37 16,-17 52-16,-1-36 16,-17 54-1,-17 0-15,-19-1 16,-34 54-1,35-1 1,17-52-16,0 0 16,18-1-16,18-34 15,70-36 1,-17-18 0,-54 36-16,72-36 15,-72 54-15,1-1 16,-18 36-16,-53 35 15,35-18 1,1 0-16,-1-17 0,-53 88 16,54-89-16,-1 18 15,0 1-15,1-19 0,17 19 16,35-54 0,-17 0-16,-1 1 15,54-36-15,-53 18 0,17 17 16,0-17-16,0-1 15,-17 1 1,-18 35 0,0 18-16,-35-1 0,35 1 15,-18 0-15,-35 35 16,0 17 0,36-35-1,34-35-15,-17-17 16,18 17-16,0-18 0,35-35 15,-36 36-15,71-54 16,-52 53 0,-19 1-16,-17 34 15,0 1-15,-17 0 0,17-1 16,-18 1-16,0 17 0,18-17 0,-105 194 16</inkml:trace>
  <inkml:trace contextRef="#ctx0" brushRef="#br0" timeOffset="151154.47">16528 6121 0,'17'-18'16,"-34"36"-16,34-54 15,-17 19-15,-17 17 16,-1-18 0,0 18-16,-17 18 15,17-1-15,-17 1 16,18 0-16,-1-18 0,-35 35 15,35-17-15,-17-1 16,35-34-16,-18-1 16,18 0-16,0-17 15,0 0-15,0 17 16,18-17-16,-18 0 0,0 17 0,0-17 16,-18 17-16,-17-35 15,17 53 1,-34 0-16,34 0 15,-17 18-15,-1-1 0,19 1 16,-1 0-16,-17-1 0,35 1 16,-35 17-1,70-52 1,0-19 0,-17 19-16,17-19 0,-17 19 0,17-19 15,0-52 1,-35 71-1,-17 17-15,-1 0 16,0 0-16,1 17 0,-1-17 0,-17 36 16,17-19-16,-52 54 15,52-54-15,0 1 16,18 0-16,18-36 16,0 0-1,-1 18-15,1-17 16,35-36-1,-36 35-15,1-17 0,-18 17 16,-18 18-16,1 0 16,-1 0-16,0 0 15,1 0-15,-18 0 16,-1 0 0,19 0-16,17 18 0,-18-18 15,18-18-15,18 18 16</inkml:trace>
  <inkml:trace contextRef="#ctx0" brushRef="#br0" timeOffset="158732.31">16263 8678 0,'0'18'31,"-18"0"-15,18-1-1,-17 1 1,17 0-16,-18 34 16,0 19-1,18-53-15,0 17 16,0-17-1,0-36-15,18 0 16,17-35 0,-17 0-16,0 36 0,17-54 15,-17 71 1,-71 71 0,35-54-16,0 19 15,-52 87-15,35-70 16,-54 71-16,72-89 0,-19 35 15,19-52-15,-1 0 0,18-1 16,18-34 0,-1-1-16,36-35 15,-35 18-15,70-71 16,-53 71-16,54-71 16,-72 71-16,1 17 0,17-53 15,-35 54 1,-35 52-1,35-17-15,-18-1 0,-17 36 16,17-35-16,1 17 0,-19 18 16,19-35-16,-18 70 15,35-70-15,35-36 16</inkml:trace>
  <inkml:trace contextRef="#ctx0" brushRef="#br0" timeOffset="159185.01">16422 8819 0,'17'-35'0,"19"0"16,-36 17-1,17 18-15,-17-17 16,0-1-16,0 36 16,-35-1-16,-35 71 15,52-52 1,-17 17-16,17-18 16,0-17-16,-17 34 0,35-34 15,18-18 1,52-53-1,-52 36-15,52-72 16,-52 72-16,35-54 16,-141 106-16,194-70 0,-89 18 15,-34 34 1,-1 1-16,0 17 0,1-17 0,-19 35 16,1-18-16,18 0 15,-19 36-15,19-54 0,-1 19 0,-17 34 16,35 1-1,0-54 1,17-17-16,1-17 16,0 17-16,17-35 0,-17 17 15,-1 0-15,18-17 0,-35 17 16,53-35 0,-53 71-1,-17 0 1,-1-1-16,0 1 0,-17 35 15,-18 17 1,18 19-16</inkml:trace>
  <inkml:trace contextRef="#ctx0" brushRef="#br0" timeOffset="161332.15">16228 9349 0,'17'0'0,"1"0"0,-53 0 0,88-18 15,-18 18 17,18 0-32,-53-18 15,18 18-15,-1 0 16,-34 0 15,-54 0-15,53 0-16,-35 0 0,18 0 15,17 0-15,-34 0 16,34 0-16,-35 0 16,71 0 15,35 0 0,-1 0-15,-16 0-16,34 36 15,-52-36-15,53 17 16,-54-17-16,1 18 16,-1-18-16,19 0 15,34 0 1,-52 0-16,17-18 16,-17 18-16,-1-17 15,1 17-15,-18-18 0,18 0 16,-1-35-1,-17 1 1,0 34-16,0-17 16,0 17-16,0 0 0,0-35 15,0 0 1,0 36-16,-17-18 16,17 17-1,0 0-15,-18 1 0,18-1 16,0 0-16,-18-17 15,18 0 1,0 17 0,0 1-16,0-1 15,18-17 17,-18 17-17,0 0 1,-18 18-16,18-17 15,-17 17-15,-1 0 16,18-18-16,-17 18 16,-1-18-16,0 18 0,-17 0 15,17 0-15,-17-17 16,0 17-16,-53 0 16,70 17-16,-53-17 15,54 0-15,-1 0 16,0 0-16,1 0 0,-18 0 15,17 18-15,-35-18 16,18 18 0,17-18-1,0 0-15,1 0 16,-1 0 0,1 0 30,-1 0-14,18 17-1,-18 1-15,18 17-1,-17 1-15,17-19 16,0 36-16,0-35 0,0 35 15,0-18-15,0 53 16,0-35 0,0-18-16,0 1 15,0 17-15,0-18 16,17 0-16,-17-17 16,0-1-16,0 1 15,18 0 1,0-18-16,-18 17 0,17-17 15,1 18 1,-1 0 0,19-1-1,-19-17 1,19 0-16,-1 0 16,-17 0-16,-1 0 0,36 18 15,-35-18-15,35 0 16,-36 0-16,36 17 15,-35-17-15,35 0 16,-36 0-16,1 18 16,17-18-16,-17 0 15,35 0-15,-18 0 32,-35 18-32,18-18 15,-18-18 1,17-35 15,-17 36-31,18-1 0,-18 0 16,0 1-16,0-1 0,18-17 15,-18-18 1,0 18-16,0 17 16,0-17-16,17-18 15,-17 35-15,0-35 16,0 18-1,0 17-15,0-17 16,0 17 15,0-17-31,0 0 32,0-1-17,0 19-15,0-1 16,0 1-16,0-1 15,0 0-15,0 1 16,0-1-16,-17 18 16,17-18-16,-18 1 15,0 17-15,1-18 0,-18 0 16,-1 1 0,19-1-1,-19 0-15,19 18 0,-1-17 16,0 17-16,-17-18 15,18 18-15,-19 18 16,19-1 0,-19 36-16</inkml:trace>
  <inkml:trace contextRef="#ctx0" brushRef="#br0" timeOffset="175753.17">6897 5803 0,'-18'0'0,"18"-17"62,-17 34-46,17 1-1,0-1-15,0 1 16,0 53-16,0-36 16,0 71-16,0-71 15,0 106 1,0-106-16,0 36 16,0-53-16,0-1 0,0 1 15,0 0-15,0-1 16,0-34 15,0-36-15,0 35-16,0-17 0,0 17 15,0-17-15,0 0 0,0-71 16,0 35 0,0 53-16,0 1 15,-18-18-15,18 17 0,0-35 16,0 35-1,-18 1 1,18-1 0,0 36 15,0 17 0,-17-17-31,17 17 0,0 18 16,0-18-16,0 18 0,0 18 15,0 17-15,0 88 16,0-141-16,0 54 16,0-72-16,0 36 15,0-35-15,17 0 16,-17-1-16,0-34 31,0-1-15,0 0-16,0 1 0,0-54 15,0 36 1,0-89 0,0 89-16,18-36 0,-18 54 15,0-18-15,18-36 16,-18 36-16,0 17 0,0 0 0,0 1 16,0-1-16,-18-35 15,18 36 1,0-1-16,0 0 0,0-17 15,0 17-15,0 1 16,0-1-16,0-17 16,0 17-1,0 1 1</inkml:trace>
  <inkml:trace contextRef="#ctx0" brushRef="#br0" timeOffset="177460">8978 5539 0,'0'-18'31,"0"0"-31,0 1 16,0-1-1,0 0-15,0 1 16,0-18-1,0 17-15,0 0 16,18 18-16,-18-17 16,0-1-1,0 36 17,0 35-17,0-36-15,17 1 16,-17 52-16,18-34 15,-18-1-15,18 71 0,-1-53 16,-17 0-16,0-36 16,18 18-1,-18-17-15,0 0 16,0-36 0,0 0-1,0 1-15,0-1 0,18-17 16,-18 17-16,0-17 15,0 17-15,0 1 0,0-36 16,0 35-16,0-35 16,0 36-16,0-1 15,0 0 1,0 1-16,0 34 31,0 36-15,0-35-16,0 0 15,0 52-15,0-35 0,0 18 16,0 53 0,0-35-16,0-54 0,0 89 15</inkml:trace>
  <inkml:trace contextRef="#ctx0" brushRef="#br0" timeOffset="178289.91">7038 5733 0,'-18'-36'16,"1"36"-1,17-17-15,-18-1 16,0 18 0,1 0-16,-1 0 15,0 18 1,1-1-16,17 19 16,-35 34-16,35-17 15,-18-35-15,18 17 0,0 36 16,0-54-16,0-17 31,18-17-31,-18-1 16,17 0-16,1-35 15,-18 0-15,17 1 16,-17 34-16,0-17 16,-17 52-1,-1 19 1,1-1-16,-19 176 15</inkml:trace>
  <inkml:trace contextRef="#ctx0" brushRef="#br0" timeOffset="179358.46">11130 5468 0,'0'0'0,"0"-18"16,0 1-1,-18 17 1,18-18-16,-17 18 31,17 35-15,0-17-16,-18 0 15,18 35-15,-17-36 0,17 19 16,-18 52 0,18-53-1,0-53 1,18-52-16,-1 52 16,-17 1-16,18-36 15,-1 17-15,-17 19 0,18-19 16,-18 19-16,0-1 0,0 1 15,0 34-15,-18-17 16,18 18-16,0-1 0,-17 36 16,-1 0-16,1 0 15,-1-18-15,18 36 16,0 35-16</inkml:trace>
  <inkml:trace contextRef="#ctx0" brushRef="#br0" timeOffset="181457.02">12982 5503 0,'0'18'63,"0"35"-32,0-35-31,0 17 16,0-18-16,0 1 0,0 0 15,0-36 1,18-35 0,-18 36-16,0-1 15,0-35-15,0 35 0,18-17 16,-18 17-16,-18-17 15,18 18 1,-18 17 0,18-18 46,0 0-31,-17-17 1,17 17-17,0 1 1,0 34 0,0 1-1,0 0-15,0-1 16,0 19-16,0-1 0,0 18 15,0-18-15,0 18 16,0 17-16,0-52 16,0 70-16</inkml:trace>
  <inkml:trace contextRef="#ctx0" brushRef="#br0" timeOffset="182869.31">14658 5539 0,'0'-18'0,"0"0"79,0-35-64,18 36 1,-18-18-16,0 17 15,0 0-15,0 1 16,0 34 15,0 1-31,0 17 32,0-17-32,0-1 0,0 19 0,0-1 31,0-53-16,0 1 1,0-36 0,0 18-1,0 52 1,-18 124 0</inkml:trace>
  <inkml:trace contextRef="#ctx0" brushRef="#br0" timeOffset="198330.53">15910 5750 0,'-17'36'15,"17"-19"1,-18-17-16,18 53 16</inkml:trace>
  <inkml:trace contextRef="#ctx0" brushRef="#br0" timeOffset="199546.08">15981 5697 0,'0'0'16,"0"18"15,-18 35-15,1-35-16,17 17 0,-18-18 16,18 1-16,-18 35 0,1 18 15,17-54 1,0 1-16,0-1 0,17-17 15,-17-17-15,18 17 16,17-53-16,-17 35 16,-1-17-16,19-18 0,34-53 15,-52 71 1,0 0 0,-18 52-16,-18-17 15,18 18-15,0 0 0,-18 17 16,1 18-16,-1 17 15,18-52-15,-18 53 16,18-54-16,18 1 16,0-18-16,-1-18 15,1 1-15,0-1 0,17-35 16,18-35 0,-53 70-1,17-17-15,1 35 0,-18-18 16,0 36-1,-18 17-15,18 18 16,0-35-16,0-1 16,0 36-16,0-35 15,0 0-15,0 17 16,0-18-16,18 19 16,0-54-1,-18 0-15,17-17 16,-17 18-16,18-19 15,-18 1 1,0 53 15,0-1-31,0 1 16,0 35 0,0-36-1,18-17 1,17-35-1,-35 18-15,18-1 16,-18 0 0,17 1-16,-17-1 0,18 0 15,-18 1 32,-18 17-31,18-36-1,-17 36-15,17-17 0,0-1 16,-18 1 0,0 17-1,1 0-15,-1 0 16,0 0-16,18 17 0,-17-17 16,-1 18-16,0-1 15,18 1 1,18-36-1,0 1 1,-1-1 0,19-35-1,-19 36-15,-17-1 16,0 0-16,-17 18 47,17 18-47,-18 0 15,18-1-15,0 19 16,18-19 0,-1 1-1,1-18-15,0-18 16,-1 18-16,-17-17 16,18-1-16,-1 0 15,-34 54 16</inkml:trace>
  <inkml:trace contextRef="#ctx0" brushRef="#br0" timeOffset="200333.61">16228 6050 0,'-18'18'32,"0"-18"-32,18 35 0</inkml:trace>
  <inkml:trace contextRef="#ctx0" brushRef="#br0" timeOffset="201079.4">16263 6032 0,'-18'18'31,"18"0"-31,-17-1 16,-1 1-1,0 0-15,1-1 0,-1 19 16,1-19 0,34-17-1,18-35 1,-17 17-16,-18 1 15,18-1-15,-1 0 0,1 1 16,-18-1-16,18 18 0,-18-18 16,-18 18-1,0 18-15,1 0 16,-1-18-16,0 17 16,1 1-16,-18 0 15,35-1-15,-18-17 16,36-17-1,-1-1 1,1 0-16,-18 1 16,17-1-16,1 18 0,-18-18 15,0 1-15,-18 17 16,1 0-16,-1 17 16,1-17-16,-1 18 0,-17 0 15,17-18-15,18 17 0,-35 1 16,17 0-1,18-36 1,18 18 0,-18-18-16,17 1 15,1-19 1,17-16 0,-17 34-16,-18 0 15,0-17 1,18 35-16,-18-18 0,-18-17 15,18-18 1,-18 36 0,1 17-1,-1 0 1,36-18 31,17 0-47,0-17 15,-17 17 1,-1 1-16,1-1 16,17 0-16</inkml:trace>
  <inkml:trace contextRef="#ctx0" brushRef="#br0" timeOffset="205029.24">16087 8167 0,'-18'0'32,"18"-18"-1,-18 1-31,18-1 15,-17 18-15,17-35 16,-18-18 0,18-18-1,0 54-15,18-54 16,-18 53-16,0-52 16,0 34-16,17 19 0,-17-1 15,0-35-15,18 0 16,-18-17-16,0 52 15,18-35-15,-18 36 0,0-1 16,0-35-16,0 35 0,0 1 16,0-1-16,0-35 0,0 36 15,0-54 1,0 18-16,0 0 16,0 36-16,17-54 15,-17 53-15,0-17 0,0 17 16,0 1-16,0-36 15,0 18-15,0-1 16,0 19-16,0-1 0,18-17 16,-18 0-16,0 17 0,0 0 15,0 1-15,0-36 0,18 0 16,-18 35-16,0-17 16,0 17-16,0 1 15,0-1-15,0-17 16,0 17-1,0-17-15,0 17 16,0-17-16,0 17 0,0 1 16,0-1-16,0 0 0,0 1 15,0-1-15,0 0 16,0-35-16,0 36 16,-18 17-16,18-18 15,0 0-15,0 1 16,0-1-16,0-17 15,0 17-15,0-17 16,0 17-16,0-17 16,0 17-16,0 1 15,-18-1-15,18 1 0,0-1 16,0 0-16,-17 1 16,17-1-16,0-17 15,-18 35-15,18-36 16,0 19-16,-18-1 15,18 1-15,0-1 16,-17 0-16,-1-17 16,0 17-1,18 1-15,-17 17 16,17-18-16,-18 0 16,18 1-1,-17 17-15,17-18 0,-18 18 16,18-17-1,-18 17-15,18-18 16,-17 18-16,-1-18 16,0 1-1,1 17-15,17-18 16,-18 18-16,0 0 16,18-18-16,-17 18 15,-1 0-15,1-17 16,-1 17-16,18-18 0,-18 18 15,1 0-15,-1-18 16,0 18 0,1-17-16,-19-1 15,19 18 1,17-18-16,-18 18 16,1 0-16,-1-17 15,-17-1 1,-1 1-1,19-1 1,-1 18-16,0-18 16,-17 1-1,17-1 1,1 18 0,17-18-16,-18 1 15,1-1-15,-1 0 16,0 1-1,18-1-15,-17 1 16,17-1-16,-18 18 16,18-18-16,0 1 15,0-1-15,-18 0 0,18 1 16,0-19-16,0-17 16,0 36-16,0-18 31,0-1-31,0 19 15,18-19-15,-18 19 16,0-1-16,0 0 16,0 1-16,0-1 15,0 1 1,18 17 0,-18-18-16,0 0 31,0 1-16,17 17-15,-17-18 16,0 0 0,18 18-1,-18-17-15,0 34 157,0 1-126</inkml:trace>
  <inkml:trace contextRef="#ctx0" brushRef="#br0" timeOffset="205879.58">15081 4533 0,'0'-17'62,"18"-1"-62,0-17 16,-1 35-16,18-53 16,-17 35-16,17-17 15,-17 17-15,17 1 16,-17 17-1,0 0 1,17 35-16,-35-18 16,17 1-16,1 0 0,-18-1 15,35 1-15,-35 0 0,18-1 16,0 19-16,-1-36 16,-17 17-16,53 18 0</inkml:trace>
  <inkml:trace contextRef="#ctx0" brushRef="#br0" timeOffset="206764.11">14658 2928 0,'0'0'0,"-18"18"16,18-1-16,0 19 0,-17 17 15,17-36-15,-36 107 16,36-89-16,-17 35 0,-19 177 16,19-158-16,-18 105 15,17-106-15,-53 335 0</inkml:trace>
  <inkml:trace contextRef="#ctx0" brushRef="#br0" timeOffset="207216.21">15787 2681 0,'0'18'0,"0"17"15,0-17 1,0 52-1,0-17-15,-35 124 16,-1 158 0,19-247-16,-19 159 15,19 123-15</inkml:trace>
  <inkml:trace contextRef="#ctx0" brushRef="#br0" timeOffset="-208519.68">20832 2858 0,'0'-18'16,"-18"18"-1,18-18-15,0 1 16,-18 17-1,18-18-15,0 0 0,0 1 16,-17-1-16,17 0 16,0 1-16,0-1 15,17-17 1,-17 17-16,0 36 31,-17 70-15,-19 141-1,36-176 1,-17 88-16,-1-70 0,0 141 16,18-142-16,0 1 0,0 35 15,0-54-15,0 107 16,0-141-16,0 17 16,0-53-1,18 1-15,-18-1 0,35-88 16,-35 71-1,36-159 1,-19 141-16,1-88 16,-18 106-16,-18-36 0,18 36 15,0 0-15,-17-18 0,-1 35 16,0 0-16,1-34 16,-1 34-16,0 0 15,1 1-15,17-1 16,17 0-1,19 18 1,-19-17-16,54-1 16,-53 0-16,52 1 15,-35-1-15,1 1 0,87-36 16,-70 35-16,70-35 16,-70 18-1,0-1-15,-35 36 16,17-17-16,-35 34 0,-17 1 15,-1 0-15,-35 52 16,-141 124 0,35 0-1,106-141-15,0 18 0,-35 35 16,71-53-16,-36-1 16,35-16-16,106-36 15,-52-36-15,122-87 16,-87 70-16,-1 0 15,71-53-15,-70 53 0,105-88 16,-140 106-16,70-35 16,-124 105-1,0-18 1,-35 36-16,18 0 0,-18-17 16,-17 52-16,17-35 0,-88 123 15,88-123 1,35-18-16,36-35 15,35-35-15,-18 17 16,0-17-16,71-36 0,-35 19 16,193-142-1,-140 88-15,-19 35 16,-52 54-16,18-19 16,-36 19-16,-35 52 15,-17-17-15,-1 17 0,-88 88 16,53-70-16,-70 124 15,17-54 1,71-88-16,17 1 0,0-19 0,36-17 16,88-70-1,-71 34-15,141-87 16,-105 70-16,123-106 16,-123 106-16,87-70 15,-122 88-15,-1-1 16,35 1-1,-87 35-15,-1 18 16,0-1-16,-52 54 0,17-36 16,18 18-16,-142 88 15,72-35-15,-1 17 16,70-70 0,36-35-16,53-36 0,-17 1 15,17-19-15,-1 1 0,90-53 16,16-18-16,89-35 15,0-18 1,-194 142-16,-18-1 16,-35 36-16,-88 70 15,53-35-15,-18 0 0,-141 141 16,123-124 0,1 1-16,-36 52 0,53-70 0,-70 88 15,105-123 1,0 35-16,142-106 15,-71 35 1,158-123-16,-122 88 16,175-105-16,-193 105 15,140-88-15,-158 105 16,-17 19-16,34-19 16,-105 107-1,0-36-15,-1 0 0,-34 54 16,17-36-16,-88 88 15,70-53-15,-17 18 16,70-71-16,18 0 16,18-35-16,53-17 15,-19-1-15,1-17 0,177-71 16,-36 0 0,106-35-16,-36 17 15,-193 89-15,-1 0 16,18 17-16,-52 1 0,-19 17 15,1 35 1,-18-17-16,-71 70 16,19-18-16,-19-17 15,36-18-15,-1 18 0,1 0 16,35-17 0,18-36-16,123-36 15,-71 19-15,54-36 16,-36 17-16,0 1 0,89-35 15,-1-1-15,89-35 16,-18 36 0,-212 70-16,35 17 15,-70 1-15,-70 70 16,35-53-16,-1 1 0,1 17 16,-18-18-16,18 18 0,-124 106 15,124-124 1,0 35-16,70-52 15,-18-18-15,19 0 16,123-53-16,-107 35 16,231-70-1,-1-18 1,-229 71-16,0 18 0,35-19 16,-53 19-16,18-1 15,-35 53 1,-36-17-16,0 35 15,18-18-15,-17 18 16,-1-35-16,18-1 0,0 1 16,18-18-16,35-18 15,0-17 1,-36 17-16,1 1 0,17-19 16,-17 19-16,-36-18 15,18 17 1,-70 0-16,34 18 15,-69-17-15,34 17 16,-17 0 0,53 0-16,-89-18 15,-105-35 1,105 0 0,89 36-16,0-1 0,-53-17 15,52-1-15,-70-17 16,71 36-16,17-1 0,-87-35 15,-36 18 1,105 17-16,-87 1 16,70-1-16,-88 0 15,88 18-15,-106-17 16,124 17-16,-18 0 16,-53-18-16,53 18 0,0 0 0,-35-18 15,35 1-15,18 17 0,-89-35 16,71 35-1,-88-36 1,36 1 0,34 17-16,18 1 0,35-1 15,-17 18-15,-18-35 16,0 17-16,-17-17 16,-18-18-1,70 53-15,-53-18 16,36 1-16,17 17 0,-52 0 15,52 0-15,-123 0 16,71 0 0,-1 0-16,53 0 0,-17 0 15,-35 0-15,52 0 0,-17 0 16,-18 0-16,35-18 0,-70 18 16,17-18-1,54 18-15,-19 0 16,1 0-16,18-17 0,-1 17 15,-35 0-15,35 0 16,-52 17 0,34-17-16,1 0 0,18 0 15,-1 18 1,0-18-16,1 18 0,-1-1 16,0 1-16,-17 17 15,17-17-15,1 0 16,-18 17-16,17-18 0,-17 1 15,17 0-15,0-1 0,-35 36 16,36-35 0,-36 0-1,35-1-15,1-34 16,-1 17 0,0-36-16,1 19 15,-1-1 1,18 0-1,-18 18-15,1-17 16,-19 17-16,19 0 16,-1 0-16,-35 0 15,36 17-15,-19-17 16,19 0-16,-1 0 16,0-17-1,36 17 1,0 0-1,17 0-15,18-18 16,-35 18-16,70 0 16,-71 0-16,107-18 15,-36 1 1,-70 17-16,88 0 16,-89 0-16,71-18 15,-52 18-15,69 0 31,19 18-31,-89-18 16,53 0-16,-52 0 16,52-18-1,-53 18-15,0 0 0,54 18 16,34-18 0,-88 0-16,54 0 15,-54 0-15,106 0 16,0 0-1,0 0 1,-35 0 0,-88 0-16,123 17 15,-71 1 1,71-18 0,-52 18-1,-72-18 1,89-18-16,-18 18 15,36 0 1,-71-18 0,53 18-1,-71 0-15,-18 0 0,36 0 16,18 0-16,17 0 16,0 0-1,-35 0-15,35 0 16,-17 0-1,-53 0-15,17 0 0,106 18 16,-70-18 0,-36 0-16,35 0 15,-17 0 1,0 0-16,0 18 16,-18-18-16,36 0 15,0 0-15,17 0 16,-53 0-1,53-18-15,-35 18 16,18 0 0,35-18-1,-36 18 1,-17 0-16,18-17 16,-36 17-16,35 0 15,54 0 1,-1-18-1,-87 18-15,52-17 16,-35 17-16,35-18 16,-18 18-1,-17 0 1,-17 0-16,-1 0 16,18 0-16,-36 0 0,1 0 15,0 0 1,-18 18-1,17-18 1,-17 17 0,0 1-1,-17-18 1,17 17-16,-18-17 0,0 18 16,1 0-1,-1-18-15,18 17 16,-17-17-1,17 18 1,0 0 0,0-1-1,-18 1-15,18 0 16,-18 17-16,1 35 16,-1 1-1,18-53 1,-35 87-1,17-87-15,18 17 0,0-17 0,0 0 16,-18 35-16,18-18 16,0-18-16,0 19 0,0-1 0,0-17 15,0 70-15,0-35 16,0-36-16,0 54 16,-17-53-16,17 34 15,0-16 1,0-19-16,0 1 0,-18 17 15,18-17-15,-17 0 16,17-1-16,-18 1 16,0 0 15,1-18-15,-19 17-1,1 1 1,17-18-16,-35 17 15,18-17-15,0 0 16,-36 0-16,54 0 16,-71 0-16,52 0 15,-17-17-15,36 17 0,-19-18 16,-16 1-16,-37-1 16,-16 0-1,69 18-15,-87 0 16,70 0-16,-35 0 15,35 0-15,0-17 0,-141 17 16,35 0 0,106 0-16,-88 0 15,88 0-15,0 0 0,-106 0 16,107 0-16,-1 0 16,-36 0-16,36 0 0,-105 0 15,105 0-15,-106 17 16,106-17-16,18 0 15,-71 0-15,53 0 0,0 0 16,-106 0-16,107 0 16,-90-17-1,90 17-15,-72 0 16,71 0-16,-53-18 0,53 18 16,18 0-16,-35 0 15,34 0-15,-105 0 16,123 0-16,-34 18 15,16-18-15,19 0 0,-36 0 16,35 17-16,-17-17 0,-36 0 16,54 18-16,-54-18 15,53 18-15,-52-18 16,35 17 0,-18-17-16,35 0 0,-70 0 15,70 0 1,-52 18-1,17-18-15,35 0 16,-35 0-16,18 0 16,-18 17-16,18-17 15,-1 0 1,19 0-16,-54 0 16,54 0-16,-54-17 15,53 17-15,1 0 0,-54 0 16,54 0-16,-54-18 15,53 18-15,-35-17 16,36 17-16,-18 0 0,-1 0 16,19 0-16,-1 0 0,-17 0 15,17-18-15,-17 18 16,17 0-16,-17 0 16,17 0-16,1 0 15,-1 0-15,0 18 16,1-18-1,34 17 17,1-17-17,35 18 1,35-18 0,-53-18-16,71 1 15,-53-1-15,88-35 16,-106 18-16,71-18 15,71-53-15,-1-18 16,-52 54-16,-19-1 16,19-34-1,-71 69-15,-18 1 16,-35 17-16,-35 36 16,17 0-16,-52-1 15,34 19-15,-87 34 16,52-17-1,-35 18-15,36-1 16,123-70 0,-36-18-1,125-34-15,-89 16 16,211-105 0,-193 106-16,123-53 15,-89 52-15,-34 19 16,-36 34-16,-52 36 15,-1-17-15,-176 158 16,0 0 0,53-71-16,-53 71 15,35-70 1,124-89-16,-18 35 16,71-70-1,123-88-15,53-35 16,-106 52-16,282-176 15,-70 71 1,-123 70 0,17 0-16,-141 89 15,17-19-15,-52 36 16,-1 18-16,-34 0 16,-36 35-16,-35 52 15,-36 1 1,36-18-16,35-35 15,35-35-15,1 35 16,52-71-16,159-70 16,53-35-1,-141 70-15,211-106 16,-211 106-16,194-70 16,-229 87-16,140-17 15,-175 71 1,-54 17-16,-70 71 15,35-53 1,-194 159-16,194-159 0,-176 158 31,87-87-15,107-89-16,53-35 16,35-18-16,0 1 15,52-36-15,19-18 16,299-176-1,-334 194-15,122-70 16,-52 35 0,-141 70-16,34 0 0,-69 36 15,-89 88 1,53-71-16,-88 89 16,88-89-1,-35 53-15,0-17 0,-18 17 16,106-71-1,53-34 1,0-1-16,0-17 16,123-53-16,-105 52 15,228-122 1,-34 17 0,-159 105-16,-36 19 15,-34 17-15,-36 35 16,-89 71-1,54-71-15,-88 89 16,87-89-16,-52 71 16,53-89-16,17 19 15,1-1-15,87-53 16,54-35 0,-71 36-16,0-19 15,158-69-15,-140 52 16,176-53-16,35-35 15,-88 105 1,-159 36 0,-17 53-16,-36-17 15,-52 34-15,17-17 0,-318 247 16</inkml:trace>
  <inkml:trace contextRef="#ctx0" brushRef="#br0" timeOffset="-202661.51">9507 2963 0,'0'-17'31,"-17"17"-15,17 17 62,0 1-47,0 0-15,0 17-1,0-17-15,0-1 0,0 1 16,0-1-16,0 1 0,0 17 16,0 36-1,0-36-15,0 18 16,0-18-16,-18 36 16,18-36-16,0 18 15,0 18 1,0-54-16,0 1 0,0 35 15,0-35-15,0-1 16,0 1-16,18-1 0,-18 1 16,0 17-16,0 1 15,0-19 1,0 19-16,0-19 16,0 36-1,0-35-15,0-1 0,-18 19 16,18-1-16,0 0 15,0 18 1,0-35-16,0 17 16,0-17-16,0 35 15,0-36-15,0 54 16,0-1 0,0-34-1,0-19-15,0 1 16,0 0-16,0-1 0,0 1 15,0-1-15,18 1 16,-18 0 0,0-1-1,0-34 32,0 34 0,17 1-31,1 35-16</inkml:trace>
  <inkml:trace contextRef="#ctx0" brushRef="#br0" timeOffset="-201543.37">6862 3404 0,'0'-35'16,"0"17"-16,0 1 16,-18 17-1,18-18-15,0 0 16,-18 18 15,18 18-31,18 35 16,-18-35-16,0 105 15,18-35 1,-18 18-16,0-53 16,17 123-16,1-123 15,-18 36-15,17-36 16,-17-18-16,0 0 0,18 18 15,-18 0-15,18 0 16,-1-18 0,-17-17-16,0-1 0,0 1 15,0 0-15,0-1 0,0 1 16,0 17 0,0-17-1,0-36 1,0 1 15,0-1-31,-17-17 16</inkml:trace>
  <inkml:trace contextRef="#ctx0" brushRef="#br0" timeOffset="-199179.63">11307 3069 0,'-18'0'47</inkml:trace>
  <inkml:trace contextRef="#ctx0" brushRef="#br0" timeOffset="-198997.1">11289 3369 0,'0'0'16,"0"18"0</inkml:trace>
  <inkml:trace contextRef="#ctx0" brushRef="#br0" timeOffset="-198494.17">11359 4128 0,'0'0'15,"-17"17"-15,17 1 32,0 17-32</inkml:trace>
  <inkml:trace contextRef="#ctx0" brushRef="#br0" timeOffset="-198380.46">11377 4286 0,'-18'18'15,"18"0"1,0-1 0</inkml:trace>
  <inkml:trace contextRef="#ctx0" brushRef="#br0" timeOffset="-198046.38">11342 4269 0,'0'0'16,"-18"-18"-16,18 0 15,-17-17 1,17 17 0,0-17-1,0 0 1,0 17-16,0-17 16,17 0-16,-17-1 15,0 19-15,0-1 0,0-17 16,0 17-1,0 1-15,-17-1 16,17-17 0</inkml:trace>
  <inkml:trace contextRef="#ctx0" brushRef="#br0" timeOffset="-197959.9">11342 3669 0</inkml:trace>
  <inkml:trace contextRef="#ctx0" brushRef="#br0" timeOffset="-197824.09">11342 3598 0,'-18'0'31,"18"-17"-31</inkml:trace>
  <inkml:trace contextRef="#ctx0" brushRef="#br0" timeOffset="-197262.6">11324 3034 0</inkml:trace>
  <inkml:trace contextRef="#ctx0" brushRef="#br0" timeOffset="-196792.31">11448 4216 0,'0'0'0,"0"17"16,-18-17 0,18 18-16,-18 0 0</inkml:trace>
  <inkml:trace contextRef="#ctx0" brushRef="#br0" timeOffset="-193514.5">10372 3140 0,'-18'0'0,"18"-18"16,0 0-1,0 1 1,-18 17-16,18-18 15,0 36 17,0-1-32,-17 19 15,17-19-15,0 19 0,-18 17 0,0-18 16,1 88 0,17-87-16,-18 52 15,18-53-15,-17 18 16,17-35-16,0-36 15,0 0 1,17 18 0,-17-17-16,0-19 0,18 19 0,-1-54 15,-17 54-15,18-36 16,-18 35-16,18 0 16,-18-17-16,0 17 15,17-17-15,-17 18 16,0-1-1,0 36-15,-17-1 32,17 1-32,0 17 15,0-17-15,-18 52 16,0 36 0,18-71-16,0 36 15,0-36-15,0-17 16,0-36-1,0 1-15,18-19 16,-18 19-16,18-107 16,-18 107-1,17-36-15,-17 17 16,0 1-16,0 17 16,0 1-16,0 34 15,0 19 1,0-1-1,0 36-15,0-36 16,0 88-16,0-70 0,18-17 16,-18 105-1,0-88-15,18 17 0,-18 1 16,0-1 0,0-52-16,0 35 15,0-36-15,0 1 16,0 0-1,0-1-15,0 1 16,17-18-16,-17 18 16,0-1-16,0 1 0,0 0 47,0-1-16,0 1-16,0-1 1,0-34 15,-17-1-15,17-17 0,-18 17-16,18-52 15,-18 52-15,18-17 0,0-18 16,0 18-16,0-1 15,0-122 1,0 105-16,0 17 0,0-17 16,0 18-16,0 18 0,0-36 15,0 35-15,0 0 0,0-35 16,0 36 0,0-36-16,0 18 15,18-18 1,-18 35-1,0 0-15,0 1 16,0-19-16,0 19 16,0-18-1,0 17-15,0 0 16,0 1-16,0-1 16,0 0-16,0 1 31,0 34 31,0 1-46</inkml:trace>
  <inkml:trace contextRef="#ctx0" brushRef="#br0" timeOffset="-147264.66">8731 8502 0,'0'-18'110,"0"36"-32,18 35-62,-18-36-16,18 1 15,-18 0-15,0-1 0,0 36 31,0-70-15,0-19 0,17 1-1,-17-18 1,0 0 0,0 36-16,-17-1 15,17 0 1,0 36 62</inkml:trace>
  <inkml:trace contextRef="#ctx0" brushRef="#br0" timeOffset="-108894.45">6914 8925 0,'-17'0'15</inkml:trace>
  <inkml:trace contextRef="#ctx0" brushRef="#br0" timeOffset="-107580.77">6826 9031 0,'0'0'16,"0"18"-1,0-36 32,36-17-31,16-36 0,-52 54-1,18-19-15,0 19 0,-1-19 16,1 19-16,-18-1 15,18 18 17,-18 18-17,0 17 17,0-17-32,0-1 0,-18 54 15,18-53-15,0 52 16,0-35-16</inkml:trace>
  <inkml:trace contextRef="#ctx0" brushRef="#br0" timeOffset="-107129.92">7161 9031 0,'0'-18'15,"18"18"1,-18-17-16,18 17 0,-1-35 16,36-18-1,-35 35-15,17-17 16,-35 17-16,18 0 0,17-17 16,-35 18-16,18-1 15,-18 36 16,0-1-31,0 1 16,-18 52-16,18 54 31,-18 17-15,36-53-16</inkml:trace>
  <inkml:trace contextRef="#ctx0" brushRef="#br0" timeOffset="-104811.77">6879 8696 0,'0'0'0,"0"18"0,35-1 16,-17 1-1,17 0-15,-35-1 16,18-17-16,105 106 16,-34-35-1,-54-36-15,53 18 16,-53-36-16,-17 1 0,35 0 15,-35-1-15,35 19 0</inkml:trace>
  <inkml:trace contextRef="#ctx0" brushRef="#br0" timeOffset="-104565.77">6897 9278 0,'0'0'16,"0"-18"-1,17 1 1,1-18 0,0 17-16,105-88 15,71-70 1,-141 123-16,124-106 15,-125 124-15,213-212 0</inkml:trace>
  <inkml:trace contextRef="#ctx0" brushRef="#br0" timeOffset="-88903.69">24783 6544 0,'17'0'15,"-17"-18"-15,-17 18 31,17 18 1,0 0-32,-18-1 15,0 1-15,18 0 16,-17 17-16,-1-35 0,0 35 16,18-52 15,18-1-16,0-17-15,-1 17 16,19-53-16,-36 54 16,17-1-16,1-17 15,-18 17-15,0 36 32,-18 35-17,18-36-15,-17 1 0,17 17 16,-18-17-16,0 70 15,1-35 1,17-35-16,-18-1 16,18 19-16,0-19 0,0 1 15,0-36 1,0 1 0,18-1-1,-18-17-15,0 17 16,17-17-16,-17 17 15,0 1-15,0 34 47,-17 36-15,17-35-32,0-1 0,0 1 0,0 0 15,0-1-15,0 1 16,0 0-16,0-36 31,17 0-15,-17 1-16,0-1 15,0 0-15,0 1 0,0-1 16,0 0-16,18 1 0,-18-36 16,0 35-16,0-17 15,0 17 1,-18 18-16,18-17 15,0-1 48,0 0-47,0 1-16,0-1 15,0-17 1,0 17-1,0 36 32</inkml:trace>
  <inkml:trace contextRef="#ctx0" brushRef="#br0" timeOffset="-87236.29">22666 6615 0,'-18'-18'16,"18"36"31,-17 35-32,17-36 1,-18 36-16,18-35 0,0-1 16,-18 36-16,18-35 15,0-18 1,18-53 15,-18 35-31,35-52 16,-35 52-16,18-35 0,-18 36 15,18 17-15,-18-36 16,0 19 0,0-1-16,17 53 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0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135 144,'-120'-135,"109"127,11 8,0 0,-1 0,1 0,0 0,0 0,0 0,0 0,0 0,-1 0,1 0,0 0,0 0,0 0,0 1,0-1,-1 0,1 0,0 0,0 0,0 0,0 0,0 0,0 1,0-1,0 0,0 0,0 0,-1 0,1 0,0 0,0 1,0-1,0 0,0 0,0 0,0 0,0 1,0-1,0 0,0 0,0 0,8 25,-6-21,0 1,1 0,-1 0,1 0,1 0,4 6,-6-10,-1 0,1 1,-1-1,1 0,-1 0,1 0,0-1,-1 1,1 0,0-1,0 1,0-1,0 1,-1-1,1 0,0 0,0 0,0 0,0 0,3 0,-3 0,0 0,0 0,0 0,0 0,0 1,0-1,0 1,0-1,0 1,-1 0,1 0,0 0,0 0,0 0,-1 0,1 0,1 2,-2-2,0 1,0-1,0 0,0-1,0 1,0 0,0 0,1 0,-1-1,0 1,0-1,1 1,-1-1,1 1,-1-1,0 0,1 0,-1 1,1-1,-1 0,0 0,1-1,-1 1,1 0,-1 0,0-1,1 1,-1 0,0-1,1 0,-1 1,0-1,0 0,3-1,-3 0,1 1,0-1,-1 0,1 0,-1 0,1 0,-1 0,0 0,0 0,0 0,0-1,0 1,0 0,-1 0,1-5,-1 6,0 0,0 0,0 1,0-1,0 0,0 0,0 0,0 0,0 0,-1 1,1-1,0 0,-1 0,1 0,0 1,-1-1,1 0,-1 1,1-1,-1 0,0 1,1-1,-1 0,0 1,1-1,-1 1,0 0,0-1,1 1,-1-1,0 1,0 0,0 0,1-1,-1 1,0 0,0 0,0 0,0 0,0 0,1 0,-1 0,0 0,-1 1,-25 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1 592,'5'0,"6"-10,6-7,10-26,5-10,6-19,3-4,2-16,0 7,-12 13,-12 24,-9 24,-11 36,-5 21,-7 33,4 58,3 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204 50,'-1'-2,"0"-1,0 0,-1 0,1 0,-1 1,1-1,-1 0,0 1,0 0,0-1,0 1,0 0,-1 0,1 0,0 0,-1 1,0-1,1 1,-1-1,-4 0,4 1,-1 0,1 1,-1-1,1 1,-1 0,1 0,-1 1,0-1,1 1,-1 0,1-1,0 1,-1 1,1-1,0 1,0-1,0 1,0 0,0 0,0 0,0 0,1 1,-1-1,1 1,-1-1,-1 5,-5 4,2 0,0 1,0 0,1 0,-7 19,8-16,0 0,2 0,0 0,0 1,1-1,1 1,1 0,0-1,1 1,1-1,0 1,1-1,6 16,-7-22,1 0,1 0,0 0,0 0,0-1,1 0,7 8,-11-14,1 0,0 0,0 0,0 0,0 0,0 0,0-1,1 1,-1-1,1 1,-1-1,1 0,-1 0,1 0,-1 0,1-1,0 1,0-1,-1 0,1 0,0 1,0-2,0 1,-1 0,1-1,0 1,-1-1,5-1,-1-1,0 0,1-1,-1 0,-1 0,1 0,-1-1,1 0,-1 0,-1 0,1 0,-1-1,6-9,-1 1,-1-1,-1 0,0-1,6-21,-11 32,-1-1,1 0,-1 0,0 1,0-1,-1 0,0 0,0 0,0 0,0 0,-1 0,0 0,-1 0,1 1,-1-1,0 0,0 1,-1 0,0-1,0 1,0 0,-1 0,-5-6,-7-7,-27-22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1.5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1,'5'0,"1"4,0 12,-1 8,-1 19,-2 11,-1 40,0 19,-1 42,0-4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0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12 290,'35'584,"-31"-535,-4-35,-2-16,-3-23,-13-75,-7-180,24 246,2 1,1-1,2 1,1 0,2 0,1 0,2 1,1 1,21-44,-24 60,1 0,0 1,1 0,1 1,13-12,-17 18,0 0,0 1,1 0,0 1,0 0,1 0,-1 1,1 0,18-5,-25 8,0 0,1 0,-1 1,1 0,-1-1,1 1,-1 0,0 0,1 0,-1 0,1 1,-1-1,1 1,-1-1,0 1,1 0,-1 0,0 0,0 0,0 0,0 1,3 1,-3-1,-1 0,1 1,-1-1,0 0,0 1,0-1,0 1,0-1,0 1,-1-1,1 1,-1-1,0 1,1 0,-1-1,0 1,-1-1,1 1,0 0,-2 3,-2 10,-1 0,0 0,-1-1,-1 0,-16 27,5-14,-41 49,7-21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0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1,'0'5,"0"11,0 7,0 25,0 13,0 40,5 35,1-4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0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0,'0'66,"2"0,3 0,21 100,-26-165,0 1,1 0,-1 0,1 0,0-1,-1 1,1 0,0-1,0 1,0 0,2 1,-3-3,1 1,-1-1,0 0,0 0,1 0,-1 0,0 0,1 0,-1 0,0 0,1 0,-1 0,0 0,1 0,-1 0,0 0,1 0,-1 0,0 0,0 0,1 0,-1 0,0 0,1-1,-1 1,0 0,0 0,1 0,-1 0,0-1,0 1,1 0,-1 0,0-1,0 1,0 0,1-1,1-3,1-1,-1 0,1 0,-1 0,2-10,23-124,-14 57,0 33,-13 48,0 1,0-1,0 1,0-1,0 1,0-1,0 1,1-1,-1 1,0-1,0 1,1-1,-1 1,0-1,0 1,1 0,-1-1,0 1,1 0,-1-1,0 1,1 0,-1-1,1 1,-1 0,1 0,-1-1,1 1,-1 0,1 0,-1 0,1 0,-1 0,1 0,-1 0,1 0,-1 0,1 0,-1 0,1 0,-1 0,1 0,-1 0,1 1,1 0,0 1,0 0,0 0,-1 0,1 0,-1 0,3 5,10 20,17 49,11 23,-35-84,2-1,-1 0,2 0,18 21,-26-32,0-1,1 0,-1 0,0 0,1 0,-1 0,1 0,0-1,-1 1,1-1,0 0,0 0,0 0,0 0,0 0,0-1,0 0,0 1,0-1,0 0,0 0,0-1,0 1,0 0,0-1,0 0,0 0,0 0,0 0,0 0,0-1,2-1,1-2,1 0,-1 0,-1 0,1-1,-1 0,0 0,0-1,0 1,6-15,1-4,12-39,12-53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247 60,'0'-3,"0"0,-1 0,1 0,-1 0,1 1,-1-1,0 0,0 0,0 0,0 0,-1 1,1-1,-1 0,1 1,-4-4,4 5,-1 0,1 0,-1 0,1 0,-1 0,0 0,1 0,-1 0,0 1,0-1,1 0,-1 1,0 0,0-1,0 1,0 0,0 0,1 0,-1 0,0 1,0-1,0 0,0 1,1-1,-1 1,0 0,-2 1,-4 2,-1 1,1 1,0-1,1 2,-1-1,1 1,0 0,1 0,0 1,0 0,-6 10,-3 7,2 0,-18 47,25-57,1 1,1 0,0 0,1 0,-1 27,4-32,0 0,1 1,1-1,-1 0,2 0,-1 0,2 0,8 20,-4-15,1-1,1-1,0 1,0-2,2 1,-1-2,22 18,8 3,51 30,-87-60,1 1,0 0,-1 0,1 0,7 9,-12-13,0 1,-1-1,0 1,1 0,-1-1,1 1,-1 0,0-1,1 1,-1 0,0 0,0-1,0 1,0 0,0 0,1-1,-1 1,-1 0,1 1,0-1,-1 0,1 0,-1-1,1 1,-1 0,0 0,1 0,-1 0,0-1,0 1,1 0,-1-1,0 1,0-1,0 1,0-1,0 1,-1 0,-17 5,1 0,-37 7,17-4,-58 14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112 72,'0'-5,"0"-6,-5-7,-6 1,-6 2,-5 10,1 9,5 9,4 8,5 4,8-1,4-11,0-11,6-16,0-10,-7-2,-4 9,-1 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40 86,'-5'-5,"-6"-2,-1-4,1 0</inkml:trace>
  <inkml:trace contextRef="#ctx0" brushRef="#br0" timeOffset="1">40 1,'0'0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60 57,'-6'-1,"1"1,-1-1,1 0,0-1,-6-1,10 3,0 0,0-1,0 1,0 0,0-1,0 1,0 0,0-1,0 1,0-1,0 1,1-1,-1 0,0 1,0-1,1 0,-1 1,0-1,1 0,-1 0,1 0,-1 0,1 0,-1 1,1-1,0 0,-1 0,1 0,0 0,0 0,0 0,0 0,0-2,1 2,0 0,0-1,0 1,0 0,1 0,-1 0,0 0,1 0,-1 0,1 1,-1-1,1 0,0 1,-1-1,1 1,0-1,-1 1,1 0,0 0,1 0,1-1,16-2,-1 1,0 0,1 2,-1 0,1 1,-1 1,32 7,-42-6,0 0,0 0,-1 1,1 0,-1 0,0 1,14 10,-17-11,-1 0,0 1,0-1,0 1,0 0,-1 0,1 0,-1 0,-1 1,1-1,-1 1,0-1,1 8,-1-6,-1 1,0 0,-1 0,0 0,0 0,-1 0,0-1,0 1,-1 0,0-1,-1 1,1-1,-1 1,-8 12,-5 7,-1-1,-32 36,-2 3,37-39,14-26,0 0,-1 0,1 1,0-1,0 0,0 0,0 1,0-1,0 0,-1 0,1 1,0-1,0 0,0 0,0 1,0-1,0 0,0 1,0-1,0 0,1 0,-1 1,0-1,0 0,0 0,0 1,0-1,0 0,0 0,1 1,-1-1,0 0,0 0,0 0,1 1,-1-1,0 0,0 0,0 0,1 0,-1 1,0-1,1 0,-1 0,0 0,0 0,1 0,-1 0,1 0,10 0,0 0,1-1,-1 0,0-1,15-5,-14 5,253-66,-171 46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485 1,'0'5,"0"6,-5 6,-11 20,-7 8,-20 35,-7 13,-24 39,-4 7,2-2,8-14,17-28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113 6,'-10'-4,"9"2,6 3,11 4,-1 1,-1 0,1 1,-1 1,20 14,-32-20,1 0,-1 1,0-1,0 1,0 0,0-1,0 1,0 0,-1 0,1 0,-1 0,0 1,0-1,0 0,-1 0,1 1,-1-1,0 0,0 1,0-1,0 0,0 1,-1-1,-1 6,-3 8,0-1,-1-1,-14 28,7-16,12-26,0 1,0 0,1 0,-1 0,0 0,1 0,-1-1,1 1,0 0,-1 0,1 0,0 1,0-1,0 0,1 0,-1 0,0 0,1-1,-1 1,1 0,0 0,0 0,0 0,0 0,1 2,2-1,-1 0,1 0,0-1,0 1,0-1,0 0,0 0,1 0,-1 0,8 1,56 14,-39-11,0 1,34 14,-56-19,0 1,0 1,-1-1,1 1,-1 0,0 1,0 0,-1-1,1 2,-1-1,0 1,0 0,7 11,-11-14,1 1,-1-1,0 0,1 0,-1 0,-1 1,1-1,0 0,-1 1,0-1,0 1,0-1,0 1,0-1,-1 0,0 1,1-1,-1 0,0 1,-1-1,1 0,-1 0,1 0,-1 0,0 0,0 0,0-1,0 1,-1-1,1 1,-1-1,-2 2,-8 6,0-1,0-1,-1 0,0-1,-23 9,0-4,-1-1,1-1,-2-2,1-2,-63 2,-5-6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1.9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0,'5'0,"2"5,-1 11,-1 8,-2 19,0 11,-12 93,-3 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26 172,'0'0,"-1"0,1 1,0-1,0 0,0 1,-1-1,1 0,0 1,0-1,-1 0,1 0,0 1,0-1,-1 0,1 0,0 0,-1 1,1-1,0 0,-1 0,1 0,0 0,-1 0,1 0,-1 0,1 0,0 0,-1 0,1 0,0 0,-1 0,1 0,0 0,-1 0,1 0,-1 0,1 0,0-1,-1 1,1 0,0 0,0 0,-1-1,1 1,0 0,-1 0,1-1,0 1,0 0,0 0,-1-1,1 1,0 0,0-1,0 1,0 0,-1-1,1 1,0-1,0 1,0 0,0-1,0 1,0-1,-3 13,1 0,0 1,1-1,0 0,1 1,3 23,-2-15,6 101,3 85,-9-204,-1 0,0-1,0 1,0-1,-1 1,1 0,0-1,-1 1,0-1,-1 4,-2-13,2-18,1-17,1 0,3 0,1 0,12-48,-10 61,2 1,1 0,2 0,0 1,2 1,1 0,18-26,-24 40,1 1,1 0,-1 0,2 1,-1 0,1 1,1 1,0-1,0 2,0 0,16-7,-24 13,1 0,-1-1,0 1,0 1,1-1,-1 1,0 0,7 0,-9 0,-1 0,0 0,1 1,-1-1,0 0,0 1,0-1,1 1,-1-1,0 1,0-1,0 1,0 0,0 0,0-1,0 1,0 0,0 0,0 0,-1 0,1 0,0 0,-1 0,1 1,0-1,-1 0,0 0,1 0,-1 1,0-1,1 0,-1 3,0 0,0 1,-1 0,1-1,-1 1,0-1,-1 1,1-1,-1 1,0-1,-2 4,-28 44,20-34,-7 11,-6 8,2 1,1 2,-18 44,38-78,0-1,0 0,1 1,0-1,0 1,0-1,1 1,0-1,0 1,0-1,1 1,-1 0,3 8,-1-11,0 1,-1 0,1-1,0 1,1-1,-1 0,1 0,-1 0,1 0,0 0,0 0,0-1,0 1,1-1,-1 0,1 0,-1 0,8 2,2 0,1 0,0-1,0 0,1-1,-1-1,0 0,1-1,-1-1,29-5,-3-2,0-2,49-18,-58 16,0-1,0-1,-1-1,38-28,-52 31,-1 0,0 0,-1-2,-1 0,0 0,-1-1,-1-1,0 0,9-19,-15 26,-2 0,1 0,-1-1,0 0,-1 1,0-1,-1 0,1-16,-2 23,0 0,0 0,0 0,0 0,-1 0,1 0,-1 0,0 0,0 0,0 0,0 0,-1 1,1-1,-1 1,1-1,-1 1,0-1,0 1,0 0,0 0,0 0,-1 0,1 0,-1 1,1-1,-1 1,0-1,1 1,-1 0,0 0,-4-1,3 2,-1-1,0 1,1 0,-1 0,1 1,-1-1,0 1,1 0,0 0,-1 1,1-1,-1 1,1 0,0 0,0 1,0-1,1 1,-1 0,0 0,1 0,0 0,-4 5,-2 2,0 2,1-1,1 1,0 0,0 0,-5 15,7-12,0 0,1 0,0 0,1 0,1 1,1-1,0 28,2-32,0 0,0 0,1 0,1 0,0 0,0 0,1-1,0 1,1-1,0 0,9 12,-11-18,0 0,1-1,-1 1,1-1,-1 0,1 0,0 0,0 0,0-1,0 0,1 0,-1 0,1 0,-1 0,1-1,0 0,-1 0,1 0,0-1,0 0,0 0,-1 0,1 0,0-1,0 1,0-1,7-3,-1 0,0 0,0-1,-1 0,1-1,-1 0,-1 0,1-1,-1 0,0-1,13-14,-13 9,1 0,-2 0,0-1,0 0,-1 0,-1 0,-1-1,0 0,-1 0,0-1,1-18,-3 24,-2 0,0-1,0 1,-1 0,0 0,0 0,-1-1,-4-10,3 15,1 0,-1 0,0 0,0 0,-1 1,0-1,0 1,0 0,0 0,-1 0,0 1,0-1,-8-4,-39-17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75 77,'0'-5,"0"-6,0-6,-5-5,-1 6,-5 10,0 12,-4 52,2 21,2 12,8-5,10-7,8-13,16-22,7-18,17-19,27-25,1-9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135 0,'-5'0,"-6"5,-2 6,-3 11,-3 6,-4 33,3 10,4 17,5-2,14 0,11-11,8-17,5-19,8-22,2-12,29-23,3-7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1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304 152,'0'-8,"0"0,-1 0,0 1,-1-1,0 0,0 1,0 0,-1-1,0 1,0 0,-1 0,0 1,0-1,-9-9,11 13,-1 0,-1 0,1 1,0-1,-1 1,1-1,-1 1,0 0,1 0,-1 1,0-1,0 1,0 0,-1 0,1 0,0 1,0-1,0 1,-1 0,1 0,0 1,0-1,0 1,-1 0,1 0,0 0,0 1,-4 1,-2 3,-1 0,1 0,1 1,-1 1,1-1,0 1,1 1,0 0,0 0,1 0,0 1,-9 18,12-21,1-1,0 1,1 0,0 0,0 0,0 0,1 0,0 1,0-1,1 0,0 1,1 7,1-4,0 0,0 0,1 0,1-1,0 1,0-1,9 13,-1-3,2-1,0 0,1-1,1-1,1 0,0-1,22 15,-9-11,0-1,40 17,-14-8,-39-16,-17-12,0 0,1 0,-1 1,0-1,0 0,0 0,0 0,0 0,0 0,0 1,0-1,0 0,0 0,0 0,0 0,1 0,-1 1,0-1,0 0,0 0,0 0,0 0,-1 1,1-1,0 0,0 0,0 0,0 0,0 1,0-1,0 0,0 0,0 0,0 0,0 0,0 1,-1-1,1 0,0 0,0 0,0 0,0 0,0 0,-1 0,1 0,0 0,0 1,0-1,-7 1,1 0,0 0,-1 0,-9-1,-67 4,-20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35,'4'-5,"3"-6,-6-2,-3 7,0 9,-1 8,1 8,5 5,7-1,7-10,0-12,-3-10,-8-9,-10-6,-5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1,'0'4,"5"3,16 27,9 14,9 18,2 2,5 4,-1-5,1-15,-7-16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1 108,'0'-4,"5"-3,6 2,11-5,7 0,17-3,6 0,28-2,9 2,29 3,-6 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137 0,'0'5,"-5"11,-6 13,-6 20,-5 7,-4 8,3-2,6-1,4-8,11 8,9-7,24-13,11-13,17-17,8-14,37-26,0-8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0,'0'5,"5"6,1 7,0 4,-1 3,3 42,0 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23 0,'-4'0,"-3"5,1 6,1 6,6 24,3 10,11 35,2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2.7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 1,'-5'4,"-1"8,-5 29,0 18,-4 37,7 55,4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57 286,'-5'0,"-1"-5,-1-6,-2-6,-1-6,2-17,2-7,2-24,2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0 210,'1'15,"1"0,5 24,1 6,-4 0,-3-22,2 0,5 22,-8-44,0 1,0-1,1 1,-1-1,1 0,-1 1,1-1,0 0,-1 0,1 1,2 1,-3-3,0 0,0 0,0 0,1 0,-1 0,0 0,0 0,1 0,-1 0,0 0,0 0,1 0,-1 0,0 0,0 0,1 0,-1 0,0 0,0-1,0 1,1 0,-1 0,0 0,0 0,0 0,1-1,-1 1,0 0,0 0,0 0,0-1,0 1,1 0,-1 0,0 0,0-1,0 1,0 0,11-37,-5 4,3-47,-8 65,-1-1,0 1,-1 0,-1-1,-6-22,9 38,-1 0,0 0,0 0,0 0,0 0,0 0,1 0,-1 0,0 0,0 0,0 0,0 0,0 0,0 0,1-1,-1 1,0 0,0 0,0 0,0 0,0 0,0 0,0 0,0 0,0-1,0 1,1 0,-1 0,0 0,0 0,0 0,0 0,0-1,0 1,0 0,0 0,0 0,0 0,0 0,0-1,0 1,0 0,0 0,0 0,0 0,0 0,-1 0,1-1,0 1,0 0,0 0,0 0,0 0,0 0,0 0,0 0,0 0,0-1,-1 1,1 0,0 0,-46-157,42 131,4 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229 341,'-1'-9,"-1"1,0-1,0 1,-1-1,0 1,0 0,-1 0,0 1,-9-14,-11-23,20 35,1 0,-1 1,0-1,-6-10,9 18,1 0,0 0,-1 0,1 1,-1-1,0 0,1 0,-1 0,1 1,-1-1,0 0,0 1,1-1,-1 1,0-1,0 1,0-1,0 1,0-1,0 1,0 0,1 0,-1-1,0 1,0 0,0 0,0 0,0 0,0 0,0 0,0 0,0 0,0 1,0-1,0 0,0 1,0-1,0 0,0 1,-1 0,0 2,0-1,0 1,0-1,1 1,-1 0,1-1,-1 1,1 0,0 0,0 0,0 0,1 0,-1 0,1 0,-1 6,-3 14,4-23,0 0,1 0,-1 1,0-1,0 0,0 0,0 1,-1-1,1 0,0 0,0 1,0-1,0 0,0 0,0 0,0 1,0-1,0 0,-1 0,1 0,0 1,0-1,0 0,0 0,0 0,-1 0,1 0,0 1,0-1,0 0,-1 0,1 0,0 0,0 0,-1 0,1 0,0 0,0 0,0 0,-1 0,1 0,-1 0,-5-10,-3-18,9 27,-6-27,3 12,-1 1,-11-29,15 43,0 1,0 0,0-1,0 1,0 0,0-1,0 1,0 0,0 0,-1-1,1 1,0 0,0-1,0 1,-1 0,1 0,0-1,0 1,0 0,-1 0,1 0,0 0,-1-1,1 1,0 0,0 0,-1 0,1 0,0 0,-1 0,1 0,0 0,-1 0,1-1,0 1,-1 1,1-1,0 0,0 0,-1 0,1 0,0 0,-1 0,1 0,0 0,-1 0,1 1,0-1,0 0,-1 0,1 0,0 1,0-1,0 0,-1 0,1 1,0-1,0 0,0 0,-1 1,1-1,0 0,0 0,0 1,0-1,0 1,-9 23,-3 79,15-157,13-73,-11 107,-1 39,-2 21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39 119,'0'428,"0"-412,1-10,-1-1,0 1,0 0,-1 0,0 0,0-1,-2 8,3-13,0 0,0 0,0 1,0-1,0 0,0 0,0 0,0 0,0 1,0-1,0 0,-1 0,1 0,0 0,0 0,0 1,0-1,0 0,0 0,0 0,0 0,-1 0,1 0,0 0,0 0,0 1,0-1,0 0,0 0,-1 0,1 0,0 0,0 0,0 0,0 0,-1 0,1 0,0 0,0 0,0 0,0 0,-1 0,1 0,0 0,0 0,0 0,0 0,0 0,-1-1,1 1,0 0,0 0,0 0,0 0,0 0,0 0,-1 0,1 0,0-1,0 1,0 0,0 0,0 0,-3-5,0 0,1 0,-1 0,1 0,0-1,0 1,1 0,0-1,-1-5,-3-55,5 59,-1-23,2 0,2-1,0 1,2 1,1-1,11-29,-11 40,1 1,0 0,2 1,0 0,0 0,2 1,0 0,1 1,0 0,23-20,-28 29,0 1,0 0,0 1,1-1,-1 1,1 1,0 0,11-4,-16 6,0 1,1-1,-1 1,0 0,0-1,1 1,-1 1,0-1,1 0,-1 1,0 0,0-1,0 1,0 1,0-1,0 0,0 1,0-1,0 1,0 0,-1 0,1 0,-1 0,3 3,-1 0,0 1,0-1,-1 1,0-1,0 1,0 0,-1 0,1 1,-2-1,1 0,-1 1,0-1,0 1,0-1,-1 1,0-1,-1 1,1-1,-3 9,1-4,-1 1,-1-1,0 0,0 0,-1 0,-1-1,0 0,0 0,-16 18,-4 0,16-19,0 1,1 1,-14 20,21-28,0 0,0 0,1 0,-1 0,1 1,0-1,0 1,1-1,-1 0,1 1,-1-1,1 1,0-1,0 1,1-1,-1 1,1-1,0 1,2 5,1 1,1-1,0 0,0 0,1 0,0-1,1 0,-1 0,2-1,-1 0,1 0,0 0,0-1,1-1,0 1,0-1,12 4,-9-4,0-1,1 0,-1-1,1 0,-1-1,1-1,0 0,0 0,0-1,0-1,0 0,-1-1,14-4,-8 1,0-1,0 0,-1-2,1 0,-2-1,1-1,-1 0,-1-1,0-1,0-1,-1 0,-1 0,0-2,-1 1,-1-2,0 1,-1-2,10-21,-17 31,0 0,-1-1,0 0,0 1,-1-1,0 0,0 0,-1 0,-1-15,0 20,1 1,0-1,-1 0,0 1,0-1,1 1,-1-1,-1 1,1-1,0 1,-1 0,1 0,-1 0,0-1,1 1,-1 1,0-1,0 0,-1 0,1 1,0-1,0 1,-1 0,1 0,-1 0,1 0,-1 0,1 0,-1 1,0-1,-4 1,5 0,-1 0,0 0,1 0,-1 1,0-1,1 1,-1 0,1 0,-1 0,1 0,0 0,-1 0,1 1,0-1,0 1,0 0,0-1,0 1,0 0,0 0,1 0,-1 1,1-1,-2 3,-2 4,1 0,0-1,1 2,-1-1,-2 16,4-8,0-1,1 1,0 0,2 0,0-1,1 1,0 0,7 20,-7-27,1 1,1-1,0 0,0-1,1 1,0-1,1 1,0-1,0-1,1 0,0 1,0-2,17 14,-21-19,0 0,1 0,-1-1,0 1,1-1,-1 0,1 0,-1 0,1 0,0-1,-1 1,1-1,5 0,-7-1,0 1,0 0,0-1,0 1,0-1,0 0,0 0,0 1,0-1,0-1,0 1,0 0,0 0,-1-1,1 1,-1-1,1 1,-1-1,0 0,1 0,-1 1,0-1,1-3,0-2,0 1,0 0,-1-1,0 1,-1-1,1 1,-1-1,-1 1,1-1,-1 1,-2-12,-2 1,0 0,-1 1,-9-20,-20-26,0 12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6,'0'0,"0"0,0 0,0-1,0 1,0 0,0 0,0 0,0-1,0 1,0 0,0 0,0 0,0 0,0-1,0 1,0 0,0 0,0 0,0 0,0-1,0 1,0 0,1 0,-1 0,0 0,0 0,0-1,0 1,0 0,1 0,-1 0,0 0,0 0,0 0,0 0,0 0,1 0,-1 0,0 0,0 0,0 0,1 0,-1 0,0 0,6 8,-4 2,-1 0,0 0,-1 0,0 0,-3 18,0 1,2 3,-3 34,3 0,11 103,-9-163,0 1,0-1,1 1,0-1,0 0,1 1,-1-1,5 5,-6-9,0 0,1-1,-1 1,0-1,1 1,0-1,-1 0,1 1,0-1,-1 0,1 0,0 0,0-1,0 1,0 0,0-1,0 1,0-1,0 0,0 1,0-1,0 0,0 0,0-1,1 1,-1 0,0-1,2 0,20-7,-1 0,40-23,5-1,-40 22,1 0,31-5,-1 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169 18,'-4'-5,"-8"-2,-10 1,-6 6,1 8,5 7,2 11,5 5,3 27,6 8,7 12,4-2,11 0,7-13,5-12,7-20,-3-14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144 41,'0'-2,"0"1,0-1,0 1,0 0,0-1,0 1,0-1,0 1,0-1,-1 1,1 0,-1-1,1 1,-1 0,1-1,-1 1,0 0,0 0,1-1,-1 1,0 0,0 0,0 0,0 0,-1 0,1 0,0 1,0-1,0 0,-1 1,1-1,0 0,-1 1,1 0,-1-1,1 1,0 0,-1 0,-1 0,-1 0,1 0,0 1,-1 0,1 0,0 0,0 0,0 0,0 1,0 0,0-1,0 1,0 0,1 0,-1 0,1 1,-3 2,0 1,0 1,1-1,0 0,1 1,-1 0,1 0,0 0,1 0,0 1,0-1,0 1,1-1,0 1,1 0,0-1,0 1,0 0,1-1,3 15,0-10,0-1,0 1,1-1,0 0,1 0,0 0,1-1,0 0,1 0,0-1,15 14,-5-8,26 16,-32-23,1 0,-1 2,0-1,0 2,13 15,-24-25,0 0,0 0,0 1,-1-1,1 0,0 0,0 1,-1-1,1 1,-1-1,0 0,1 1,-1-1,0 1,0-1,1 1,-1-1,-1 1,1-1,0 1,0-1,-1 3,0-2,0 0,0 0,-1-1,1 1,0 0,-1-1,1 1,-1-1,0 1,1-1,-1 0,0 0,-4 2,-5 2,0 0,-1-1,0-1,-19 3,-47 5,-7-3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48,'5'-4,"16"-3,9 1,47-9,11-1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 1,'0'4,"-5"2,-1 5,5 0,7-1,13 2,31 4,8-1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24 28,'-5'0,"-6"5,4-3,7-2,9-2,17 1,9-5,52-6,10-1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3.2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67 0,'0'5,"0"7,0 5,-4 20,-3 8,-4 34,-5 15,0 33,3 5,13 28,7-13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1 399,'0'1,"0"-1,0 0,-1 1,1-1,0 1,1-1,-1 1,0-1,0 1,0-1,0 1,0-1,0 0,0 1,1-1,-1 1,0-1,0 1,1-1,-1 0,0 1,1-1,-1 0,0 1,1-1,-1 0,0 0,1 1,-1-1,1 0,0 1,15-5,14-16,-10 2,-1-1,-1-1,-1-1,18-26,49-94,-21 33,-52 94,-10 23,-10 31,7-34,-6 22,1 1,2-1,1 1,1 0,1 1,3 32,10 24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275 24,'-16'-3,"14"2,0 1,0-1,0 1,0-1,0 1,0 0,0 0,-1 0,-1 0,-7 3,0 0,0 1,1 0,0 0,0 1,0 0,0 1,1 0,0 1,0-1,1 2,-1-1,2 1,-11 13,7-6,1-1,0 1,1 1,1 0,0 0,1 1,1 0,-4 20,8-28,1 0,0 0,1-1,0 1,0 0,1 0,0 0,1-1,0 1,0-1,1 1,0-1,1 0,7 15,-9-20,1 1,-1 0,1-1,-1 0,1 1,0-1,0 0,0 0,1-1,-1 1,1-1,-1 1,1-1,0 0,0-1,0 1,0-1,0 0,0 1,0-2,1 1,-1 0,0-1,1 0,-1 0,0 0,0-1,1 0,-1 1,0-1,0-1,4 0,4-3,-1-1,0 0,0-1,-1 1,0-2,0 0,-1 0,0-1,13-15,-3-1,-1 0,24-44,-35 56,-1 1,-1-1,0 0,0 0,2-16,-6 23,0 0,0 1,-1-1,0 1,0-1,0 0,-1 1,1-1,-2 1,1-1,0 1,-1-1,0 1,0 0,-5-7,4 7,-1 0,-1 0,1 1,-1 0,1 0,-1 0,-1 0,-9-5,-52-21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2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30 138,'-5'0,"-2"-5,-4-1,5-5,7-1,9 2,17-1,9 0,3 2,9-2,2 1,15-3,3 1,3 2,-10 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3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72 23,'-5'0,"-7"0,-5 0,-1-5,4 4,8 1,10 1,15 1,8-1,14 0,5 0,37-11,6-3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 16,'0'-1,"0"1,0-1,0 0,0 1,0-1,-1 0,1 1,0-1,0 0,-1 1,1-1,0 1,-1-1,1 0,-1 1,1-1,0 1,-1-1,1 1,-1 0,0-1,1 1,-1-1,1 1,-1 0,0 0,1-1,-1 1,0 0,1 0,-1 0,0-1,1 1,-2 0,1 0,-1 0,1 0,0 0,0 0,-1 0,1 1,0-1,0 0,-1 1,1-1,0 1,0-1,0 1,0-1,0 1,-1 0,1-1,-1 2,0 1,0 0,1 0,-1 1,1-1,-1 0,1 0,0 1,0-1,0 1,1-1,-1 1,1-1,0 1,0 0,0-1,0 1,1-1,0 1,-1-1,1 1,0-1,1 1,2 5,0-1,0 0,0 1,1-2,0 1,1 0,0-1,12 12,-3-10,-15-9,0 0,1-1,-1 1,0 0,0 0,0-1,0 1,0 0,0-1,0 1,0 0,0 0,0-1,0 1,0 0,0 0,0-1,0 1,0 0,-1-1,1 1,0 0,0 0,0 0,0-1,0 1,-1 0,1 0,0-1,0 1,-1 0,1-1,-1 0,1 0,-1 0,0 0,1 0,-1 1,0-1,0 0,0 0,0 1,0-1,0 0,0 1,0-1,0 1,0-1,0 1,0 0,0 0,0-1,0 1,0 0,0 0,0 0,-1 0,1 0,0 0,-2 1,3-1,0 0,0 0,0 0,-1 0,1 0,0 0,0 0,0 0,0 0,-1 0,1 0,0 0,0 0,0 1,0-1,-1 0,1 0,0 0,0 0,0 0,0 1,0-1,0 0,0 0,-1 0,1 0,0 1,0-1,0 0,0 0,0 0,0 1,0-1,0 0,0 0,0 0,0 1,0-1,0 0,0 0,0 0,0 0,0 1,0-1,1 0,-1 0,0 0,0 0,0 1,0-1,0 0,0 0,0 0,1 0,-1 0,0 1,0-1,0 0,0 0,1 0,-1 0,0 0,0 0,0 0,0 0,1 0,13 3,-13-3,0 0,0 0,0 0,0 0,0 0,0-1,0 1,0 0,-1-1,1 1,0 0,0-1,0 1,0-1,-1 0,1 1,0-1,-1 0,1 1,0-1,-1 0,1 0,-1 0,1 1,-1-1,1 0,-1 0,0 0,0 0,1 0,-1 0,0 0,0 0,0 0,0-1,0-1,-1 0,1 1,-1-1,0 0,0 0,0 0,-1 0,1 1,-1-1,-2-3,-15-18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5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25 656,'-2'1,"0"0,0-1,-1 1,1 0,0 0,0 1,0-1,-2 2,0 0,15-10,84-72,139-147,58-108,-274 311,-40 49,-6 11,3 1,1 1,1 2,3 0,1 1,-24 82,11 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5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140 207,'0'-2,"1"-13,-2 0,0-1,-5-25,5 38,1 0,-1 0,0 0,0 0,-1 0,1 0,0 0,-1 0,0 0,0 1,0-1,0 1,0-1,0 1,-1 0,1 0,-1 0,1 0,-1 1,0-1,0 0,0 1,0 0,-3-1,4 1,0 1,0 0,0 0,0 0,0 0,0 0,0 1,0-1,0 0,0 1,0-1,0 1,0 0,0 0,0 0,1 0,-1 0,0 0,1 0,-1 1,1-1,-1 1,1-1,-1 1,1-1,-2 4,-1 1,1 0,0 1,0-1,0 0,1 1,0 0,-2 10,1 2,2 0,0 0,1 0,1 1,0-1,2 0,0 0,1 0,12 33,-11-39,0 0,1 0,0-1,1 1,0-2,1 1,1-1,-1 0,2-1,-1 0,2 0,-1-1,1 0,18 10,-22-16,0 0,0 0,1-1,-1 0,1 0,-1-1,1 0,-1 0,1 0,0-1,0-1,-1 1,1-1,-1-1,1 1,-1-1,1 0,-1-1,0 0,0 0,0-1,11-7,-8 4,0 0,-1-1,0 1,0-2,-1 0,0 0,-1 0,0-1,0 0,-1 0,0-1,-1 1,0-1,4-16,-6 14,0 0,-1 0,-1-1,0 1,-1 0,0-1,-1 1,-1-1,-4-18,1 15,0 0,-1 1,0 0,-2 0,0 0,-18-25,-41-43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0,'0'5,"0"7,0 19,0 11,5 40,2 17,9 43,1-1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13 147,'-5'-5,"-1"-6,5-2,7 2,8 3,30-2,12 0,26-3,8-3,9 0,15-2,-11 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54 88,'-4'5,"-7"2,-2-6,-3-3,6 0,19-6,13-5,27-6,9 0,44-1,3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4.3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 0,'5'0,"1"10,0 7,-1 31,-7 15,-2 42,0 16,-6 51,1-5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31 38,'-12'28,"7"-4,0 0,1 0,1 0,2 44,13 96,4-37,-12-111,-3-32,0-35,14-89,-11 119,1 1,1 0,0 1,2-1,0 1,1 1,16-26,-16 31,1 0,0 1,1 0,0 0,1 1,0 1,0 0,1 0,1 1,-1 1,2 0,24-9,-37 16,0 1,0-1,0 0,0 1,0 0,0 0,0-1,0 1,0 0,0 0,0 1,0-1,0 0,0 1,0-1,2 2,-4-1,1-1,0 1,0 0,-1 0,1 0,-1-1,1 1,-1 0,1 0,-1 0,1 0,-1 0,0 0,1 0,-1 0,0 0,0 0,0 1,0-1,0 0,0 0,0 0,0 0,-1 0,1 0,0 0,-1 0,1 0,0 0,-1 1,-9 20,0-1,0 1,-21 27,5-6,19-31,-1 1,2 0,0 0,-5 20,9-27,1-1,0 1,1 0,-1 0,1 0,0 0,1 0,0 0,0 0,0 0,0-1,1 1,3 7,-2-7,0 0,0 0,1 0,0 0,0-1,0 0,1 0,-1 0,1 0,11 7,-6-5,0-1,0-1,1 0,0 0,20 5,-5-4,0-1,1-1,0-1,47-2,-22-5,1-1,-1-3,0-2,0-2,81-31,-80 19,-9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4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58 1,'-2'2,"0"1,1 0,-1-1,1 1,-1 0,1 0,0 0,0 0,0 0,1 0,-1 4,-1 3,-12 66,-5 113,11 62,8-243,0-32,6-155,-3 132,17-84,-10 101,-10 30,0 0,0-1,0 1,0 0,0-1,0 1,0 0,0 0,0-1,0 1,0 0,0-1,0 1,1 0,-1 0,0-1,0 1,0 0,0 0,1 0,-1-1,0 1,0 0,1 0,-1 0,0 0,0-1,1 1,-1 0,0 0,0 0,1 0,-1 0,0 0,1 0,-1 0,0 0,0 0,1 0,-1 0,0 0,1 0,-1 0,0 0,1 0,-1 0,0 0,0 0,1 0,-1 1,0-1,1 0,7 16,2 16,9 43,1 8,13 20,4 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5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25 66,'-5'0,"-6"-4,3-3,8 2,19-5,10 0,20 2,35-3,3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5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69,'0'23,"0"33,11 102,5-8,-12-86,-2-42,1 0,12 39,-15-61,0 0,0-1,0 1,0 0,0 0,0 0,0 0,0 0,0 0,0 0,0 0,0 0,0 0,0 0,0 0,0 0,0 0,0 0,0 0,0 0,0 0,1 0,-1 0,0 0,0 0,0 0,0 0,0 0,0 0,0 0,0 0,0 0,0 0,0 0,0 0,0 0,0 0,0 0,1 0,-1 0,0 0,0 0,0 0,0 0,0 0,0 0,0 0,0 0,0 0,0 1,2-13,0-16,-3-375,2 388,3 11,9 19,2 5,-11-16,0-1,0 0,1 0,-1 0,1 0,0-1,-1 1,1-1,0-1,0 1,1-1,5 1,-2-1,0 0,-1-1,1 0,0 0,0-1,15-4,-3-1,-1-1,0-1,0 0,-1-2,23-15,58-49,-12 9,-84 62,-1 0,1 1,0-1,0 1,0 0,0 1,1-1,-1 1,1-1,6 0,-10 2,0 0,0 0,0 1,0-1,0 0,0 0,-1 1,1-1,0 0,0 1,0-1,0 1,0-1,-1 1,1 0,0-1,-1 1,1 0,1 0,-1 2,0-1,1 1,-1-1,0 1,0-1,-1 1,1 0,0 0,-1 3,4 33,-3 0,-6 75,0-34,0 53,0-2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5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13,'0'-4,"5"-3,2 6,-1 7,-1 8,-2 6,0 23,-2 15,-1 2,0 24,0-2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5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1 226,'0'-12,"0"0,1-1,0 1,6-22,-6 29,1 0,0 0,1 0,-1 1,1-1,0 1,0 0,0-1,1 1,-1 1,1-1,0 0,9-5,0 1,2 0,-1 0,1 2,0 0,1 0,19-3,7 0,50-3,-51 9,-1 2,1 1,0 3,-1 1,44 10,-30-3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5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13 108,'-5'0,"-1"-5,4-1,9-5,16-5,10 0,18-2,5 2,18 4,0 4,17 8,-8 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1:48.95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7 436,'-5'0,"4"0,6-5,7-1,21-10,10-2,26-2,6 2,15-1,1 3,38 4,-3 4</inkml:trace>
  <inkml:trace contextRef="#ctx0" brushRef="#br0" timeOffset="1">1164 154,'0'-9,"-1"0,0 0,0 1,-1-1,0 0,0 1,-1-1,0 1,-1 0,1 0,-9-12,10 17,0 0,-1 0,1 0,-1 0,1 1,-1-1,0 1,0 0,0 0,0 0,-1 0,1 0,0 1,-1-1,1 1,-1 0,0 0,1 1,-1-1,0 1,0-1,1 1,-1 0,0 1,0-1,1 1,-1-1,0 1,-5 2,2 0,1 0,-1 0,1 0,0 1,0 0,0 0,1 1,-1-1,1 1,0 1,0-1,1 1,-6 8,7-9,0 0,0 0,1 0,0 0,0 0,0 0,1 1,-1-1,1 1,1 0,-1-1,1 1,0-1,0 1,1 0,-1-1,3 9,0-6,0 0,1 0,0 0,0-1,1 1,-1-1,2-1,-1 1,1-1,7 7,9 6,41 27,-2-3,-46-31,0 1,-1 0,25 30,-38-42,0 1,0-1,1 1,-1 0,0-1,-1 1,1 0,0 0,0 0,-1-1,1 1,-1 0,0 0,1 0,-1 0,0 0,0 0,0 0,-1 0,1 0,0 0,-1 0,1-1,-1 1,1 0,-3 3,1-3,0 1,-1-1,0 1,0-1,1 0,-1 0,0 0,-1 0,1-1,0 1,0-1,-1 0,1 0,-1 0,1 0,-5 0,-20 2,-34 1,-46-3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38.26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585 153,'5'-24,"-4"22,0-1,0 0,0 1,-1-1,1 0,-1 0,0 1,0-5,0 2,0 1,-1-1,0 1,1 0,-2-1,1 1,0 0,-1 0,0 0,0 0,0 0,0 1,-1-1,0 0,1 1,-1 0,0 0,-1 0,1 0,-1 0,1 1,-1-1,0 1,0 0,0 0,0 0,0 1,0-1,-8 0,0 0,1 2,-1 0,0 0,1 1,-1 1,1 0,-1 0,1 1,0 0,0 1,0 1,-11 5,-4 5,0 0,1 2,-33 28,35-25,1 1,2 0,0 2,1 1,1 0,-21 38,31-46,0 0,0 0,2 1,0 0,1 0,0 1,2-1,0 1,1 0,1-1,2 36,0-44,1 0,0-1,0 1,1-1,1 0,-1 0,1 0,0 0,1-1,0 1,0-1,1-1,0 1,0-1,0 0,1 0,11 7,-7-6,0 0,0-1,1 0,0-1,0 0,1-1,-1-1,1 0,0 0,0-1,22 0,1-4,0-2,0-1,0-1,-1-2,0-2,63-26,194-111,-274 138,-5 2,0 0,-1-1,15-11,-24 16,0 0,0 0,0 0,0 0,-1-1,1 1,-1-1,0 0,0 0,0 1,0-1,-1-1,0 1,0 0,1-7,-1-5,0 0,-1 0,-1 0,-4-25,4 34,-1 0,1 0,-2 0,1 1,0-1,-1 0,-1 1,1 0,-1 0,0 0,0 0,-9-9,11 13,-1 0,1 0,0 0,-1 1,0-1,1 1,-1 0,0 0,0 0,0 0,1 0,-1 0,0 1,0-1,0 1,0 0,0 0,0 0,0 0,0 1,0-1,0 1,0 0,0 0,0 0,0 0,1 0,-1 0,0 1,-3 2,-2 2,0 1,0 0,0 0,1 1,0 0,1 0,-8 12,2-1,0 1,1 0,1 1,1 0,1 0,-9 36,17-53,-1 1,1-1,-1 0,1 1,0-1,1 1,-1-1,1 1,0-1,0 1,0-1,1 0,0 0,-1 0,1 0,1 0,-1 0,1 0,-1-1,1 1,0-1,0 0,1 0,-1 0,1 0,-1 0,1-1,0 0,0 1,0-2,4 3,-1-2,0 0,-1 0,1 0,0-1,0 0,0-1,0 1,0-1,0-1,0 1,0-1,0 0,0-1,-1 0,1 0,0 0,-1-1,0 0,1 0,6-5,10-10,-1 0,0-2,-2 0,0-1,-1-1,-1-1,-1-1,17-31,-31 48,1 1,-1 0,-1-1,0 1,1-1,-2 0,1 0,-1 0,1-13,-3 17,1 0,-1 1,1-1,-1 0,0 0,0 1,0-1,0 1,-1-1,1 1,-1-1,1 1,-1 0,0 0,0 0,0 0,0 0,0 0,-1 0,1 1,0-1,-1 1,1 0,-1 0,-4-2,-55-15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39.60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53 203,'-1'23,"-2"0,-8 38,2-16,-4 40,4 2,3 131,7-254,8-39,2-20,-5-316,17 461,-8-13,2-1,2-1,1-1,1-1,2 0,40 42,-55-67,1 0,1 0,-1-1,1 0,12 6,-17-10,0-1,1 0,-1 0,0 0,1-1,-1 0,1 0,0 0,-1 0,1-1,0 0,-1-1,8 0,-4-2,1 0,-1 0,1-1,-1-1,0 1,0-1,-1-1,0 0,0 0,0 0,-1-1,0 0,0-1,0 0,5-8,-2 1,-1 0,0 0,-1-1,0 0,-1-1,-1 1,7-33,-11 33,0 0,0 0,-1 0,-2 0,1 0,-2 0,0 0,-1 0,0 0,-1 0,-1 1,-12-25,-3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7.5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1271,'4'-76,"14"-86,-6 68,-1 7,24-310,-33 337,-4 1,-1 0,-4 0,-23-98,21 121,4 12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39.98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61 1,'0'9,"-4"16,-2 9,1 7,-4 27,-5 8,1 3,6-6,4-17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0.32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0 270,'0'-4,"0"-7,0-5,0-4,0-4,0-11,5 1,5-3,6 4,9 9,5 7,10 8,3 4,12 4,2 2,52 5,8 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1.43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26 237,'-1'0,"0"0,0 0,0 1,0-1,0 1,0-1,0 1,0-1,1 1,-1-1,0 1,0 0,0-1,1 1,-1 0,1 0,-1-1,0 1,1 0,-1 0,1 0,0 0,-1 0,1 0,0 0,-1 0,1 0,0 1,-5 33,5-30,-2 40,10 87,-2-55,7 271,-13-352,4-222,0 163,21-107,-17 138,0 0,3 1,0 0,2 1,16-29,-17 39,1 1,0 1,2 0,0 0,1 2,0 0,1 0,23-14,-28 22,1 0,0 1,1 0,23-8,-32 14,0 0,-1-1,1 2,0-1,0 1,0-1,0 1,6 1,-9 0,0-1,0 0,0 1,0 0,0 0,0-1,0 1,0 0,-1 1,1-1,0 0,-1 0,1 1,0-1,-1 1,0-1,1 1,-1 0,2 2,-2-1,0 0,0-1,0 1,0 0,-1-1,1 1,-1 0,1 0,-1 0,0 0,0-1,-1 1,1 3,-12 37,10-38,-12 28,-2 0,0-1,-29 39,23-36,-36 74,56-104,-1 0,1 1,0-1,1 1,0-1,-1 1,2-1,-1 1,1 0,0 0,0-1,1 9,0-10,1-1,-1 0,1 1,0-1,0 0,0 0,0 0,0 0,1-1,-1 1,1-1,-1 1,1-1,0 0,0 0,0 0,1 0,-1-1,0 1,1-1,3 1,18 6,0-1,1-1,0-1,0-2,0 0,1-2,33-2,-10-3,0-2,94-25,-126 26,-1-1,1 0,-1-2,31-17,-42 21,0 0,0 0,-1-1,1 1,-1-1,0 0,-1-1,1 1,-1-1,0 0,0 0,-1 0,0 0,0-1,4-12,-6 16,-1 0,1 1,-1-1,1 0,-1 0,0 1,0-1,-1 0,1 0,-1 1,1-1,-1 0,0 1,0-1,0 0,0 1,0-1,0 1,-1 0,0-1,1 1,-1 0,0 0,0 0,0 0,0 0,0 1,0-1,-1 1,1-1,-1 1,-2-1,0 0,1 0,0 1,-1 0,1 0,-1 1,1-1,-1 1,0 0,1 0,-1 0,1 1,-1 0,1-1,-1 2,1-1,-1 0,1 1,0 0,-4 2,2 1,-1-1,2 1,-1-1,1 1,-1 1,2-1,-1 1,0 0,1 0,0 1,1-1,-1 1,1 0,1-1,-1 1,1 1,0-1,1 0,0 0,0 1,0-1,1 1,0-1,1 1,-1-1,1 0,1 1,0-1,0 0,0 0,1 0,0 0,0-1,0 1,1-1,0 1,1-1,-1-1,1 1,0-1,1 1,-1-2,12 9,-9-8,1 0,0 0,0-1,0 0,0-1,1 0,0-1,-1 0,1 0,0-1,0 0,0-1,0 0,0 0,0-1,-1-1,1 1,0-2,0 1,-1-1,0-1,0 0,0 0,0-1,0 0,-1 0,0-1,0 0,0-1,-1 1,10-13,-14 15,1-1,-2 0,1 1,0-1,-1 0,0 0,0 0,-1 0,1-1,-1 1,0 0,-1-1,1 1,-1-1,0 1,0 0,-1-1,1 1,-1-1,-1 1,1 0,-4-8,1 5,0-1,-1 1,0 0,0 1,-1-1,0 1,0 0,-1 0,1 1,-2 0,-14-10,-59-29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2.07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45 11,'5'-10,"-4"10,-1 0,0 0,0 0,0 0,0 0,1 0,-1 0,0 0,0 0,0 0,0 0,0 0,1 0,-1 0,0 0,0 0,0 0,0 0,1 0,-1 0,0 0,0 0,0 0,0 0,1 0,-1 0,0 0,0 0,0 0,0 0,0 0,1 1,-1-1,0 0,0 0,0 0,0 0,0 0,0 0,0 1,0-1,0 0,1 0,-1 0,0 0,0 1,0-1,0 0,0 0,0 0,0 0,0 1,0-1,0 0,0 0,0 0,0 0,0 1,-1-1,1 0,0 0,0 0,-1 15,-1-1,-1 0,0 0,-6 14,-2 11,10-32,-21 101,20-93,1 0,0 0,1 1,1-1,2 18,-2-29,0 0,0 0,0 0,1 0,0 0,-1-1,1 1,0-1,1 1,-1-1,1 1,-1-1,1 0,0 0,0-1,1 1,-1-1,0 1,1-1,-1 0,1 0,0-1,0 1,0-1,0 1,8 0,3 0,0 0,1-1,-1-1,0 0,1-1,14-4,12-2,-1-3,-1-1,46-20,27-15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2.43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142 0,'-4'0,"-2"5,1 10,-4 7,-5 17,-4 12,-3 14,1 6,0 21,3 0,9-12,11-14,13-23,9-20,13-21,5-17,21-23,1-4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2.83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41 1,'-4'0,"-7"0,-1 4,2 6,6 6,5 5,6 3,2 2,4 5,4 2,0 5,-4-1,1 26,-2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3.19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1 240,'0'-5,"0"-5,0-6,0-4,4 1,2-1,4 3,5 4,13 1,6 1,20-1,9-3,12-4,-2 2,22-1,-5 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3.57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78,'5'0,"5"0,6 0,0-5,7-1,3 1,15-4,6 0,20-3,5 0,2 3,7 2,-10 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3.94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7 109,'-5'0,"4"0,5 0,8-4,5-2,22-8,14-2,29-3,9 2,12-1,-3 3,43 22,-1 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4.49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21 201,'2'3,"0"-1,0 0,0 1,0 0,-1-1,1 1,-1 0,0 0,0 0,0 0,0 0,0 3,4 42,-5-35,3 59,-4 0,-14 100,14-166,1-1,-1 1,1-1,-1 0,0 0,-1 0,1 0,-1 0,0 0,-5 8,6-13,1 0,0 0,-1 0,1 0,-1 0,1 0,0 0,-1-1,1 1,-1 0,1 0,0 0,-1 0,1-1,0 1,-1 0,1-1,0 1,0 0,-1 0,1-1,0 1,0 0,-1-1,1 1,0 0,0-1,0 1,0-1,0 1,0 0,-1-1,1 1,0-1,0 1,0 0,0-1,0 1,1-1,-5-23,3-3,2 0,0 1,2-1,1 0,2 1,0-1,1 2,2-1,1 1,1 0,1 1,0 0,2 1,1 1,1 0,1 1,1 1,1 0,0 2,23-18,-10 12,57-32,-74 48,0 0,1 2,0-1,0 2,0 0,25-3,-38 7,1 1,-1 0,1-1,0 1,-1 0,1 1,0-1,-1 1,1 0,-1 0,1 0,-1 0,6 3,-8-3,0 0,0 0,0 0,0 1,0-1,0 0,0 1,0-1,0 0,-1 1,1 0,0-1,-1 1,1-1,-1 1,0-1,0 1,1 0,-1-1,0 1,0 0,-1-1,1 1,0-1,0 1,-1 0,1-1,-1 1,0-1,-1 3,-3 9,-1 0,-1-1,0 0,0-1,-1 1,-12 11,-64 62,60-62,-4 3,12-12,1 0,0 2,1 0,1 0,-12 20,24-35,0 1,0-1,0 1,0 0,0-1,0 1,1 0,-1 0,0-1,1 1,0 0,-1 0,1 0,0 0,0-1,0 1,0 0,1 0,-1 0,0 0,1 0,-1-1,1 1,0 0,-1 0,1-1,0 1,0-1,0 1,0-1,1 1,-1-1,0 1,0-1,1 0,-1 0,1 0,-1 0,3 1,6 3,0-1,0 0,0 0,1-1,15 2,-18-4,151 30,104 23,-8 19,-139-29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8.3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33 119,'-1'0,"0"1,-1-1,1 1,-1 0,1-1,0 1,0 0,0 0,-1 0,1 0,0 0,0 0,0 1,0-1,1 0,-1 0,0 1,-1 1,-2 4,-2-3,6-9,4-12,-3 15,-1 0,1 0,0 1,0-1,0 0,0 1,0-1,0 1,0-1,0 1,1 0,-1-1,0 1,1 0,0 0,-1 0,1 0,-1 0,1 0,0 0,0 1,-1-1,1 1,0-1,0 1,0 0,0-1,-1 1,1 0,0 0,0 0,0 1,0-1,0 0,0 1,-1-1,1 1,0 0,0 0,-1-1,1 1,-1 0,1 0,0 1,-1-1,0 0,1 0,-1 1,0-1,0 1,0-1,2 2,5 11,-7-11,1 1,0-1,1 0,-1 1,0-1,5 3,-7-6,0 1,0-1,1 0,-1 0,1 0,-1 1,0-1,1 0,-1 0,0 0,1 0,-1 0,1 0,-1 0,0 0,1 0,-1 0,1 0,-1 0,0 0,1 0,-1 0,1 0,-1 0,1 0,0-1,0 0,0 0,-1 0,1 0,0 1,0-1,0 0,-1 0,1 0,-1-1,1 1,0-2,38-109,-39 109,0 1,1 0,0 0,0 0,0-1,0 1,0 0,0 0,0 1,0-1,1 0,1-2,-2 4,0-1,1 1,-1-1,0 1,0 0,1-1,-1 1,0 0,0 0,1 0,-1 0,0 0,1 0,-1 0,0 0,0 1,1-1,-1 0,0 1,0-1,0 1,0-1,2 2,20 10,-1 2,-1 0,35 30,-3-3,23 15,-49-34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49.9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27,'0'-5,"0"-5,0-2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1.0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204 42,'0'-34,"0"27,0 24,12 123,0-21,-10-9,-5-1,-17 114,-65 213,67-348,3 1,-5 134,-2 62,-4 91,10-19,11-306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4.4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429 507,'32'-2,"1"-2,-1-1,0-2,-1-1,49-19,54-13,-38 20,103-6,102 6,-139 11,384-31,-414 31,235-9,-164 20,138-4,-72-21,-52 11,221-7,73 21,215-3,-228-29,-194 9,-209 16,501-19,-549 24,577 12,-123-18,-437 3,251-34,1-24,-179 20,-137 41,1-1,-1 1,1 0,-1 0,0 0,1-1,-1 1,1 0,-1 0,1 0,-1 0,1 0,-1 0,1 0,-1 0,1 0,-1 0,1 0,-1 0,1 0,-1 0,0 1,1-1,-1 0,1 0,-1 0,1 1,-1-1,0 0,1 1,-1-1,0 0,1 1,-1-1,0 0,1 1,-1-1,0 1,0-1,1 0,-1 1,0-1,0 1,-6 24,4-19,-12 36,2 1,1 0,3 1,2-1,1 1,3 0,1 1,6 54,6 11,-5 0,-13 176,-4-171,-6 142,19-186,15 87,1 28,-16 215,-3-214,-3-110,-17 99,20-170,0 0,0 0,0 0,-1-1,0 1,0-1,0 1,-6 8,7-12,-1 0,0 0,0 0,0 0,0-1,0 1,-1-1,1 1,0-1,-1 0,1 0,-1 0,1 0,-1 0,1-1,-1 1,0-1,1 0,-1 1,0-1,-3-1,-15 0,0-1,0-1,-33-10,-62-26,22 7,-50-5,-149-17,173 34,-261-23,153 22,127 8,-269-20,-196 31,323 4,-492 42,282-10,82-10,-256 7,52-49,135-21,-311-12,-528 52,1056 14,94-3,-156 11,243-21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2:55.6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247 0,'5'4,"0"-1,0 0,1-1,-1 1,1-1,-1 0,1 0,0-1,0 0,0 0,11 1,5 1,12 4,1-2,-1-1,1-2,-1-2,1 0,49-9,-76 6,-15 0,-19 0,-181 24,86-6,84-11,-86 5,111-9,-1-1,1 0,0-1,-1 0,1-1,0 0,-19-8,23 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0.96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1,'1'19,"1"-1,1 1,0 0,11 31,-7-27,55 173,-43-148,1-2,28 46,-42-81,1 1,1-2,0 1,1-1,-1 0,21 17,-24-24,-1 0,1 0,0 0,0-1,0 1,0-1,0 0,0-1,1 1,-1-1,1 0,-1-1,1 1,-1-1,1 0,-1 0,1-1,-1 0,8-2,-2 0,0-1,-1 0,0-1,0-1,0 1,0-2,-1 1,0-1,-1-1,15-14,-3-1,-1-1,29-49,-18 22,-2-2,-3-2,-2 0,31-113,-42 106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1.34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27 7,'-4'0,"-2"-5,1 3,0 7,2 20,1 10,1 31,1 12,0 16,0 0,0 7,1-14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1.72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6,'0'-4,"0"2,0 7,5 11,1 7,-1 40,0 14,-2 20,-1-2,4-17,0-21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2.06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35 345,'-6'-12,"1"-1,0 1,0-1,2 0,0 0,0 0,1-1,1 1,0-24,1 30,1 0,0-1,1 1,0 0,0-1,0 1,1 0,0 1,0-1,1 0,0 1,0 0,0 0,1 0,0 0,0 1,1 0,10-8,-4 5,2 0,-1 1,1 1,0 0,0 1,1 0,-1 1,1 1,0 0,29-1,-3 3,-1 2,75 10,61 22,-84-12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2.44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33 0,'-5'0,"-5"0,-2 5,7 0,7 5,9 1,15 6,9 2,24 5,6-1,33 1,0-5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2.80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 48,'-5'0,"4"0,6 0,24 0,16-5,28-1,10 1,35-4,6 0,28 1,0 3,42 10,-13 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08.7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264 0,'-5'0,"-7"5,-5 6,-5 2,1 2,-10 9,0 6,-4 6,-1 2,5 0,9-7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3.44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0 126,'2'18,"0"-1,1 0,1 0,1 0,0 0,9 16,-3-1,65 158,-58-151,2 0,42 59,-54-86,1-1,1 0,-1-1,2 0,-1-1,1 0,1-1,16 10,-22-15,-1 0,1-1,0 1,0-1,0-1,1 1,-1-1,0 0,1 0,-1-1,0 0,1 0,-1-1,1 1,-1-1,0-1,0 1,0-1,0 0,8-4,-7 2,-1 0,0 0,0-1,0 0,0 0,-1 0,1-1,-1 1,-1-1,1-1,-1 1,0-1,4-10,1-4,-1 0,-1 0,5-29,-7 25,-1 0,-2 0,0 0,-1-1,-4-24,2 34,-1 1,-1-1,-1 1,0 0,-1 0,0 1,-1-1,-1 1,-13-20,3 9,-38-44,52 68,3 8,7 15,-6-18,25 74,48 101,-56-143,1 0,3-1,0-1,46 52,-58-76,0 0,0-1,1 0,0-1,0 0,1-1,18 9,-23-13,1 0,0 0,-1-1,1 0,0-1,0 0,0 0,0-1,0 1,1-2,-1 1,0-1,0-1,8-2,-1-1,-1-1,0-1,-1 0,0 0,0-2,0 0,-1 0,0-1,-1-1,-1 1,1-2,11-17,3-5,-2-2,-2-1,23-53,-25 46,-1-2,-3 0,-2-1,13-88,-19 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5.09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0,'0'5,"0"5,0 15,0 7,0 21,0 15,5 40,0 10,1 26,-2-3,4-13,0-22,-1-39,-2-31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5.49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 81,'-1'-20,"1"14,-1 1,1 0,0 0,0 0,1 0,-1-1,1 1,1 0,1-5,-3 10,0 0,0 0,0-1,0 1,0 0,0 0,1 0,-1-1,0 1,0 0,0 0,0 0,1 0,-1 0,0-1,0 1,0 0,1 0,-1 0,0 0,0 0,1 0,-1 0,0 0,0 0,1 0,-1 0,0 0,0 0,0 0,1 0,-1 0,0 0,0 0,1 0,-1 0,0 1,0-1,0 0,1 0,-1 0,0 0,0 0,0 0,0 1,1-1,-1 0,10 12,-8-10,24 33,-3-5,35 36,-49-57,1 0,1 0,0-1,0-1,0 0,1 0,19 7,-18-9,1-2,0 1,0-2,0 0,1 0,-1-1,0-1,1-1,-1 0,0 0,0-2,0 0,0 0,0-1,0-1,15-8,18-10,-1-3,-1-1,42-35,-60 43,-23 16,-1 0,1 0,0 0,0 1,0 0,0 0,1 0,-1 0,9-1,-13 3,1 0,0 0,0 0,-1 0,1 0,0 1,0-1,-1 0,1 0,0 1,0-1,-1 0,1 1,0-1,-1 1,1-1,-1 1,1-1,-1 1,1 0,0 0,1 2,-1 0,0 0,1-1,-1 1,-1 0,1 0,1 6,4 53,-3 0,-3 0,-7 67,1-43,-2 85,0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5.87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233 139,'0'-3,"0"1,0 0,0-1,0 1,-1 0,1 0,-1-1,1 1,-1 0,0 0,0 0,0-1,0 1,0 0,0 1,-1-1,1 0,-1 0,1 0,-1 1,1-1,-1 1,0-1,0 1,0 0,0 0,-3-2,2 3,0-1,1 1,-1 0,0 0,0 0,1 0,-1 0,0 1,0-1,1 1,-1-1,1 1,-1 0,0 0,1 0,0 1,-1-1,1 1,0-1,0 1,-1 0,1 0,1 0,-5 4,-6 9,1 0,1 1,0 0,1 1,-12 30,5-3,-14 58,25-81,2 1,0-1,0 1,2-1,1 1,1-1,6 42,-5-54,1 0,-1-1,2 1,-1-1,1 1,0-1,1 0,0 0,7 8,-8-11,1 0,0-1,0 1,0-1,1 0,-1-1,1 1,0-1,0 0,0-1,1 1,-1-1,12 2,-10-3,-1 0,1 0,-1-1,1 0,-1 0,1-1,-1 0,0 0,1-1,-1 0,12-5,-9 2,1 0,-1-1,-1 0,1-1,-1 0,16-16,-9 5,-1 0,0-1,-2-1,0 0,-1 0,15-38,-19 35,0-1,-1 1,-1-1,4-43,-8 52,-2 1,0-1,0 1,-1-1,-1 1,-1-1,0 1,-1 0,-8-20,6 21,-1 1,0 0,-1 0,-1 1,0 0,-12-11,-48-39,51 47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6.64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100 149,'-2'-9,"-4"9,5 1,0 0,-1 0,1 0,0 1,1-1,-1 0,0 0,0 1,0-1,1 1,-1-1,1 1,-1 1,-10 59,2 1,4 0,2 79,3-68,-16 123,8-172,3-21,-1-14,0-12,2-1,1 0,1 0,1 0,2-37,0 43,0-26,2 0,2 1,2 0,22-77,-22 97,1 1,1 1,1-1,1 2,0-1,2 1,0 1,1 1,0 0,2 0,17-14,-24 24,0 1,1 0,0 0,0 1,0 0,1 1,0 0,-1 0,1 1,16-2,-11 4,0-1,1 2,-1 0,0 1,1 1,28 7,-26-4,-1 0,-1 1,1 1,-1 1,0 1,-1 0,1 1,-2 1,0 0,0 1,-1 1,-1 0,14 17,-21-21,0-1,-1 1,0 1,-1-1,0 1,0-1,-1 1,0 1,-1-1,0 0,0 0,-1 1,-1-1,0 1,0-1,-1 1,0-1,-1 0,0 1,-1-1,-6 16,1-8,0 1,-2-2,0 1,-1-1,0-1,-1 0,-1-1,-1 0,0-1,-24 18,12-13,0-1,-2-2,0-1,0-1,-1-1,-1-2,0-1,-47 9,-22-4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53 1,'-4'0,"-7"0,0 4,1 15,2 14,3 22,2 12,6 29,2 8,0 13,0-14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7.35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0 223,'0'-5,"4"-1,7-4,5-5,4 0,13-2,4 3,19-7,9 2,28-6,8 2,27-5,-9 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7.71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6 1,'-4'4,"2"2,7-1,20-5,14-2,33-2,12 1,41 9,-1 4</inkml:trace>
  <inkml:trace contextRef="#ctx0" brushRef="#br0" timeOffset="1">267 393,'-13'0,"-9"4,-9 2,-5 0,5-6,11-7,14-7,30-10,20-5,30-7,59-6,8 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8.08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109 44,'0'-41,"-2"38,-2 12,-22 79,-15 92,38-169,-8 46,2 1,2-1,1 90,7-137,-1 0,1 0,1 0,0 0,0-1,1 1,0 0,7 12,-8-19,0 1,1 0,-1-1,1 1,0-1,0 0,1 0,-1 0,1 0,-1-1,1 1,0-1,0 0,0 0,0 0,0-1,0 0,1 1,-1-1,0-1,8 1,10-1,0-1,-1-2,1 0,-1-1,0-1,25-10,-38 13,64-20,133-35,-153 46,0 1,62-2,23 13,-2 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09.04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11 51,'0'-5,"0"-5,-4-2,-2-2,5 5,7 21,2 14,5 12,4 29,-1 18,6 52,0 20,4 91,-2 20,-5 1,-6-36,-22-28,-11-47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4.82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138 1,'-5'0,"-2"5,1 11,-4 7,1 20,-4 11,-5 35,2 17,-2 25,2-2,4 17,5-17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9.1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 0,'-5'0,"-2"5,1 11,1 13,2 5,0 8,2 0,1 4,9 75,4 17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1.89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1 219,'33'-34,"-26"25,1 1,0 0,0 0,1 1,0 0,0 0,1 1,15-7,-8 6,1 2,1 0,-1 1,1 1,27-2,97 6,-86 1,-28-1,0 1,-1 2,38 10,81 33,-124-40,0-1,1-1,0-1,0-1,0-1,34-1,144-23,-130 12,243-19,-230 27,146 16,259 22,-261-20,-45-1,-139-14,0-2,50-7,139-31,138-15,-3 38,-144 9,114-5,268-15,221-2,-660 29,202 2,-118 23,-175-13,-41-5,65 3,-12-9,1-5,-1-3,142-31,-211 33,-13 3,0 0,0 0,0 1,1-1,-1 2,1-1,-1 1,1 0,-1 0,1 1,7 2,-14-3,0 1,1 0,-1 0,0-1,1 1,-1 0,0 0,0 0,0 0,0 0,0 1,0-1,0 0,0 0,0 1,-1-1,1 0,-1 1,1-1,-1 0,1 1,-1-1,0 1,1 2,-1 3,1 0,-2 0,-1 14,1-11,-11 129,8 233,18-74,-25 0,-29 0,-11 144,51-372,4-1,17 98,4 69,-24-226,-1 0,-1-1,0 1,0-1,-1 1,0-1,-3 10,4-16,-1 0,1 0,0-1,-1 1,0 0,1-1,-1 1,0-1,0 0,-1 0,1 1,0-1,-1-1,1 1,-1 0,0-1,1 1,-1-1,0 0,0 0,0 0,0 0,0 0,0-1,-6 1,-12-1,0-1,0-1,-31-7,-12-2,-213-6,64 6,-384-1,407 13,-654 16,599-9,-298 16,-277 8,747-31,-371 24,-53 1,-111-43,518 12,-224-17,-245 11,359 12,182-1,0-2,-1 0,1-1,0-1,1-1,-1 0,1-1,0-1,0-1,-18-11,19 11,-1 0,0 2,0 0,-1 1,1 1,-1 0,0 2,-27-2,35 3,-1 0,1-1,0 0,0-1,0 0,0-1,0 0,1 0,-1-1,1 0,-15-12,18 12,1 0,0 0,1 0,-1 0,1-1,0 1,0-1,1 0,0-1,0 1,0-1,1 1,0-1,0 0,0 1,1-1,0 0,0-12,2 9,1 0,0 0,0 1,1-1,0 0,1 1,0 0,5-10,7-11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3.29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47 5,'9'-2,"-9"1,0 1,1 0,-1 0,0 0,1 0,-1 0,0-1,0 1,1 0,-1 0,0 0,1 0,-1 0,0 0,1 0,-1 0,0 0,1 0,-1 0,0 0,1 0,-1 0,0 0,0 1,1-1,-1 0,0 0,1 0,-1 0,0 0,0 1,1-1,-1 0,0 0,0 1,0-1,1 0,-1 0,0 1,0-1,0 0,0 0,0 1,1-1,-1 0,0 1,0-1,0 0,0 1,0-1,0 0,0 0,0 1,0 0,3 15,0 0,-1 1,-1 0,0-1,-3 25,2 25,7 90,-1 243,-37-101,-4 74,31-168,-5 83,1-131,7 0,30 258,-11-200,-17-185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4.418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1 805,'-1'2,"1"-1,0 1,0-1,0 1,1-1,-1 1,0-1,0 1,1-1,-1 0,1 1,-1-1,1 0,0 1,1 1,-2-3,1 1,-1-1,1 0,-1 0,1 1,-1-1,1 0,0 0,-1 0,1 0,-1 0,1 1,-1-1,1 0,-1 0,1 0,0-1,-1 1,1 0,-1 0,1 0,-1 0,1 0,-1-1,1 1,-1 0,1-1,3-2,0 1,0-1,-1-1,1 1,-1 0,0-1,0 0,3-5,87-166,-44 77,39-64,37-73,-79 124,-46 110,1 1,-1-1,0 0,0 0,1 1,-1-1,0 1,1-1,-1 0,0 1,1-1,-1 1,1-1,-1 1,1-1,0 1,-1-1,1 1,-1 0,1-1,0 1,-1 0,1-1,0 1,-1 0,1 0,0 0,0 0,-1 0,1 0,0 0,-1 0,1 0,0 0,0 0,-1 0,1 0,0 0,-1 1,1-1,0 0,-1 0,1 1,-1-1,1 1,0-1,-1 1,1-1,-1 0,1 2,5 3,-1 1,0 0,0 0,4 8,-2-2,273 427,-263-405,-9-13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5.722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491 183,'-5'-21,"4"19,0 0,0 0,1 0,-1 0,1 1,-1-1,1 0,0 0,0 0,0-4,0 6,0 0,0-1,0 1,0 0,0-1,0 1,0 0,0 0,1-1,-1 1,0 0,0 0,0 0,0-1,0 1,1 0,-1 0,0 0,0-1,0 1,1 0,-1 0,0 0,0 0,1-1,-1 1,0 0,0 0,1 0,-1 0,0 0,0 0,1 0,-1 0,0 0,0 0,1 0,-1 0,0 0,0 0,1 0,-1 0,0 0,1 0,7 4,1 1,-1 0,0 0,-1 0,1 1,10 10,-12-10,190 181,-23-20,-172-167,-1 1,1 0,0-1,-1 1,1 0,0-1,-1 1,1-1,0 1,0-1,-1 1,1-1,0 0,0 1,0-1,0 0,0 0,-1 0,2 1,-1-2,-1 1,0-1,0 1,1-1,-1 1,0-1,0 1,0-1,0 1,0-1,0 1,0-1,0 1,0-1,0 1,0-1,0 1,0-1,0 1,0-1,0 1,-1-1,-14-36,-36-48,-76-94,32 47,80 109,11 15,0 1,-1 0,0 0,0 0,0 1,-1-1,0 1,-14-10,0 15,3-4,16 5,1 0,0 0,0 0,-1 0,1 0,0 0,-1 0,1 0,0 0,-1 0,1 0,0 0,-1 1,1-1,0 0,0 0,-1 0,1 0,0 1,0-1,-1 0,1 0,0 1,0-1,0 0,-1 0,1 1,0-1,0 0,0 3,0 0,0 0,0 0,1 0,-1 0,1 0,0-1,0 1,0 0,0 0,3 4,167 322,-67-138,-102-188,1 2,-1 1,1 0,-1-1,3 10,-5-15,0 0,0 1,0-1,0 0,0 1,1-1,-1 0,0 1,0-1,-1 0,1 0,0 1,0-1,0 0,0 1,0-1,0 0,0 0,0 1,-1-1,1 0,0 0,0 1,0-1,0 0,-1 0,1 1,0-1,0 0,-1 0,1 0,0 0,0 1,-1-1,-1 0,1 0,0 0,-1 0,1-1,-1 1,1 0,-1-1,1 1,0-1,-1 1,1-1,-2 0,-21-12,0-1,1-1,1-1,-37-34,28 20,2-1,-37-51,57 70,1-1,1 0,0-1,-9-28,15 39,-1 0,1-1,0 1,-1 0,0 0,-4-6,6 8,-1 0,0 1,1-1,-1 1,0-1,0 1,0-1,1 1,-1 0,0-1,0 1,0 0,0-1,0 1,0 0,1 0,-1 0,0 0,0 0,0 0,0 0,0 0,0 1,0-1,0 0,0 0,1 1,-1-1,0 1,0-1,0 0,0 2,-9 5,1 0,-1 1,1 0,1 1,0 0,0 0,-12 20,10-14,-132 212,109-172,-1 0,-3-2,-56 61,78-103,12-12,5-8,14-19,1 1,29-36,-22 30,122-153,-38 49,-51 63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6.96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18,'23'-18,"-20"35,-2 1,0-1,-1 29,-1-7,16 747,-14-178,-8-487,-4 266,11-385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18.10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9 259,'-9'-21,"62"116,-33-56,25 36,-23-42,2-1,1-1,2-1,51 43,-58-61,-20-12,0 0,0 0,0 0,1 0,-1 1,0-1,0 0,1 0,-1 0,0 0,0 0,1 0,-1 0,0 0,0 0,1 0,-1 0,0-1,0 1,1 0,-1 0,0 0,0 0,0 0,1 0,-1 0,0-1,0 1,0 0,1 0,-1 0,0 0,0-1,0 1,0 0,0 0,1-1,-1 1,0 0,0 0,0 0,0-1,0 1,1-14,-1 4,2 4,0 0,0 0,1 0,-1 1,1-1,0 1,1-1,5-5,39-42,-31 35,63-62,69-77,-120 124,-2-1,42-70,-65 96,16-32,-19 38,0 0,0-1,0 1,-1-1,1 0,-1 1,1-1,-1 0,0 1,0-1,0 1,-1-5,1 7,0-1,-1 1,1-1,0 1,0-1,0 1,-1-1,1 1,0 0,-1-1,1 1,0 0,-1-1,1 1,0 0,-1-1,1 1,-1 0,1-1,0 1,-1 0,1 0,-1 0,1 0,-1-1,1 1,-1 0,1 0,-1 0,1 0,-1 0,1 0,-1 0,1 0,-1 0,1 1,-1-1,0 0,-20 11,3 3,0 1,1 1,-22 26,-43 62,72-90,-44 57,4 1,-63 120,108-180,-12 23,16-34,1 1,-1-1,0 1,0-1,0 1,-1-1,1 0,0 1,0-1,-1 0,1 0,-1 0,1 0,-1 0,1-1,-3 2,3-2,0 0,0-1,0 1,0 0,0 0,0-1,1 1,-1 0,0-1,0 1,0-1,0 1,0-1,1 0,-1 1,0-1,0 0,1 0,-1 1,0-1,1 0,-2-1,-11-23,10 20,-15-32,-3 0,-1 2,-1 0,-2 2,-2 0,-1 2,-62-54,74 77,13 10,11 7,63 57,23 22,-67-57,-15-16,1-1,26 22,-37-34,0-1,1 1,-1-1,1 0,-1 0,1 0,-1 0,1 0,0 0,-1-1,1 1,0-1,0 0,-1 0,1 0,0 0,0 0,-1-1,1 1,0-1,0 0,-1 0,1 0,-1 0,1 0,-1 0,4-3,5-4,0 0,-1-1,0 0,12-15,-8 10,36-40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23.743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7 446,'3'-50,"-3"46,1 0,0 0,0 0,0 1,1-1,-1 0,1 1,0-1,0 1,2-4,-3 6,-1 1,1-1,-1 1,1-1,-1 1,1-1,-1 1,1-1,0 1,-1 0,1-1,0 1,-1 0,1 0,0-1,-1 1,1 0,0 0,-1 0,1 0,0 0,-1 0,1 0,0 0,0 0,-1 0,1 0,0 0,-1 1,1-1,0 0,-1 0,1 1,0-1,-1 1,1-1,-1 0,1 1,-1-1,1 1,0 0,1 2,1 0,-1 0,0 0,0 0,0 1,0-1,2 6,5 21,-1 1,-2 0,5 58,-7-52,28 471,-19-235,-7-179,-4 1,-12 109,-16-18,25-178,0 0,0 0,1 0,0 0,0 0,3 13,-2-18,0-1,0 0,0 1,0-1,0 0,0 0,0 0,1 1,-1-2,1 1,0 0,-1 0,1 0,0-1,0 1,0-1,0 0,0 1,1-1,-1 0,0 0,1 0,-1-1,0 1,4 0,19 3,1-2,-1-1,31-2,25 1,32 11,154 34,108 47,-247-58,190 61,-16-5,-212-68,128 16,70-12,90 11,-188-8,142 17,-35-7,-3 0,270-8,-348-37,223-36,-242 20,-62 9,172-40,-198 28,1 4,1 6,191-3,-214 20,59-2,-143 0,0 0,0 0,0-1,0 0,0 1,0-1,0-1,0 1,0-1,0 1,0-1,-1 0,1-1,5-3,-6 3,-1-1,1 1,-1 0,0-1,0 0,0 1,0-1,-1 0,1 0,-1 0,0 0,0 0,-1 0,1-7,2-59,-6-74,-1 35,19-389,-6 354,20-416,-31 497,-3 0,-19-89,12 81,0-2,-29-97,37 158,-1-7,-2 1,1 0,-2 0,-10-18,15 32,0-1,0 1,0 0,-1 0,1 0,-1 1,0-1,0 1,0 0,-1 0,1 0,-1 0,1 1,-1 0,0 0,0 0,0 1,0-1,0 1,-6 0,-6 1,0 0,0 1,-33 7,7-1,-117 6,-191-11,191-4,-116 3,-221-3,-24-36,69 2,63 10,120 5,-632 9,568 14,332-2,-487-20,290-1,-329 9,422 21,0 5,-125 32,80-3,130-37,-1-2,0 0,0-1,-33 0,-33 5,76-6,1 0,-1 1,1 0,-1 1,-18 9,26-11,0 0,1 0,-1 0,0 1,1-1,-1 1,1 0,0-1,0 1,0 0,0 0,1 0,-1 1,1-1,0 0,0 1,0-1,0 0,0 5,-1 8,2 0,-1 0,3 17,-1-5,40 356,-2-40,3 154,-40-476,9 108,6 53,-5-43,-12-118,0 0,-2 1,0-1,-7 25,8-43,0-2,1 1,-1-1,1 0,-1 0,1 0,0 0,0 1,0 3,0-6,1 1,-1 0,0-1,1 1,-1-1,1 1,-1-1,1 1,-1-1,1 1,0-1,-1 1,1-1,0 0,-1 1,1-1,0 0,-1 0,1 0,0 1,-1-1,1 0,0 0,0 0,-1 0,1 0,0 0,-1 0,2-1,115-4,-71 1,1 2,0 2,84 12,-23 0,-58-7,84 16,-99-15,59 14,-49-9,1-3,53 4,64 1,36 0,61-14,116 2,-326 4,0 2,68 19,-21-4,300 47,3-39,-88-12,-136 4,-47-8,224 54,-299-54,1-3,0-2,0-3,85 0,-71-10,129-26,-125 17,110-7,174-11,-2-23,-281 42,31-3,-1 4,1 5,123 8,-150 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1.8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371 2338,'-3'-17,"2"-3,1 19,1 0,-1 1,0-1,1 0,-1 0,0 1,1-1,-1 0,1 1,-1-1,1 1,0-1,-1 0,1 1,0-1,-1 1,1 0,0-1,-1 1,1 0,0-1,0 1,0 0,0-1,14-2,0 1,1 0,-1 1,0 1,24 2,-1 0,112 7,-58-1,67-12,-111 1,89 5,-70 2,0-4,67-7,8 0,285-33,-255 18,57-6,227-23,269 33,-402 17,30-11,66 0,-253 10,257 5,-370 3,0 1,-1 3,60 20,-76-20,-6-4,0-1,1-1,0-1,-1-2,1-1,0-2,56-9,140-24,-30 10,-50 9,-138 15,-1 0,1-1,-1 0,0-1,0 0,0 0,0-1,0 0,-1 0,1 0,-1-1,0-1,-1 1,9-9,-3 1,1-1,-2 0,0 0,-1-1,16-30,-18 25,0 0,-1 0,-1-1,-1 0,-1-1,1-21,1-131,-6 130,-2-515,-2 488,-3 0,-21-90,24 141,-16-73,-5 1,-37-89,6 46,52 127,0-1,-1 0,0 1,0 0,-1 0,0 1,-1 0,1 0,-1 0,-1 1,1 0,-1 0,0 0,-1 1,1 1,-1 0,0 0,0 0,0 1,-11-2,-7-1,1 1,-1 1,0 1,-35 2,-108 12,68-1,-592 0,195-9,160 30,2 26,129-20,160-29,-279 39,-164-17,353-31,-212-27,198 6,-73-12,141 22,-116-1,50 6,-26-5,-315 19,129 36,191-8,118-21,0-3,-88 7,113-18,18 0,1 0,-1 0,1 1,-1 0,-10 3,17-3,0 1,0-1,1 0,-1 1,0-1,0 1,1 0,-1 0,1 0,-1 0,1 1,0-1,0 0,0 1,0 0,1-1,-1 1,1 0,-2 5,-2 4,2 0,0 0,0 1,1-1,0 17,3 67,0-49,9 125,34 177,-19-181,5 197,-17-190,0-5,-14-84,2 43,-1-125,0 0,1-1,-1 1,1 0,0 0,0 0,0-1,0 1,1-1,-1 1,1-1,0 1,0-1,0 0,1 0,-1 0,1 0,0-1,4 5,-1-4,0 0,0 0,0 0,0-1,0 0,1-1,-1 1,0-1,1 0,10 0,53-1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1.12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0,'0'4,"0"7,0 18,0 13,5 45,1 20,0 24,-2 2,0 10,-2-15,-1-24,-1-31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1.76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1 377,'0'-18,"2"1,-1 0,2 0,0 0,2 0,-1 1,2-1,0 1,1 0,1 1,0 0,1 0,1 1,16-19,-17 22,1 1,1 0,0 0,0 2,1-1,0 1,0 1,1 0,0 1,1 0,-1 1,1 0,0 1,0 1,0 0,0 1,22 0,-24 2,0 1,0 0,0 1,0 1,0 0,0 0,-1 1,0 0,1 1,-2 1,1 0,-1 0,1 1,-2 0,1 1,-1 0,0 0,-1 1,0 0,8 13,-9-12,0 0,-1 1,0 0,-1 0,0 1,-1-1,0 1,-1 0,-1 0,0 0,0 1,-1-1,0 0,-1 1,-1-1,0 1,-1-1,0 0,-7 22,2-17,0 0,-1 0,-1-1,-1 0,0 0,-1-1,0-1,-1 0,-25 22,6-11,0-1,-2-2,-53 27,82-47,-7 4,1 0,-1 0,1 1,-12 10,19-14,1-1,0 0,0 1,0-1,0 1,1-1,-1 1,1 0,-1 0,1 0,0 0,0 0,0 0,1 0,-1 0,1 0,0 0,0 1,0-1,0 0,1 4,1 3,0-1,1 0,1-1,0 1,0-1,0 1,1-1,0 0,1-1,0 1,11 10,-2-4,0 0,0-2,1 0,28 15,-12-11,1-1,0-2,64 16,106 11,-102-24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9.5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1,'0'4,"0"8,5 5,2 5,-1 18,-1 12,-1 78,-2 18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2.11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7,'4'-5,"3"4,-2 10,0 8,-2 42,-1 19,4 32,0 2,0 0,-1-20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2.46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57 419,'0'-4,"-5"-11,-5-2,-1-4,-4-6,1-3,12-6,11-1,21-3,11 6,24-1,10 1,20 2,-3 6,11 8,-4 7,-1 10,-17 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2.85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56 1,'-4'4,"-7"2,-5 4,0 5,7 0,10-3,27-3,12-3,32-3,7-6,35-3,-1 0</inkml:trace>
  <inkml:trace contextRef="#ctx0" brushRef="#br0" timeOffset="0.1">31 550,'-5'0,"-1"5,-4 1,4 0,7-2,13 0,13-2,32-10,16-8,40-10,53-5,-2 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3.79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450 182,'0'-4,"-1"1,1-1,-1 0,0 1,-1-1,1 1,-1-1,1 1,-1-1,0 1,0 0,0 0,-1 0,1 0,-1 1,0-1,-4-3,1 1,-1 0,0 0,0 1,0 0,-1 0,-13-4,15 6,1 1,-1 0,1 0,-1 1,0-1,1 1,-1 1,0-1,0 1,1 0,-1 0,1 0,-1 1,1 0,0 0,-1 0,1 1,0 0,0 0,1 0,-1 1,1-1,0 1,-6 7,-5 5,1 2,1 0,1 1,0 0,-11 26,-1 12,2 1,2 1,3 0,3 2,-9 76,20-110,1 1,1 0,2 0,0 0,10 48,-8-64,0-1,1 0,0 0,1-1,0 1,0-1,8 10,-8-14,0 0,0 0,1 0,-1-1,1 0,1 0,-1 0,1-1,0 0,0 0,9 3,-9-5,0 1,0-1,0-1,0 0,0 0,1 0,-1-1,0 0,1 0,-1-1,9-1,-1-2,-1 0,0-1,0 0,19-11,-9 3,0-2,0-1,-2-1,0-1,-1 0,-1-2,32-39,-29 28,0-1,-3-1,-1-1,-1-1,13-39,-21 48,-2 0,-1-1,-1 1,-1-2,-2 1,-1 0,0-1,-6-52,2 61,-2 0,0 0,-1 0,0 1,-2-1,0 1,-1 1,-1 0,-1 0,0 1,-1 0,-1 0,-16-15,-48-37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4.15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0,'5'0,"5"0,10 5,7 5,20 15,11 7,54 35,8 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4.7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68 0,'-2'1,"1"-1,0 1,0-1,0 1,-1-1,1 1,0 0,0 0,0 0,0-1,0 1,0 0,0 0,0 0,1 1,-1-1,0 0,1 0,-1 0,0 0,0 2,-12 33,3 7,2 0,1 0,3 1,1-1,3 1,1 0,12 77,-8-93,1-1,1 0,1 0,2 0,19 38,-27-60,1 1,1-1,-1 0,0 0,1-1,0 1,0-1,1 0,-1 0,1 0,0-1,0 1,0-1,7 3,-8-5,0 0,0 0,0-1,0 0,0 1,0-1,0-1,0 1,0 0,0-1,0 0,0 0,0 0,0 0,0-1,-1 0,1 0,-1 0,1 0,-1 0,0 0,4-5,6-4,0-1,-1-1,-1-1,0 1,-1-2,13-23,0-4,19-54,-12 14,-4-1,28-152,-49 196,-6 30,-1 13,-2 17,0 15,2 0,1 0,7 56,28 105,3-44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5.1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0,'0'9,"0"7,0 15,0 6,0 24,0 10,4 11,2 0,4 0,1-14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5.48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16 317,'0'-5,"0"-10,0-7,0-4,-4-7,-2-2,0 1,6 5,7 4,7 6,19 2,8-1,15 3,2 3,14 5,4 3,19 11,-5 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5.8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96 0,'-5'5,"4"1,5 4,12 0,7-1,22-3,8-1,17-3,2-1,27-5,-1-2</inkml:trace>
  <inkml:trace contextRef="#ctx0" brushRef="#br0" timeOffset="1">42 471,'-4'0,"-6"0,-6 0,4 0,18-4,12-2,12-4,37-5,15 0,26 3,2 3,37 21,37 35,-12 10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6.3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320 69,'-5'-1,"1"0,0-1,-1 1,1-1,0 0,0 0,0 0,0 0,1-1,-1 1,-4-5,-12-7,13 10,-1 0,0 0,-1 1,1 0,0 1,-1-1,1 2,-1-1,0 1,0 1,-12 0,16 0,-1 0,1 1,-1 0,1 0,0 1,0 0,0-1,0 2,0-1,0 0,0 1,1 0,0 0,-1 1,1-1,0 1,0 0,1 0,-7 8,6-4,-1 0,1 1,0-1,1 1,0 0,0-1,1 2,0-1,0 0,0 18,3-13,0 0,0 0,1-1,1 1,0 0,9 21,0-7,2 0,1-1,0-1,2 0,40 45,74 60,-89-91,-38-37,2 3,1 1,-1 0,11 15,-16-21,0 0,0 0,0 0,-1 0,1 1,-1-1,1 0,0 0,-1 1,0-1,1 0,-1 1,0-1,0 1,0-1,0 0,0 1,0-1,0 1,0-1,-1 0,1 1,0-1,-1 0,1 1,-1-1,0 0,1 0,-1 1,0-1,0 0,0 0,0 0,0 0,-1 1,-3 1,-1 1,0-1,0-1,0 1,0-1,-1 0,1-1,-1 1,1-1,-10 0,-71 1,86-2,-89-8,3-4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0.8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317 43,'0'-2,"0"1,-1-1,1 0,-1 0,1 1,-1-1,1 0,-1 1,0-1,0 0,0 1,0-1,0 1,0 0,-1-1,1 1,0 0,-1 0,1 0,-1 0,1 0,-1 0,-2-1,1 0,0 1,1 0,-1 0,0 0,0 1,0-1,1 1,-1-1,0 1,0 0,0 0,0 0,-5 2,3-1,1 1,0 0,0 1,0-1,0 1,0-1,0 1,1 0,-1 1,1-1,0 1,-3 3,-6 10,-14 27,15-25,-97 188,81-154,18-33,10-18,6-10,11-16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6.65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65 1,'4'0,"2"9,-5 3,-7 21,-2 15,-5 34,1 12,-3 26,1 2,8 1,5-19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37.0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12 169,'-5'-5,"0"-5,4-6,6-5,8 2,19-1,9-1,32-2,14 3,18 10,0 6,36 22,-7 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7.7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130 1,'0'4,"0"7,0 5,0 13,-4 11,-2 17,0 6,-8 34,-1 9,-7 22,0-7,3 4,6-16,5-22,7-20,6-19,5-21,1-15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8.5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63 42,'0'-4,"0"1,0 0,0 0,0 0,0-1,1 1,0 0,0 0,1-4,-1 6,-1 1,0-1,0 1,1 0,-1-1,1 1,-1 0,0-1,1 1,-1 0,1 0,-1-1,0 1,1 0,-1 0,1 0,-1 0,1-1,-1 1,1 0,-1 0,1 0,0 0,19 9,62 56,-19-13,-14-18,1-2,72 32,114 38,-177-78,-40-18,14 6,-31-11,0-1,0 1,-1 0,1 0,0 0,-1 0,1 0,-1 1,1-1,-1 0,0 1,0-1,2 2,-3-2,0 0,0 0,0 0,0-1,0 1,0 0,0 0,0 0,0 0,0-1,0 1,0 0,-1 0,1 0,0-1,-1 1,1 0,0 0,-1-1,1 1,-1 0,1-1,-1 1,0-1,1 1,-2 0,-20 16,16-12,-202 164,-44 33,207-171,-1-1,-2-3,-93 39,82-45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49.92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1,'1'6,"0"0,1-1,0 1,0 0,0 0,1-1,0 1,6 8,2 6,-1 0,2 0,0 0,1-1,25 29,-29-38,1-1,1 0,-1 0,2-1,-1 0,1-1,0 0,0-1,16 5,201 53,-73-23,-70-8,-70-25,1-1,1-1,-1 0,1-1,0-1,25 3,167 17,-191-24,1-2,-1 0,0-2,0 0,22-8,-20 6,6 0,0 0,1 2,50-2,-50 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1.16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1195 0,'-23'1,"0"1,0 1,1 1,-33 9,13 1,-55 26,67-27,0 2,2 2,-1 0,2 2,0 1,2 1,0 2,-39 45,-45 58,-10 14,10-11,68-83,-49 68,-56 150,146-263,-10 20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2.45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101 95,'0'-5,"-4"-1,-2-4,-5-1,1-2,-4 1,-3-3,-3 2,1 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2.83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27,'0'-5,"0"-5,0-2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3.90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242 40,'-1'0,"1"1,0-1,-1 0,1 0,0 0,-1 0,1 0,-1 0,1-1,0 1,-1 0,1 0,-1 0,1 0,0 0,-1 0,1-1,0 1,-1 0,1 0,0-1,-1 1,1 0,0 0,0-1,-1 1,1 0,0-1,0 1,0 0,-1-1,1 1,0 0,0-1,0 1,0-1,0 1,0 0,0-1,0 1,0-1,0 1,0 0,0-1,7-19,-3 11,-7 10,0 0,0 0,0 0,0 0,0 1,0-1,-4 4,-4 2,1 1,-14 13,23-18,7-4,9-5,12-11,-17 10,-1 1,19-9,-56 40,10-7,-12 7,5-7,2 2,0 0,2 2,0 1,-18 25,39-48,1 0,-1 0,0 0,0 0,1 0,-1 0,0 0,0 0,1 0,-1 0,0 0,0 0,1 0,-1 0,0 0,0 0,1 0,-1 0,0 0,0 0,0 0,1 1,-1-1,0 0,0 0,0 0,1 0,-1 1,0-1,0 0,0 0,0 0,0 1,0-1,1 0,-1 0,0 1,0-1,0 0,0 0,0 1,0-1,0 0,0 0,0 1,0-1,0 0,0 0,0 1,0-1,0 0,0 0,-1 1,1-1,0 0,0 0,0 0,0 1,-1-1,24-9,-22 8,19-10,37-27,-39 25,35-19,-53 31,0 1,0 0,0 0,0 0,0 0,0 0,0 0,0-1,0 1,0 0,1 0,-1 0,0 0,0 0,0 0,0 0,0 0,0 0,1-1,-1 1,0 0,0 0,0 0,0 0,0 0,1 0,-1 0,0 0,0 0,0 0,0 0,1 0,-1 0,0 0,0 0,0 0,0 1,0-1,1 0,-1 0,0 0,0 0,0 0,0 0,0 0,0 0,0 0,1 1,-1-1,0 0,0 0,0 0,0 0,0 0,0 0,0 1,0-1,0 0,-6 12,-17 17,-19 17,15-17,1 0,1 2,-35 56,59-84,-1 0,1 0,0 0,0 1,0-1,0 0,0 1,0 3,1-6,0-1,0 1,0 0,1-1,-1 1,0 0,0-1,0 1,0 0,1-1,-1 1,0 0,1-1,-1 1,0-1,1 1,-1-1,1 1,-1-1,1 1,-1-1,1 1,-1-1,1 0,-1 1,1-1,-1 0,1 0,0 1,-1-1,1 0,0 0,-1 0,1 0,0 1,-1-1,1 0,0 0,-1 0,1-1,0 1,-1 0,1 0,0 0,-1 0,2-1,9-2,0 0,0-1,-1 0,1-1,16-10,50-37,-66 44,76-57,-164 122,37-28,1 1,-38 38,56-39,21-29,0 0,0-1,1 1,-1 0,0 0,0 0,1 0,-1 0,0 0,0 0,1 0,-1 0,0 0,0 0,1 0,-1 0,0 0,1 0,-1 0,0 0,0 0,1 0,-1 0,0 0,0 1,1-1,-1 0,0 0,0 0,0 0,1 1,-1-1,0 0,0 0,0 0,0 1,1-1,-1 0,0 0,0 1,0-1,0 0,0 0,0 1,0-1,0 0,0 0,0 1,0-1,0 0,0 1,0-1,0 0,0 0,0 1,0-1,0 0,0 0,0 1,0-1,0 0,-1 0,1 1,0-1,0 0,0 0,0 0,-1 1,25-11,-22 9,52-29,0-3,59-48,-90 57,-42 34,1 0,0 2,-21 16,-50 48,67-58,10-8,0 1,1-1,0 2,0 0,-9 15,19-27,1 0,0 0,0 0,-1 0,1 1,0-1,0 0,-1 0,1 1,0-1,0 0,0 0,0 1,-1-1,1 0,0 0,0 1,0-1,0 0,0 1,0-1,0 0,0 0,0 1,0-1,0 0,0 1,0-1,0 0,0 0,0 1,0-1,0 0,0 1,1-1,-1 0,0 0,0 1,0-1,0 0,1 0,-1 1,0-1,0 0,0 0,1 0,-1 0,0 1,0-1,1 0,-1 0,0 0,1 0,-1 0,0 0,0 0,1 1,-1-1,0 0,1 0,-1 0,0 0,0 0,1 0,-1-1,0 1,1 0,23-7,13-14,0-2,57-47,-53 38,-7 7,-9 7,0-1,-2 0,28-31,-50 49,0-1,0 1,0 0,0 0,-1 0,1 0,0-1,-1 1,1 0,-1-1,1-1,-1 2,0 1,0 0,0-1,0 1,0 0,0-1,0 1,0 0,0-1,0 1,-1 0,1-1,0 1,0 0,0-1,-1 1,1 0,0 0,0-1,-1 1,1 0,0 0,-1-1,1 1,0 0,-1 0,1 0,-1-1,-3 0,-1 1,1-1,0 0,-1 1,1 0,-6 1,8-1,-1 0,0 0,0 0,0 0,0 0,0 0,0-1,1 0,-6-1,7 1,1 1,-1-1,1 0,0 1,-1-1,1 0,0 0,-1 1,1-1,0 0,0 0,-1 1,1-1,0 0,0 0,0 0,0 0,0 1,1-1,-1 0,0 0,0 1,0-1,1 0,-1 0,0 0,1 1,-1-1,0 0,1 1,0-2,20-24,-12 16,-7 5,-7 6,-11 9,-5 7,0 1,1 0,1 2,-33 42,49-58,0 1,1-1,0 1,0-1,-2 7,3-10,1 0,0-1,0 1,0 0,-1-1,1 1,0 0,0 0,0-1,0 1,0 0,0 0,0-1,1 1,-1 0,0-1,0 1,1 0,-1 0,0-1,1 1,-1-1,0 1,1 0,-1-1,1 1,-1-1,1 1,-1-1,1 1,-1-1,1 1,0-1,-1 0,1 1,0-1,-1 0,1 0,0 1,-1-1,1 0,0 0,0 0,-1 0,1 0,0 0,1 0,6-1,1 1,-1-2,1 1,-1-1,0 0,0-1,16-7,56-32,-63 31,17-8,-89 67,-14 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5.2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1,'1'0,"0"0,0 0,-1 0,1 0,0 1,-1-1,1 0,0 1,-1-1,1 1,0-1,-1 0,1 1,-1 0,1-1,-1 1,1-1,-1 1,1-1,-1 1,0 0,1 0,8 20,-5-10,-2-7,0 0,0 0,0 0,1 0,0 0,0 0,0-1,0 1,1-1,-1 0,1 0,0 0,-1 0,10 3,-8-4,1 0,-1-1,1 1,0-1,0-1,0 1,-1-1,1 0,0 0,0-1,11-2,-1-1,0-2,-1 1,1-2,-1 0,18-12,19-8,-33 22,-19 5,0 0,0 0,0 0,1 0,-1 0,0 0,0 1,1-1,-1 0,0 0,0 0,0 0,0 0,1 1,-1-1,0 0,0 0,0 0,0 1,0-1,0 0,0 0,1 0,-1 1,0-1,0 0,0 0,0 1,0-1,0 0,0 0,0 0,0 1,0-1,0 0,0 0,0 1,0-1,-1 0,0 4,0-1,-1 1,0-1,0 0,0 0,0 1,-4 3,-41 47,21-26,-42 60,66-86,1 1,0-1,-1 1,1 0,0 0,0-1,0 1,1 0,-1 0,1 0,-1 0,1 4,0-6,1 0,-1-1,0 1,1 0,-1 0,0 0,1 0,-1 0,1 0,0 0,-1-1,1 1,0 0,-1-1,1 1,0 0,0-1,0 1,-1-1,1 1,0-1,0 1,0-1,0 0,0 1,0-1,0 0,0 0,0 0,0 0,0 0,0 0,0 0,0 0,0 0,0 0,0 0,0-1,1 1,18-5,-1 0,1-1,-1-1,0-1,28-16,22-9,-68 32,1 0,-1 1,0-1,1 0,-1 1,1-1,-1 1,1 0,-1-1,1 1,-1 0,1 0,-1 0,4 0,-5 2,0-1,0 0,-1 0,1 1,0-1,0 0,-1 0,1 0,0 0,-1 1,1-1,-1 0,0 0,1 0,-1 0,0 0,1 0,-1 0,-1 1,-81 99,57-72,1 1,-21 35,43-62,2 1,-1-1,0 0,1 1,-1 0,1-1,0 1,0 0,0 5,1-9,0 1,0-1,0 1,0-1,0 1,0-1,1 1,-1-1,0 1,0-1,0 1,1 0,-1-1,0 0,0 1,1-1,-1 1,0-1,1 1,-1-1,1 0,-1 1,1-1,-1 0,1 1,0-1,1 1,-1-1,1 0,-1 0,1 0,-1 0,1 0,-1 0,1 0,-1 0,0-1,1 1,-1-1,2 0,17-7,0 0,-1-2,-1 0,19-14,71-57,-84 62,61-48,-125 110,25-28,-272 290,240-241,45-62,1 0,0-1,0 1,0 0,0 0,0 0,0 0,0 0,0 0,1 0,-1 0,1 0,0 0,-1 3,2-4,-1-1,1 0,-1 1,1-1,-1 0,1 1,-1-1,1 0,-1 0,1 0,-1 1,1-1,-1 0,1 0,0 0,-1 0,1 0,-1 0,1 0,-1 0,1 0,0 0,-1 0,1-1,-1 1,1 0,-1 0,1 0,-1-1,1 1,0-1,13-6,-1 0,23-16,272-235,-203 164,-282 271,112-108,-105 118,160-175,1 0,-10 20,9-3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1.7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167 54,'-12'13,"1"2,1-1,0 1,-12 25,5-9,-1-1,2 2,1-1,-16 50,30-77,0 1,0-1,0 1,1 0,-1-1,2 10,-1-14,0 1,0-1,0 1,0-1,0 0,0 1,0-1,0 1,1-1,-1 1,0-1,0 0,1 1,-1-1,0 0,0 1,1-1,-1 0,0 1,1-1,-1 0,1 0,-1 1,0-1,1 0,0 0,0 0,0 0,0 0,1 0,-1 0,0-1,0 1,0 0,0-1,0 1,0-1,0 1,0-1,0 0,0 1,2-2,10-11,0 0,0 0,-1-1,-1-1,18-29,0 0,12-13,61-94,-130 194,-20 34,43-68,1-1,0 1,0 0,1 1,0-1,-3 18,6-26,0-1,0 1,0 0,0-1,0 1,0 0,0 0,0-1,0 1,0 0,0 0,0-1,1 1,-1 0,0-1,0 1,1 0,-1-1,0 1,1-1,-1 1,1 0,-1-1,2 1,-2 0,1-1,0 0,0 0,0 0,0 0,0 0,-1 0,1 0,0 0,0 0,0 0,0 0,-1 0,1-1,0 1,0 0,0-1,-1 1,1 0,1-2,8-5,0 0,-1-1,0-1,0 0,-1 0,-1 0,14-22,-11 17,0 1,1 0,14-14,-29 33,0 0,1 0,0 0,1 0,-3 7,1-1,1-6,1-1,1 1,-1-1,1 1,-1 6,2-11,0 0,0-1,0 1,0 0,0-1,0 1,0 0,0-1,0 1,0 0,0-1,1 1,-1 0,0-1,1 1,-1-1,0 1,1-1,-1 1,1-1,0 2,0-2,0 0,-1 0,1 1,0-1,0 0,0 0,0 0,0 0,0 0,0 0,0 0,0 0,0 0,0-1,0 1,0 0,0-1,0 1,1-1,14-7,-14 6,1 0,0 0,0 1,0-1,1 1,-1 0,0 0,1 0,-1 0,0 0,7 1,-9 0,0 0,-1 0,1 1,-1-1,1 0,0 1,-1-1,1 0,-1 1,1-1,-1 1,1-1,-1 1,0-1,1 1,-1-1,1 1,-1 0,0-1,0 1,1-1,-1 1,0 0,0-1,0 1,0 0,0-1,0 1,1 0,-2 0,0 24,0-20,1-1,-1 36,1-39,0-1,0 1,0 0,0-1,0 1,0-1,0 1,0-1,0 1,0-1,1 1,-1-1,0 1,0-1,0 1,1-1,-1 1,0-1,1 1,-1-1,0 1,1-1,-1 0,1 1,-1-1,1 0,-1 1,1-1,-1 0,1 1,-1-1,1 0,-1 0,1 0,-1 0,1 0,-1 1,1-1,-1 0,1 0,0 0,-1 0,1-1,-1 1,1 0,-1 0,1 0,-1 0,1 0,-1-1,1 1,-1 0,1 0,-1-1,1 1,-1-1,1 1,-1 0,0-1,1 0,3-2,-1 0,0 0,0 0,-1-1,1 0,-1 1,1-1,-1 0,0 0,0 0,-1 0,0-1,2-6,-3 11,0 1,0-1,0 0,0 0,0 0,0 0,0 0,-1 0,1 0,0 0,0 0,0 0,0 0,0 0,0 0,0 0,0 0,-1 0,1 0,0 0,0 0,0 0,0 0,0 0,0 0,0 0,0 0,-1 0,1 0,0 0,0 0,0 0,0 0,0 0,0 0,0-1,0 1,0 0,0 0,0 0,-1 0,1 0,0 0,0 0,-12 16,1-1,8-12,2-5,3-21,0 3,0-1,-1 1,-4-38,2 53,0-1,0 1,0-1,-1 1,0-1,0 1,-1 0,1 0,-1 0,0 0,0 1,-1-1,0 1,1 0,-1 0,-1 0,1 0,-8-4,8 5,-1 1,0 0,1 1,-1-1,0 1,0 0,0 0,0 0,0 1,0 0,0 0,0 0,0 1,0-1,0 1,0 0,0 1,-6 2,-8 3,2 1,-1 0,-21 15,29-17,-83 47,53-34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5.6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599 28,'0'-9,"4"-3,-2 5,-16 13,-9 9,-6 7,-29 36,-8 16,-25 36,-2 8,3 11,16-12,29-22,23-27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3:59.6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544 912,'-31'19,"1"1,1 1,1 2,-40 40,41-37,-56 54,-97 121,174-194,0 1,1-1,-9 16,14-22,0-1,0 0,0 1,-1-1,1 0,0 1,0-1,0 0,0 1,0-1,0 1,0-1,0 0,-1 1,2-1,-1 1,0-1,0 1,0-1,0 0,0 1,0-1,0 0,0 1,1-1,-1 1,0-1,0 0,0 1,1-1,-1 0,0 0,0 1,1-1,-1 0,0 1,1-1,-1 0,0 0,1 0,-1 1,1-1,-1 0,0 0,1 0,-1 0,1 0,-1 0,0 0,1 0,-1 0,1 0,-1 0,1 0,3 0,1-1,-1 0,0 0,0 0,0 0,0-1,0 0,0 0,0 0,4-3,41-31,-35 24,80-67,-3-5,-4-4,99-129,-183 213,17-20,-2-1,30-52,-45 63,-3 13,0 1,0 0,-1 0,1 0,0-1,0 1,0 0,0 0,-1 0,1 0,0-1,0 1,0 0,-1 0,1 0,0 0,0 0,-1 0,1 0,0 0,0 0,0 0,-1 0,1 0,0 0,0 0,-1 0,1 0,0 0,-1 0,-20 9,-72 52,248-193,-110 98,-1-3,74-81,-33 22,-71 83,0 0,1 0,0 1,25-14,-35 24,-4 4,-9 9,-17 15,12-13,2-3,1-1,1 1,0 1,0 0,-10 17,19-27,-1-1,1 1,-1-1,1 1,0 0,-1-1,1 1,0 0,-1-1,1 1,0 0,0-1,0 1,0 0,0 0,0-1,0 1,0 0,0-1,0 1,0 0,0-1,1 1,-1 0,0 0,0-1,1 1,-1-1,1 2,0-1,1-1,-1 1,0-1,0 1,1-1,-1 0,0 0,0 0,1 1,-1-1,0 0,1-1,-1 1,0 0,2 0,9-3,0 0,17-8,-27 11,32-14,-20 7,0 1,0 0,1 2,0-1,0 2,0 0,19-1,-33 4,-1-1,1 1,0 0,-1 0,1 0,-1 0,1 0,-1 0,1 0,-1 0,1 1,-1-1,1 0,0 0,-1 0,1 0,-1 1,1-1,-1 0,0 1,1-1,-1 0,1 1,-1-1,1 1,-1-1,0 0,1 2,-1-2,0 1,-1 0,1 0,0-1,0 1,-1 0,1 0,-1-1,1 1,-1 0,1-1,-1 1,1-1,-1 1,1-1,-2 2,-32 21,32-22,-55 30,-1-3,-1-2,-113 32,153-52,0-2,-1 0,1-1,-1-1,-25-1,31-2,0 0,0-1,0-1,0 0,1 0,-1-2,1 0,-16-8,-37-29,53 33,1 1,-1 0,-1 0,1 1,-1 1,-26-8,20 11,0 0,-1 2,0 1,1 0,-1 1,-22 5,6-2,33-3,0-1,-1 1,1-1,0 0,-1-1,-4 0,8 1,1 0,-1-1,1 1,-1 0,0-1,1 1,-1 0,1-1,-1 1,1-1,-1 1,1 0,-1-1,1 1,0-1,-1 0,1 1,0-1,-1 1,1-1,0 0,0 1,-1-1,1 1,0-1,0 0,0 1,0-1,0 0,0 1,0-1,0 0,0 1,0-1,0 0,1 1,-1-1,0 0,0 1,1-1,-1 1,0-1,1 1,-1-1,0 1,1-2,2-2,8-23,-11 27,0 0,0-1,0 1,0 0,0 0,0-1,0 1,0 0,0-1,0 1,0 0,0 0,0-1,0 1,0 0,0 0,-1-1,1 1,0 0,0 0,0-1,0 1,0 0,-1 0,1 0,0-1,0 1,0 0,-1 0,1-1,-15 5,5 2,1 1,0 0,0 0,1 1,0 0,0 0,1 1,0 0,0 0,-8 17,14-24,0 0,0 0,0 0,0 0,1 0,-1 0,1 0,-1 0,1 0,0 0,0 1,0-1,0 0,0 0,0 0,0 0,2 4,-1-4,0 0,0-1,0 1,0-1,0 1,0-1,1 1,-1-1,0 0,1 0,-1 1,1-1,0 0,-1 0,1-1,2 2,2 0,1 0,-1-1,1 1,-1-1,1-1,0 1,-1-1,1-1,0 1,7-2,1-2,-10 3,-1 0,0-1,1 2,-1-1,0 0,1 1,-1 0,1 0,7 1,-12 0,1-1,-1 0,1 1,-1-1,1 0,-1 1,1-1,-1 0,0 1,1-1,-1 1,0-1,1 1,-1-1,0 1,0-1,1 1,-1 0,0-1,0 1,0-1,0 1,0-1,0 1,0 0,0-1,0 1,0-1,0 1,0 0,0-1,0 1,0-1,-1 1,1-1,0 1,-13 24,12-23,-97 132,18-28,68-87,1 0,0 0,-14 36,24-50,-1-1,1 1,0 0,0-1,1 1,-1 0,1 6,0-10,0 0,0 0,0 0,1-1,-1 1,0 0,0 0,1 0,-1 0,0 0,1-1,-1 1,1 0,-1 0,1 0,-1-1,1 1,-1 0,1-1,0 1,0-1,-1 1,1-1,0 1,0-1,-1 1,1-1,0 0,0 1,0-1,0 0,0 0,0 0,-1 1,1-1,0 0,0 0,0 0,0-1,0 1,0 0,0 0,0 0,1-1,6-2,1 0,-1 0,0-1,-1 0,1-1,12-9,43-38,-63 51,93-89,-103 98,-16 17,-29 34,43-43,-15 27,23-37,1 0,0 0,0 1,1 0,0-1,0 1,1 0,-1 8,2-13,0 0,0-1,0 1,0 0,0-1,0 1,1 0,-1-1,0 1,1-1,1 3,-2-3,1-1,-1 1,1-1,-1 1,1-1,0 1,-1-1,1 1,0-1,-1 0,1 0,0 1,0-1,-1 0,1 0,0 0,0 0,-1 1,1-1,0 0,0 0,-1-1,1 1,0 0,0 0,-1 0,1 0,0-1,-1 1,1 0,0-1,0 0,13-5,-1-1,0-1,0 0,-1-1,13-12,58-58,-65 61,86-92,111-151,-209 253,1 0,0 0,1 1,0-1,0 2,0-1,1 1,0 1,0-1,1 1,-1 1,1 0,0 0,0 1,12-2,-12 3,2-1,-1 0,1-1,20-9,-30 12,0 1,-1-1,1 0,-1 0,1 0,-1 0,0 0,1 0,-1 0,0 0,0-1,0 1,1 0,-1-1,-1 1,1-1,0 1,0-1,-1 1,1-1,0 0,-1 1,0-1,1 0,-1 0,0 1,0-1,0 0,0 1,0-1,0 0,-1 0,1 1,-2-4,0 1,0 1,0-1,-1 1,1 0,-1-1,0 1,0 1,0-1,0 0,-1 1,1-1,-1 1,1 0,-1 0,0 1,0-1,0 1,0 0,0 0,0 0,-5 0,-11-2,0 1,-39 1,55 1,-8 0,1 0,-1 0,1 2,0-1,-1 1,1 1,-17 6,27-9,1 0,0 0,0 0,-1 0,1 0,0 0,0 1,-1-1,1 0,0 0,0 0,-1 0,1 0,0 0,0 0,0 1,-1-1,1 0,0 0,0 0,0 1,-1-1,1 0,0 0,0 0,0 1,0-1,0 0,0 0,0 1,0-1,0 0,-1 0,1 1,10 1,22-3,41-8,143-14,-159 20,106 8,-120 0,130 8,-155-9,-18-4,0 0,0 0,1 0,-1 1,0-1,0 0,1 0,-1 1,0-1,0 0,1 0,-1 1,0-1,0 0,0 1,0-1,0 0,0 1,1-1,-1 0,0 1,0-1,0 0,0 1,0-1,0 0,0 1,-2 2,1 0,0 0,-1 0,0 0,1 0,-1 0,-4 3,4-2,-33 37,25-30,-1 1,2 0,-1 1,-8 17,17-29,1-1,0 1,-1 0,1-1,0 1,0-1,-1 1,1 0,0-1,0 1,0 0,0-1,0 1,0 0,0-1,0 1,0 0,0-1,0 1,0 0,0-1,0 1,1 1,0-2,-1 0,1 1,-1-1,1 0,0 1,-1-1,1 0,0 0,-1 1,1-1,0 0,-1 0,1 0,0 0,-1 0,1 0,0 0,0 0,0-1,40-12,-37 12,204-102,-182 89,1-2,-27 16,0 0,0 0,0 0,0 0,0 0,-1 0,1 0,0 0,0 0,0 0,0 0,0-1,0 1,0 0,-1 0,1 0,0 0,0 0,0 0,0 0,0 0,0 0,0 0,0-1,0 1,0 0,0 0,-1 0,1 0,0 0,0 0,0 0,0-1,0 1,0 0,0 0,0 0,0 0,0 0,0 0,0-1,0 1,0 0,0 0,1 0,-1 0,0 0,0 0,0 0,0-1,0 1,0 0,0 0,0 0,0 0,0 0,-6 1,-1 0,1 0,-1 1,1 0,0 0,0 1,-11 6,-2 0,-44 19,1 4,1 2,-74 55,134-88,-1 0,1 0,-1 0,1 0,0 0,-1 1,1-1,0 0,0 1,0-1,0 1,-1 2,3-4,-1 0,0 1,0-1,0 0,0 0,0 1,0-1,1 0,-1 1,0-1,0 0,0 0,1 1,-1-1,0 0,0 0,1 0,-1 1,0-1,0 0,1 0,-1 0,0 0,1 0,-1 0,0 1,1-1,-1 0,0 0,1 0,-1 0,0 0,1 0,-1 0,0 0,0-1,1 1,7 0,-1-1,1-1,-1 1,15-6,62-27,-36 14,76-22,-122 42,0-1,1 0,-1 1,0-1,1 1,-1 0,1 0,-1 0,0 0,1 0,-1 1,3 0,-4-1,-1 0,0 0,0 1,1-1,-1 0,0 0,0 1,1-1,-1 0,0 0,0 1,0-1,0 0,1 1,-1-1,0 0,0 0,0 1,0-1,0 0,0 1,0-1,0 0,0 1,0-1,0 0,0 1,0 0,-9 15,-50 52,45-55,1 0,1 1,1 0,0 1,0 1,-9 19,20-35,-1 1,1-1,0 1,0 0,-1-1,1 1,0-1,0 1,0-1,0 1,0 0,-1-1,1 1,0 0,0-1,1 1,-1-1,0 1,0 0,0-1,0 1,0-1,1 1,-1-1,0 1,0 0,1 0,0-1,0 0,0 1,0-1,-1 0,1 0,0 0,0 0,0 0,0 0,0 0,0 0,-1 0,1 0,0 0,0 0,0-1,0 1,1-1,20-8,0-2,-1 0,31-23,-1 2,-49 32,-8 6,-22 16,9-7,-30 17,49-32,-1 0,1 1,0-1,0 0,0 0,0 0,0 0,0 0,0 0,-1 0,1 0,0 0,0 0,0 0,0 0,0 0,-1 0,1 0,0 1,0-1,0 0,0-1,0 1,-1 0,1 0,0 0,0 0,0 0,0 0,0 0,-1 0,1 0,0 0,0 0,0 0,0 0,0 0,0 0,0-1,-1 1,1 0,0 0,0 0,0 0,2-10,11-18,-9 21,-2 2,15-28,20-57,-34 80,0 0,0 0,-1 0,-1 0,0-1,0 1,-1 0,0-1,0 1,-2 0,-1-11,1 16,1 0,-1 0,0 0,-1 1,1-1,-1 1,0 0,0-1,0 1,-7-6,-1 1,0 0,-18-10,19 13,0-1,1 0,0 0,-14-14,23 20,-1 0,0 1,0-1,0 0,1 0,-1 0,0 0,1 0,-1 0,1 0,-1 0,1 0,-1 0,1-1,0 1,0 0,-1 0,1 0,0 0,0-1,0 1,0 0,1 0,-1 0,0 0,0-1,2-1,-1 2,0 0,0 0,0 0,0 0,0 0,1 0,-1 1,0-1,1 0,-1 1,1-1,-1 1,1-1,-1 1,1 0,-1-1,1 1,-1 0,1 0,2 0,23 3,0 0,35 10,0-1,48 9,-174-53,16 12,10 5,-65-36,98 48,0 0,0 0,1 0,0-1,0 0,0 0,0 0,-4-7,7 9,-1 0,1 0,0-1,0 1,0-1,0 1,1 0,-1-1,1 1,-1-1,1 0,0 1,0-1,0 1,0-1,1 1,-1-1,1 1,1-6,1-1,9-23,-12 31,1 0,-1 0,1 0,-1 0,1 0,0 0,-1 0,1 0,0 1,0-1,0 0,0 0,0 1,-1-1,1 0,1 1,-1-1,0 1,0-1,0 1,0 0,2-1,4 2,1 1,-1 0,0 0,0 0,0 1,0 0,0 0,11 9,-1-3,-7-4,8 4,-1 1,25 18,-42-28,0 0,0 0,0 0,0 0,0 0,0 0,0 0,-1 0,1 0,0 0,0 0,0 0,0 0,0 0,0 0,0 0,0 0,0 0,0 1,0-1,0 0,0 0,0 0,0 0,0 0,0 0,0 0,0 0,0 0,0 0,0 0,0 0,0 0,0 0,0 0,0 0,0 1,0-1,0 0,0 0,0 0,0 0,0 0,0 0,0 0,0 0,0 0,0 0,0 0,0 0,0 0,0 0,-11-2,-16-6,-84-34,-47-15,145 55,13 6,22 10,51 29,255 162,-324-201,0-1,1 0,-1 0,1 0,0-1,0 1,0-1,0 0,0-1,0 1,0-1,1 0,-1 0,11 0,-16-2,0 1,0 0,1 0,-1 0,0 0,0 0,1 0,-1 0,0 0,1 0,-1 0,0 0,0 1,1-1,-1 0,0 0,0 0,1 0,-1 0,0 0,0 1,0-1,1 0,-1 0,0 0,0 1,0-1,1 0,-1 0,0 0,0 1,0-1,0 1,-3 9,-15 15,-25 24,-72 62,-56 29,162-133,-7 7,20-16,28-19,-30 19,209-126,-209 127,-120 67,-146 84,251-141,19-10,21-12,-5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00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27 48,'-4'0,"-7"-5,4-14,3-4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01.09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1184 222,'0'-2,"0"0,0-1,-1 1,1 0,-1-1,1 1,-1 0,0 0,0 0,1-1,-2 1,1 0,0 0,0 0,-1 1,1-1,-3-2,0 1,1 0,0 1,-1 0,0 0,1 0,-1 0,0 1,0-1,-5 0,-4-1,0 1,0 1,-1 0,1 0,-15 3,-23 3,1 2,0 3,1 2,0 2,-72 30,95-32,-1-2,0 0,-32 5,49-13,-1-1,1 0,0-1,-1 0,1 0,0-1,-1 0,1-1,0 0,0-1,0 0,-11-6,-72-39,58 28,-61-25,50 27,-62-13,173 54,-5-6,1-4,0-2,1-2,73 0,-100-13,-34 4,-1 0,1 0,-1 0,0 0,1 0,-1 0,1 0,-1 0,0-1,1 1,-1 0,1 0,-1 0,0-1,1 1,-1 0,0 0,1-1,-1 1,0 0,0-1,1 1,-1 0,0-1,0 1,0 0,1-1,-1 1,0-1,0 1,0 0,0-1,0 1,0-1,0 1,0 0,0-1,0 1,0-1,0 0,-13-13,-7 2,0 1,-1 1,0 1,-1 0,-37-8,13 3,-104-29,126 34,24 9,-1 0,1 0,0 0,0 0,0 0,-1-1,1 1,0 0,0 0,0 0,0 0,-1 0,1 0,0-1,0 1,0 0,0 0,0 0,0-1,-1 1,1 0,0 0,0 0,0 0,0-1,0 1,0 0,0 0,0-1,0 1,0 0,0 0,0 0,0-1,0 1,0 0,0 0,0 0,0-1,0 1,0 0,1 0,-1 0,0-1,0 1,0 0,0 0,0 0,0 0,1 0,-1-1,0 1,0 0,0 0,0 0,1 0,-1 0,0 0,0 0,0 0,1-1,15-3,43-2,0 2,0 4,71 7,-90-5,-16-1,0 0,0 2,0 0,-1 2,33 10,-47-9,-21-7,-24-5,15 1,-36-10,52 14,0-1,0 0,0 0,0 0,1-1,-1 0,1 0,-5-3,32 9,60 35,-63-27,1-1,0-1,1-1,24 6,-45-15,-8-3,-13-4,12 7,1-1,-1 1,1 0,-1 1,0 0,0 0,1 1,-1 0,0 0,1 1,-13 4,9-1,0 0,1 0,-1 1,1 0,1 1,-18 16,5-1,2 1,0 1,2 1,0 0,-13 29,-3 10,3 2,-31 96,61-158,-6 13,1 0,1 1,1-1,0 1,-2 36,6-52,0 0,0-1,1 1,-1-1,0 1,0-1,1 1,-1-1,1 1,-1-1,1 1,0-1,0 1,1 1,-2-3,1 1,0-1,-1 0,1 1,0-1,-1 0,1 0,0 0,-1 0,1 0,0 1,-1-1,1 0,0 0,-1-1,1 1,0 0,-1 0,1 0,0 0,-1-1,1 1,0 0,-1 0,1-1,-1 1,1-1,-1 1,1 0,0-2,21-17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16.38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0 4765,'2'-31,"1"0,1 1,2-1,18-54,57-131,-40 113,136-359,-146 375,5 3,2 1,5 1,3 3,93-123,193-166,-197 225,-46 43,67-68,286-196,-13 35,-317 242,335-241,-224 174,-2 1,300-138,-375 218,3 6,3 7,211-54,88 22,2 22,-380 59,191-20,399 4,-456 42,-36-2,-77-14,0-3,-1-5,164-36,-46 8,384-20,-78 53,-286 20,-112-7,496 41,-445-28,-100-12,101 14,-62-5,114 34,11 20,51 13,-248-78,40 9,-2 3,101 41,295 157,-449-207,73 31,129 38,102 11,-307-86,187 48,330 88,-89-1,-20 45,-345-148,1-4,117 31,58 21,411 232,-302-127,-87-47,-208-104,-2 3,-1 2,-3 4,82 76,-41-27,26 25,232 274,-192-200,-109-123,-3 2,-3 3,-4 2,67 135,2 27,-112-218,14 48,-11-28,-8-28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2.5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 0,'-4'5,"-2"5,1 15,-4 7,0 26,1 6,-2 20,0 4,7 10,3-12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2.90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52 81,'3'-5,"0"-1,1 0,0 1,0 0,0 0,0 0,1 1,0-1,0 1,0 0,0 1,1-1,0 1,-1 0,1 0,0 1,8-3,-8 4,-1 0,1 0,-1 1,0-1,1 1,-1 0,1 1,-1-1,1 1,-1 0,0 1,1-1,-1 1,0 0,0 1,0-1,0 1,-1 0,1 0,-1 0,6 5,4 7,0 2,-1-1,0 1,-2 1,0 0,0 1,-2 0,-1 1,0-1,-1 2,-2-1,0 1,-1 0,0 0,-1 26,-3-34,-1 0,-1 0,0 0,-1 0,0 0,-1-1,0 1,-1-1,-1 0,0 0,0-1,-1 1,-1-1,0-1,0 0,-1 0,0 0,-1-1,0-1,-1 0,1 0,-1-1,-1 0,0-1,0 0,-22 7,12-7,0 0,-28 2,-47 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3.3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103 115,'1'-21,"-1"-31,0 50,0 0,-1-1,1 1,0 0,-1 0,0-1,1 1,-1 0,0 0,0 0,0 0,0 0,-1 0,1 0,-1 0,-2-2,3 3,0 1,0-1,0 1,0 0,0-1,0 1,0 0,1 0,-1 0,0-1,0 1,0 0,-1 0,1 1,1-1,-1 0,0 0,0 0,0 1,0-1,0 0,0 1,0-1,0 1,0-1,0 1,1-1,-1 1,0 0,0-1,1 1,-2 1,-20 28,21-28,-4 9,0 0,0 0,1 0,1 0,0 1,0 0,1 0,1 0,0 0,0 12,2-2,0 0,2 0,0 0,10 31,-11-44,1 0,0-1,1 1,0-1,0 0,1 0,0 0,1 0,0-1,0 0,9 8,-12-12,1 0,0 0,1-1,-1 1,0-1,1 0,0 0,-1 0,1-1,0 1,0-1,0 0,0-1,0 1,0-1,0 0,0 0,0-1,0 0,0 0,-1 0,6-2,-3 1,0-1,-1 0,0 0,0-1,0 1,0-1,-1-1,1 1,-1-1,0 0,8-10,-10 10,0 1,0-1,0 0,0 0,-1 0,0 0,0-1,0 1,-1-1,1 1,-1-1,-1 1,1-1,-1 0,0-9,-3 4,0 1,0-1,-1 1,0 0,-1 0,0 0,-7-10,-57-75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4.44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129 0,'0'1,"1"-1,-1 0,0 0,0 0,0 1,0-1,1 0,-1 0,0 0,0 1,1-1,-1 0,0 0,0 0,1 0,-1 0,0 1,0-1,1 0,-1 0,0 0,1 0,-1 0,0 0,0 0,1 0,-1 0,0 0,1 0,-1 0,0-1,0 1,1 0,-1 0,0 0,0 0,1 0,-1 0,0-1,0 1,1 0,-1 0,0 0,0-1,1 1,-2 9,-1-1,1 1,-1 0,-1-1,0 1,0-1,-6 12,-5 12,-16 43,11-31,2 1,-19 81,36-117,3-10,7-13,64-134,3-6,-76 153,-1 0,1 1,-1-1,1 0,0 0,-1 0,1 0,0 1,0-1,-1 0,1 1,0-1,0 1,0-1,1 0,-1 1,-1 0,1 0,-1 0,1 0,-1 0,1 0,-1 0,1 0,-1 0,1 0,-1 1,0-1,1 0,-1 0,1 0,-1 1,0-1,1 0,-1 1,1-1,-1 0,0 1,1 0,2 3,-1 1,1-1,-1 1,0-1,1 7,2 1,-4-7,1 0,1-1,-1 1,1 0,0-1,0 0,0 1,0-1,1-1,0 1,0 0,0-1,0 0,0 0,1 0,-1-1,1 1,0-1,-1 0,1 0,0-1,1 1,-1-1,0 0,0-1,0 1,1-1,-1 0,10-1,4-2,-1-1,20-7,-26 7,0 0,0 1,1 1,-1 0,1 1,12-1,-24 2,1 1,-1-1,0 0,0 0,0 0,0 1,0-1,0 0,0 1,1-1,-1 1,0-1,0 1,-1 0,1-1,0 1,0 0,0 0,0 0,-1-1,1 1,0 0,0 1,0 0,-1 0,1 0,-1 0,1 0,-1 0,0 0,0 0,0 0,0 0,0 0,-1 0,1 0,-1 3,-9 23,-1-1,-1 0,-2-1,-30 45,23-38,-82 130,60-98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4.82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359 0,'0'4,"0"7,-9 9,-2 6,-18 22,-8 10,-12 18,-1 1,-1-4,3-10,6-11,10-15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0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283 69,'-5'0,"-6"0,-6 0,-5 5,-9 6,-3 6,-6 10,-1 0,2 1,12 0,11-10,23-17,10-9</inkml:trace>
  <inkml:trace contextRef="#ctx0" brushRef="#br0" timeOffset="0.05">198 13,'0'-5,"-5"-1,-1 4,0 8,-8 18,-3 8,-2 15,2 3,3 3,5-3,33-15,11-12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5.16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49 28,'4'-5,"7"-1,1-4,-2 4,2 12,-5 23,-4 11,-7 42,-3 18,-5 8,0-8,-2-9,-4-16,-3-15,2-18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5.54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449 1,'-4'4,"-2"7,-4 19,0 8,1 21,2 8,3 16,1-2,-2 7,-2-11</inkml:trace>
  <inkml:trace contextRef="#ctx0" brushRef="#br0" timeOffset="1">57 421,'-5'0,"-5"-4,-6-3,0-3,7 0,9 0,14-1,9 1,19 2,6 3,26 19,1 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6.39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354 1,'5'0,"1"4,-5 11,-7 7,-20 23,-11 7,-11 17,-8 2,-6 11,-8 9,10-11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27.39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487 0,'-3'1,"1"0,-1 0,1 0,-1 0,1 0,-1 0,1 1,0-1,-1 1,1 0,-3 3,-4 2,4-4,-205 147,153-105,-76 77,101-86,24-20,8-16,1 0,-1 0,1 0,-1 1,0-1,1 0,-1 0,1 0,-1 0,1 0,-1 0,0 0,1 0,-1 0,1 0,-1 0,1 0,-1 0,1 0,-1 0,0 0,1 0,-1-1,1 1,-1 0,1 0,-1-1,0 1,1 0,-1 0,0-1,1 1,-1-1,148-94,-73 43,160-102,-235 153,27-15,-13 13,-14 3,1 0,-1 0,0 1,0-1,1 0,-1 0,0 0,0 0,0 0,1 1,-1-1,0 0,0 0,0 0,1 1,-1-1,0 0,0 0,0 0,0 1,0-1,0 0,0 0,1 1,-1-1,0 0,0 1,0-1,0 0,0 0,0 1,0-1,0 0,0 0,0 1,-1-1,1 0,0 0,0 1,-7 26,-1 0,-2 0,-20 40,9-20,2-6,2-6,2 1,2 0,-14 56,26-86,0 0,0-1,1 1,-1 0,1 0,1 0,-1-1,1 1,2 9,-2-13,-1-1,1 0,0 0,-1 0,1 1,0-1,0 0,-1 0,1 0,0 0,0-1,0 1,0 0,0 0,1 0,-1-1,0 1,0-1,2 1,0 0,-1-1,1 0,0 1,0-1,-1-1,1 1,0 0,0-1,-1 1,1-1,0 0,-1 0,4-1,15-8,0 0,-1-2,35-25,57-56,-80 65,223-204,-179 161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3.10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2087,'1'-4,"1"0,0 0,0 0,0 0,0 0,0 0,1 1,0 0,0-1,0 1,0 0,5-4,100-97,77-69,-158 153,2 2,0 0,1 2,40-15,11-6,56-36,85-41,-147 80,83-26,252-82,-150 50,62 1,3 22,60-15,-73 4,587-129,-406 136,-40 7,-36-15,58-10,-320 66,473-58,-135 54,30-2,84-3,16 0,225 11,60 87,-564-3,-7 22,-62-14,257 65,-122-46,13-23,203 39,575 169,-841-195,99 27,279 117,-623-183,-3 5,-1 5,194 119,-112-42,195 167,156 185,-260-165,-108-108,119 89,39 43,-217-203,317 330,-174-236,9 9,-235-204,-2 0,-1 3,-1 0,-3 2,-1 1,-1 1,-3 1,-1 1,-2 1,-2 1,19 76,-20-42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25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600 1,'-4'0,"-15"13,-9 5,-4 3,-1-1,1-1,1 2,-3 6,-31 21,-14 6,-42 30,-1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610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279 1,'0'3,"-1"1,1 0,-1-1,0 1,0 0,-3 4,-3 15,-20 91,-61 169,-35 48,98-265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4.946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17 131,'0'-5,"-5"-9,-1-9,1-3,18-2,11 3,30 16,13 8,49 27,5 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5.512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423 0,'-2'1,"0"-1,0 1,0-1,0 1,0 0,0 0,0 0,0 0,1 0,-1 0,0 1,1-1,-1 1,0-1,1 1,-2 1,-1 2,-54 58,-83 121,17-20,86-123,37-41,0 1,1 0,-1-1,0 1,0 0,0-1,1 1,-1-1,0 1,0-1,0 1,0-1,0 0,0 0,0 1,0-1,0 0,0 0,-2 0,2-1,1 1,-1-1,1 1,0-1,-1 0,1 1,-1-1,1 0,0 1,-1-1,1 0,0 0,0 1,0-1,0 0,0 0,0 1,0-1,0 0,0 0,0 1,0-1,0 0,0 0,1 1,-1-2,4-16,1 0,1 0,0 1,1-1,1 2,12-20,1 3,1 1,28-31,-33 44,1 0,1 1,1 0,0 2,2 1,32-19,-44 28,2 1,-1 0,0 0,1 1,0 1,0 0,0 0,0 1,0 1,1 0,-1 1,0 0,1 1,-1 0,20 5,-30-5,1-1,0 1,0 0,-1 0,1 0,0 0,-1 1,1-1,-1 1,0 0,1-1,-1 1,0 0,0 0,0 1,0-1,-1 0,1 0,-1 1,1-1,-1 1,0 0,1 3,-1-3,-1 0,0 0,0 1,0-1,-1 0,1 1,-1-1,1 0,-1 0,0 1,-1-1,1 0,0 0,-1 0,0-1,0 1,1 0,-2 0,-3 4,-1 0,0-1,-1 1,0-1,0 0,0-1,-1 0,-14 6,5-3,-1-2,-35 8,-24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6.21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377 11,'-4'0,"1"2,-1-1,0 0,0 1,1 0,-1 0,1 0,-1 0,1 0,0 1,0 0,0-1,-4 6,-3 2,-218 190,220-193,1 0,-1 0,1-1,-1 0,-1-1,1 1,-11 4,18-10,1 0,0 1,0-1,-1 0,1 0,0 0,-1 0,1 0,0 1,-1-1,1 0,0 0,-1 0,1 0,0 0,0 0,-1 0,1 0,0 0,-1 0,1 0,0 0,-1 0,1-1,0 1,-1 0,1 0,0 0,0 0,-1 0,1-1,0 1,0 0,-1 0,1-1,0 1,0 0,-1 0,1-1,0 1,0 0,0 0,0-1,0 1,0 0,-1-1,1 1,0 0,0-1,0 1,0 0,0-1,0 1,0-1,7-19,6-1,1 1,1 0,0 1,25-23,-4 8,50-36,-76 63,0 1,0 0,1 0,0 1,0 1,0-1,0 2,0 0,1 0,23-2,-27 5,1 0,-1 0,1 0,-1 1,0 1,1-1,-1 1,0 1,0-1,0 1,0 1,0 0,-1 0,0 0,13 10,-19-13,0 0,1 0,-1 0,0 0,0 0,0 0,0 0,0 0,0 0,0 1,0-1,0 0,0 1,-1-1,1 1,-1-1,1 1,-1-1,1 1,-1-1,0 1,0-1,0 1,0-1,0 1,0 0,0-1,0 1,0-1,-1 1,1-1,-1 1,1-1,-2 2,-1 1,0-1,0 0,0 0,-1-1,1 1,-1 0,1-1,-1 0,0 0,0 0,0-1,0 1,-6 1,-73 13,-15-3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4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121 0,'-1'5,"0"1,0-1,0 0,-1 0,0 0,0 0,-5 7,1 1,-20 41,-20 46,41-86,0 1,1-1,0 1,-3 28,7-41,0 0,0 0,0 0,0 0,0 0,0 0,1 0,-1 0,1 0,-1 0,1 0,1 2,-2-4,1 1,-1 0,1-1,-1 1,1-1,-1 1,1-1,-1 0,1 1,0-1,-1 1,1-1,-1 0,1 0,0 1,0-1,-1 0,1 0,0 0,-1 0,1 0,1 0,2 0,0-1,0 0,0-1,-1 1,1-1,0 1,-1-1,1 0,5-5,23-18,0-3,41-45,22-21,-78 84,-17 10,0 0,0 0,1 0,-1 0,0 1,0-1,0 0,1 0,-1 0,0 0,0 0,0 0,0 0,1 0,-1 0,0 1,0-1,0 0,0 0,0 0,1 0,-1 0,0 1,0-1,0 0,0 0,0 0,0 1,0-1,0 0,0 0,0 0,0 1,0-1,0 0,0 0,0 0,0 1,0-1,0 0,0 0,-8 32,6-28,-40 97,13-38,28-60,0-1,0 1,1-1,-1 1,0-1,1 1,0-1,-1 5,1-7,0 1,0-1,0 0,1 1,-1-1,0 0,0 0,0 1,0-1,0 0,1 0,-1 1,0-1,0 0,0 0,1 1,-1-1,0 0,0 0,1 0,-1 1,0-1,1 0,-1 0,0 0,0 0,1 0,-1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6.73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337 1,'-5'0,"-23"18,-12 10,-12 13,-2 6,0 6,8 0,13-1,12-4,18-2,14-4,41 8,11-3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7.08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277 1,'-5'4,"-10"11,-11 7,-7 9,-58 57,-16 13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7.75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653 39,'0'0,"0"0,1 1,-1-1,0 0,1 0,-1 0,1 0,-1 0,0 0,1 0,-1-1,0 1,1 0,-1 0,0 0,1 0,-1 0,0 0,1-1,-1 1,0 0,1 0,-1-1,0 1,0 0,1 0,-1-1,0 1,0 0,0-1,1 1,-1 0,0-1,0 1,0 0,0-1,0 1,0 0,0-1,0 1,0 0,0-1,0 1,0 0,0-1,0 1,0-1,0 1,0 0,0-1,0 1,0 0,0-1,-1 1,1 0,0-1,-1 0,0-1,0 1,0-1,0 1,0 0,0 0,0 0,0 0,-1 0,1 0,0 0,-1 0,1 0,-2 0,-7-2,0 1,-1 1,1-1,0 2,-1-1,1 2,-1-1,1 1,-13 3,-6 3,1 0,-30 13,24-7,1 3,0 0,2 2,0 1,-35 29,46-32,1 1,1 1,0 1,1 1,2 0,0 1,0 0,-11 27,22-40,1-1,0 1,1 0,-1 0,1 0,1 1,0-1,0 0,1 0,0 1,0-1,1 0,0 1,0-1,1 0,0 0,0 0,1 0,0 0,8 14,23 31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118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503 17,'5'-5,"-4"-1,-5 1,-16 9,-10 9,-20 16,-8 7,-20 15,-1 4,-5 5,21-7,20-12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463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113 22,'5'-5,"5"-1,6 0,5 2,-1 5,-5 7,-9 3,-5 3,-3 4,-6 3,-14 25,-9 14,-7 14,-15 30,1-2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8.82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7 17,'0'-5,"-5"-1,4 1,5 5,4 7,39 33,12 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9.2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501 0,'5'0,"-4"0,-5 5,-8 0,-5 5,-31 23,-17 14,-28 27,-3 4,2-1,17-15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39.57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6 17,'0'-5,"-4"-1,2 0,7 6,11 12,7 3,14 18,4 7,18 28,3 12,5 14,-6-4,-3-9,-12-14,9-9,-6-14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0.045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373 1,'-5'0,"-5"0,-11 0,-5 4,-8 7,-2 5,-14 14,-1 1,-20 18,3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0.50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195 45,'0'-1,"0"-1,0 0,0 0,0 1,0-1,0 0,-1 1,1-1,0 0,-1 1,0-1,1 1,-1-1,0 1,0-1,0 1,0-1,0 1,0 0,0-1,0 1,-1 0,1 0,0 0,-1 0,1 0,-1 0,1 1,-1-1,1 0,-1 1,0-1,1 1,-1-1,0 1,1 0,-1 0,0 0,1 0,-1 0,0 0,1 0,-1 1,-2 0,-3 0,1 1,-1 0,0 0,1 0,-1 1,1 0,0 0,0 1,-11 8,11-7,0 1,0 1,0-1,1 1,0 0,0 0,1 0,0 1,0-1,1 1,0 0,0 0,1 1,0-1,0 0,1 1,0-1,1 1,0-1,0 1,1-1,0 1,0-1,1 1,0-1,0 0,1 0,0 0,1 0,0 0,0-1,0 0,1 0,0 0,1 0,-1-1,1 0,8 6,-4-4,0 0,1-1,0 0,0-1,0 0,1-1,0 0,0-1,22 5,-28-8,-1 0,1-1,0 1,0-1,0-1,0 1,0-1,-1 0,1 0,7-3,-9 2,0 1,-1-1,1-1,0 1,-1 0,0-1,0 1,0-1,0 0,0 0,0-1,-1 1,1 0,-1-1,3-7,-2 5,0-1,-1 0,-1 0,1 0,-1 0,0-1,0 1,-1 0,0 0,-1-1,-1-10,1 12,0 0,-1 1,1-1,-1 0,-1 0,1 1,-1 0,0-1,0 1,0 0,-1 0,1 1,-1-1,-9-7,6 7,-1 1,1 0,-1 0,0 0,-15-3,-51-11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2.8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122 0,'-5'0,"-1"10,-5 12,-5 7,0 5,-17 33,-2 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1.6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341 79,'1'0,"-1"0,1 0,0 0,-1 0,1-1,-1 1,1 0,0 0,-1-1,1 1,-1 0,1 0,-1-1,1 1,-1-1,1 1,-1-1,1 1,-1-1,1 1,-1-1,0 1,1-1,-1 1,0-1,0 1,1-1,-1 0,0 1,0-2,-4-5,-10 7,-27 15,0 1,1 3,-73 46,32-18,64-39,13-8,27-19,247-161,-262 175,-4 2,1 0,0 0,1 0,-1 1,0-1,1 1,-1 0,11-1,-16 3,1-1,-1 1,1 0,-1 0,1 0,-1 0,1 0,-1 0,1 1,-1-1,1 0,-1 0,1 0,-1 0,1 1,-1-1,1 0,-1 0,0 1,1-1,-1 0,1 1,-1-1,0 0,1 1,-1-1,0 1,0-1,1 0,-1 1,-1 18,-2-12,0 1,0-1,-7 11,-85 121,56-87,-53 96,73-102,18-44,0 1,1 0,-1 0,1 0,0 0,-1 0,1 0,0 0,1 0,-1 0,1 0,-1-1,2 5,-1-6,-1 0,1 1,0-1,-1 0,1 0,0 0,0 0,0 0,0 0,0 0,0 0,0 0,0 0,0-1,0 1,1 0,-1-1,0 1,0-1,1 1,-1-1,0 0,1 1,1-1,3 0,0 0,0 0,0-1,8-2,13-3,-1-2,0-1,41-20,-48 20,224-106,-122 56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2.447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381 1,'-5'4,"-10"6,-7 6,-4 5,-20 12,-11 5,-45 22,-5 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3.36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190 150,'-6'-7,"0"0,-1 1,0 0,0 0,0 1,-12-7,18 12,1 0,-1-1,1 1,-1 0,1 0,0 0,-1 0,1 0,-1 0,1 0,-1 0,1 0,-1 0,1 0,-1 0,1 0,-1 0,1 1,0-1,-1 0,1 0,-1 0,1 1,0-1,-1 0,1 0,-1 1,1-1,0 0,0 1,-1-1,1 1,0-1,-1 0,1 1,0-1,0 1,0-1,0 1,-1-1,1 0,0 1,0-1,0 1,0-1,0 1,0 0,0 26,0-26,5 28,1 1,1-1,1 1,2-2,1 0,1 0,28 46,-32-61,0-1,1 1,13 14,-21-27,-1 1,0 0,1-1,-1 1,1-1,-1 1,1-1,-1 1,1-1,-1 0,1 1,0-1,-1 1,1-1,-1 0,1 0,0 1,-1-1,1 0,0 0,-1 0,1 0,0 0,0 0,0 0,-1-1,1 0,-1 1,0-1,0 0,0 0,0 0,0 0,0 0,0 0,0 0,0 0,0 0,0 0,-1 0,1 0,0 0,-1 1,1-1,-1-1,-17-39,-43-73,-37-33,19 28,76 115,-10-19,13 23,-1-1,1 0,0 1,-1-1,1 0,0 1,0-1,0 0,-1 0,1 1,0-1,0 0,0 0,0 1,0-1,0 0,1 1,-1-1,0 0,0 0,0 1,1-1,-1 0,0 1,1-2,0 1,0 1,-1 0,1 0,-1 0,1-1,0 1,-1 0,1 0,0 0,-1 0,1 0,0 0,-1 0,1 0,0 0,-1 0,1 0,0 1,-1-1,1 0,-1 0,1 1,0 0,15 7,0 1,0 0,-1 1,-1 1,18 17,-4-1,35 43,-80-88,-24-22,6 8,-13-17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7.681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1 4141,'25'-31,"-1"0,38-66,-23 33,23-32,102-154,20 11,-62 102,253-221,-182 197,196-159,60-60,-164 134,-212 192,2 3,95-47,216-80,-207 100,71-45,-19 8,652-314,-763 372,2 5,2 5,148-34,-139 47,376-89,-223 77,-183 32,194-30,259-35,-394 62,0 7,242 16,-219 12,198 48,-328-58,-1-1,89-3,-7 0,503 6,-377-28,197-7,-244 29,361 51,205 91,-548-93,203 38,373 54,-678-117,316 73,-8 21,-268-62,271 138,-349-150,288 138,123 75,-258-127,36 21,163 148,-143-45,-116-96,-64-58,56 50,309 282,-293-223,-16 18,-95-121,8 14,-52-70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8.689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385 17,'1'-9,"-1"2,-15 12,-8 7,1 1,1 1,0 1,1 1,1 1,-34 38,11-5,-55 85,90-124,0 1,0 0,1 1,1-1,0 1,0 0,-3 18,7-27,1 0,-1 0,1 0,0 0,0-1,0 1,1 0,-1 0,1 0,0 0,0-1,0 1,1 0,-1-1,1 1,0-1,0 1,0-1,0 0,1 0,-1 0,1 0,0-1,0 1,0-1,0 1,0-1,0 0,1 0,4 1,0 1,0-2,0 1,0-1,1 0,-1-1,0 0,1 0,-1-1,11-1,11-2,37-8,-56 9,88-19,-1-5,-1-4,129-59,-175 59,-65 36,0 1,0 0,0 1,1 1,1 0,-13 11,5-4,-25 19,2 3,1 1,-43 53,25-14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49.304"/>
    </inkml:context>
    <inkml:brush xml:id="br0">
      <inkml:brushProperty name="width" value="0.1" units="cm"/>
      <inkml:brushProperty name="height" value="0.1" units="cm"/>
      <inkml:brushProperty name="color" value="#CC0066"/>
      <inkml:brushProperty name="ignorePressure" value="1"/>
    </inkml:brush>
  </inkml:definitions>
  <inkml:trace contextRef="#ctx0" brushRef="#br0">413 13,'5'0,"5"0,1-5,4-1,-1 5,-8 2,-9 6,-17 15,-10 8,-35 34,-11 12,-7 5,7-11,8-4,15-13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7.0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8.1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51 373,'-14'-14,"11"12,0-1,0 1,1-1,-1 0,1 0,0 0,0 0,0 0,0 0,0-1,-1-5,1 2,0 0,1 1,0-1,0 0,0 0,1 0,0 0,1 1,0-1,0 0,0 0,4-10,-1 7,0 1,0 0,1-1,1 2,-1-1,2 1,11-14,-3 8,-1 1,2 0,0 1,0 1,1 0,1 1,0 1,25-9,-20 12,1 1,0 0,1 2,-1 1,1 0,-1 2,45 6,-64-6,1 1,0 0,-1 1,1-1,-1 1,0 0,0 1,1-1,-2 1,1 0,0 0,0 1,-1-1,8 9,-7-6,0 0,-1 1,0 0,0-1,0 2,-1-1,0 0,-1 0,4 15,-4-6,0 0,0 0,-2 0,0 0,-1 0,0 0,-2 0,0-1,0 1,-7 16,-21 46,-4-1,-3-2,-95 138,130-208,-9 10,1 1,1 0,1 1,-12 28,20-41,-1 0,1 1,0-1,1 1,-1-1,1 1,0-1,0 1,0-1,2 9,-1-10,0 0,0 0,0 1,1-1,-1-1,1 1,0 0,0 0,0-1,0 1,1-1,-1 1,1-1,-1 0,1 0,4 2,0 0,1 0,0-1,0 0,0 0,0-1,1 0,-1 0,1-1,-1-1,1 1,-1-1,1 0,-1-1,15-3,8-3,-2-1,50-20,-54 18,0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4:59.0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 32,'0'-1,"0"1,0 0,0-1,0 1,0-1,0 1,0 0,0-1,0 1,0 0,0-1,0 1,0 0,0-1,-1 1,1 0,0-1,0 1,0 0,0-1,-1 1,1 0,0-1,0 1,-1 0,1 0,0-1,0 1,-1 0,1 0,-1-1,-8 7,-8 17,11-9,1 0,0 0,1 0,-3 20,6-29,1 0,-1 1,1-1,0 0,0 0,0 0,1 0,0 1,0-1,0 0,1 0,0 0,-1-1,2 1,4 8,-6-12,0 1,0-1,0 0,1 1,-1-1,0 0,1 0,-1 0,1 0,0 0,-1-1,1 1,-1 0,1-1,0 1,0-1,-1 0,4 1,-1-1,0 0,-1-1,1 1,-1-1,1 0,0 0,-1 0,7-3,-1-1,1-1,-1 0,0 0,0-1,10-10,-9 7,-1 0,0-1,-1 0,8-15,-13 22,-1 0,1-1,-1 1,0 0,-1-1,1 1,-1-1,0 0,0 1,-1-1,1 0,-1 0,0 1,0-1,-2-9,1 12,0-1,-1 1,1-1,-1 1,1 0,-1 0,0 0,0 0,0 0,0 0,0 0,0 1,-1-1,1 1,0-1,-1 1,1 0,-1 0,0 0,1 0,-1 1,0-1,1 1,-1 0,0-1,-3 1,-1 0,0 0,0 0,0 1,0 0,0 0,0 0,1 1,-1 0,-7 3,10-2,0-1,0 1,0-1,1 1,-1 0,1 1,0-1,0 0,0 1,0 0,1 0,-4 6,5-8,0 0,0 0,0 0,0 1,1-1,-1 0,1 1,-1-1,1 1,0-1,0 0,0 1,0-1,0 1,0-1,1 0,-1 1,1-1,0 0,0 1,0-1,0 0,0 0,2 3,-3-4,0-1,1 0,-1 1,0-1,0 0,0 1,1-1,-1 0,0 1,0-1,1 0,-1 0,0 1,1-1,-1 0,0 0,1 1,-1-1,1 0,-1 0,0 0,1 0,-1 0,0 0,1 0,-1 1,1-1,-1 0,1 0,-1-1,0 1,1 0,-1 0,1 0,-1 0,0 0,1 0,-1 0,0-1,1 1,-1 0,0 0,1-1,-1 1,0 0,1 0,-1-1,0 1,0 0,1-1,-1 1,0 0,0-1,1 1,-1 0,0-1,0 0,4-13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01.5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994 99,'0'-1,"0"0,-1 0,1 0,-1 0,1 0,-1 0,1 0,-1 0,1 0,-1 1,0-1,1 0,-1 0,0 1,0-1,0 0,1 1,-1-1,0 1,0-1,0 1,0 0,-2-1,-26-8,24 8,-6-2,-1 2,1-1,-1 2,0-1,1 2,-1 0,-13 2,1 2,0 0,-35 14,24-5,0 3,1 0,1 2,1 2,0 1,-38 36,36-27,1 2,2 1,2 1,1 2,-23 40,-4 14,21-40,3 2,2 1,-31 82,53-111,2 0,-6 51,3-11,3-36,-1 50,6-66,1 0,0 0,1 0,0-1,1 1,6 16,-1-5,2 0,1-1,0 0,2 0,1-1,0-1,2-1,0 0,1-1,38 32,37 29,-56-48,0-1,2-2,60 36,-64-47,71 35,-91-47,0-1,0-1,1-1,0 0,-1 0,17-1,9-1,-8 0,48 6,-60-3,1 0,0-2,0 0,0-2,1 0,-1-1,21-4,10-7,-1-2,0-2,69-33,10-4,13-7,-123 50,1-1,-2-1,0-1,0-1,-1-1,-1 0,0-1,23-30,-25 26,-2 4,-1-1,0 0,17-35,0-18,-3-1,-2-2,-4 0,-3-1,8-93,-21 133,-2 1,-2-1,-1 0,-2 1,-1-1,-1 1,-2 0,-1 1,-2-1,-26-58,-41-52,65 126,0 0,0 1,-2 1,0 0,-30-24,5 8,-2 2,0 3,-2 1,-50-22,50 31,-1 2,0 2,-1 1,-55-5,75 14,1 1,-1 1,1 1,-1 2,-27 5,-60 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3.88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0,'0'5,"0"11,0 17,0 8,5 69,6 30,6 35,5 1,9 15,-2-21,5-20,-4-35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13.25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 2460,'0'0,"0"0,0 0,0 0,0 0,0 0,0 0,-1 0,1 0,0 0,0 0,0 0,0 0,0 0,0 0,-1 0,1 1,0-1,0 0,0 0,0 0,0 0,0 0,0 0,-1 0,1 0,0 1,0-1,0 0,0 0,0 0,0 0,0 0,0 0,0 1,0-1,0 0,0 0,0 0,0 0,0 0,0 1,0-1,0 0,0 0,0 0,0 0,0 0,0 0,0 1,6 10,10 9,-7-11,1 0,1 0,-1 0,1-2,1 1,-1-1,1-1,24 9,-6-5,0-2,54 8,-50-11,-1-1,39-2,-56-2,-1-2,1 0,-1 0,1-1,-1-1,27-11,-37 13,13-5,-1 0,0-2,0 0,0 0,-1-2,-1 0,28-26,-30 22,-1 0,0-1,-2-1,0 1,10-24,-4 3,16-61,-3-55,-25 125,6-113,-9 100,2 0,8-44,9-5,19-108,-33 137,-6-122,-2 86,2 39,15-111,12-19,-12 123,-8 37,-1 0,-2-1,2-29,-6 31,1-20,12-89,-2 83,-3 17,4-52,-12 76,-1 1,0-1,-1 1,-4-18,2 14,4 12,0 3,0-1,0 0,0 1,0-1,-1 0,1 1,0-1,0 1,0-1,0 0,-1 1,1-1,0 1,0-1,-1 1,1-1,-1 1,1-1,0 1,-1-1,1 1,-1 0,1-1,-1 1,1 0,-1-1,1 1,-1 0,0-1,-6 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14.41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304 171,'0'-3,"-1"0,1 0,0 0,-1 1,0-1,0 0,0 1,0-1,0 1,0-1,-1 1,-1-3,2 4,1 0,-1 0,0 0,1 1,-1-1,0 0,0 1,0-1,1 0,-1 1,0-1,0 1,0-1,0 1,0 0,0-1,0 1,0 0,0 0,0 0,0 0,0 0,0 0,0 0,0 0,0 0,0 0,0 0,0 1,0-1,0 0,0 1,0-1,0 1,1-1,-2 1,-12 10,1 1,1 0,-22 26,-5 5,0-3,12-12,-49 38,73-66,7-8,9-12,237-280,-247 298,1-4,1 0,0 1,0-1,0 1,1 1,6-5,-11 8,1 0,-1 0,1 1,0-1,-1 1,1-1,0 1,-1 0,1-1,0 1,-1 0,1 0,0 0,0 1,-1-1,1 0,0 0,-1 1,1 0,0-1,-1 1,1 0,-1-1,1 1,-1 0,1 0,-1 0,0 0,1 1,1 1,39 44,-2 1,46 72,-75-104,15 24,-5-8,1-1,47 50,-56-69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6.22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 1,'5'8,"0"-1,-1 1,0 1,0-1,0 1,-1-1,-1 1,0 0,3 18,-4-22,30 182,-26-141,-1-1,-4 61,-17 92,9-115,4-34,-22 383,27 597,-14-839,0-17,12 397,3-269,-16-118,7-119,1 91,19-40,-8-85,-1 1,-2 0,-3 60,-23 263,38-162,1-1,-15-186,0 0,0-1,0 1,1-1,0 1,0-1,0 0,0 1,4 5,-4-7,1-1,0 1,0-1,1 1,-1-1,0 0,1 0,-1 0,1 0,0 0,0-1,0 1,-1-1,6 1,12 5,0-1,26 3,-2 0,65 10,-32-7,-47-7,52 0,-54-5,1 2,31 6,-9 0,-1-3,99-2,-131-4,4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0.98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241 64,'-5'0,"-9"0,-4-4,-2-2,-8 0,2-3,-12-5,-10 1,4 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1.76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222 35,'-5'0,"-6"0,-5 0,-9 0,0-4,-5-2,-1 0,-10-3,3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3.20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104 7,'-4'-5,"-2"4,-4 1,0 14,1 10,-2 13,0 10,3 28,2 10,3 17,1 1,-3 13,-1-8,1 4,1-12,2-20,0-22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3.7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0 259,'0'-1,"0"0,1 0,-1 1,0-1,0 0,1 1,-1-1,0 0,1 1,-1-1,1 1,-1-1,1 0,-1 1,1-1,-1 1,1 0,-1-1,1 1,0-1,-1 1,1 0,0-1,-1 1,1 0,0 0,0-1,25-3,-22 3,164-8,-64 7,566-72,-6-41,-476 85,-109 21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4.32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0 252,'1'-1,"-1"0,0 0,0 0,1 1,-1-1,0 0,1 0,-1 1,1-1,-1 0,1 1,-1-1,1 0,-1 1,1-1,0 1,-1-1,1 1,0-1,-1 1,1-1,0 1,0 0,-1-1,1 1,0 0,0 0,1-1,29-3,-24 4,319-9,-122 7,396-56,-235-7,106-15,-352 69,-18 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4.95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6,'0'-4,"5"2,1 7,0 6,2 15,1 8,-1 16,-3 7,4 53,-1 17,3 35,0 3,-3 6,3-18,3-4,0-23,1-10,-1-25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6.51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4.2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7 395,'-4'0,"2"0,7-4,2-8,5-14,6-9,8-22,6-7,1-1,0 5,0 13,3 24,-4 21,-3 15,18 59,0 17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7.23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237 0,'0'4,"-5"11,-1 7,-4-1,-5 11,-5 3,-2 5,-3 0,-6 3,2-3,3-3,0-3,5-7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7.59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0,'4'5,"11"10,6 11,6 6,5 11,-1 3,6 11,7 4,0-3,-3-7,-5-8,-7-15,-10-13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8.01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6,'0'-4,"5"3,5 5,6 4,9 3,0 5,10 4,2-1,9 1,1-4,10-4,1-4,-2-8,-5-4,10-6,-4-1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8.66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17 0,'-5'5,"-1"9,0 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04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27 0,'0'4,"0"2</inkml:trace>
  <inkml:trace contextRef="#ctx0" brushRef="#br0" timeOffset="1">0 131,'0'4,"0"2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4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0,'0'4,"0"2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29.96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0,'0'5,"0"5,0 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0.4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7.3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75 34,'-3'-1,"0"1,-1-1,1 0,0 0,0 0,0 0,0-1,0 1,0-1,0 0,-4-3,5 3,-1 0,1 0,-1 1,0-1,1 1,-1 0,0 0,0 0,0 0,-3-1,6 3,0 0,1 0,-1 0,1 0,-1 0,1 0,-1 0,1 0,-1 0,1 0,0 0,-1-1,1 1,0 0,0-1,1 2,42 32,2-1,0-3,72 34,-84-46,-27-15,-1 1,1 0,-1 0,0 1,7 6,-11-10,-1 1,0-1,0 1,0-1,0 1,0-1,0 1,0 0,-1-1,1 1,0 0,-1 0,0-1,1 1,-1 0,0 0,0 0,0 0,0-1,0 1,0 0,-1 0,1 0,0 0,-1-1,-1 3,-1 4,-2 0,1-1,-1 0,0 0,-1 0,1-1,-1 0,-1 0,-9 7,-11 7,-31 16,57-36,-28 16,-1-2,0-1,-1-1,-42 9,63-18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8.52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 0,'-4'0,"-2"0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4.8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0,'4'5,"3"6,-1 11,-1 7,3 17,1 11,-2 28,-2 11,-11 89,-5 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8.86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 1,'0'4,"-4"7,-2 1</inkml:trace>
  <inkml:trace contextRef="#ctx0" brushRef="#br0" timeOffset="1">10 263,'0'5,"0"0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21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0,'0'5,"0"5,0 2</inkml:trace>
  <inkml:trace contextRef="#ctx0" brushRef="#br0" timeOffset="1">131 838,'-5'4,"-5"7,-6 1,1-2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59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 0,'-4'0,"-2"0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39.9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25,'0'5,"4"1,6 0,2-2</inkml:trace>
  <inkml:trace contextRef="#ctx0" brushRef="#br0" timeOffset="1">341 52,'4'5,"6"1,11 4,1 0</inkml:trace>
  <inkml:trace contextRef="#ctx0" brushRef="#br0" timeOffset="2">838 0,'4'0,"11"0,3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0.31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0,'4'0,"6"0,15 0,3 0</inkml:trace>
  <inkml:trace contextRef="#ctx0" brushRef="#br0" timeOffset="1">419 52,'5'0,"1"0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0.66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0,'4'5,"2"1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05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58 1,'-5'0,"-5"0,-10 4,-2 2</inkml:trace>
  <inkml:trace contextRef="#ctx0" brushRef="#br0" timeOffset="1">58 289,'0'4,"0"6,-5 11,0 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41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0,'0'5,"0"1</inkml:trace>
  <inkml:trace contextRef="#ctx0" brushRef="#br0" timeOffset="1">54 157,'-4'0,"-2"0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1.80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806 131,'-4'4,"-6"2,-6-1,-5 0,2-2</inkml:trace>
  <inkml:trace contextRef="#ctx0" brushRef="#br0" timeOffset="1">414 52,'-4'0,"-11"0,-3 0</inkml:trace>
  <inkml:trace contextRef="#ctx0" brushRef="#br0" timeOffset="2">48 0,'-5'0,"-5"0,-6 4,0 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2.16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691 0,'-9'5,"-2"1</inkml:trace>
  <inkml:trace contextRef="#ctx0" brushRef="#br0" timeOffset="1">351 27,'-4'0,"-7"4,-9-2,-2-2</inkml:trace>
  <inkml:trace contextRef="#ctx0" brushRef="#br0" timeOffset="2">11 27,'-4'4,"-2"2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5.2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 1,'0'5,"-5"11,-1 8,-1 38,2 18,2 29,1 5,10 47,5-5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6.7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110 0,'0'5,"0"11,-5 26,-2 17,-8 46,-3 19,-3 41,-2 56,3-11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5:42.50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 26,'-5'0,"-5"0,-2 0</inkml:trace>
  <inkml:trace contextRef="#ctx0" brushRef="#br0" timeOffset="1">1 0,'0'5,"0"0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135 144,'-120'-135,"109"127,11 8,0 0,-1 0,1 0,0 0,0 0,0 0,0 0,0 0,-1 0,1 0,0 0,0 0,0 0,0 1,0-1,-1 0,1 0,0 0,0 0,0 0,0 0,0 0,0 1,0-1,0 0,0 0,0 0,-1 0,1 0,0 0,0 1,0-1,0 0,0 0,0 0,0 0,0 1,0-1,0 0,0 0,0 0,8 25,-6-21,0 1,1 0,-1 0,1 0,1 0,4 6,-6-10,-1 0,1 1,-1-1,1 0,-1 0,1 0,0-1,-1 1,1 0,0-1,0 1,0-1,0 1,-1-1,1 0,0 0,0 0,0 0,0 0,3 0,-3 0,0 0,0 0,0 0,0 0,0 1,0-1,0 1,0-1,0 1,-1 0,1 0,0 0,0 0,0 0,-1 0,1 0,1 2,-2-2,0 1,0-1,0 0,0-1,0 1,0 0,0 0,1 0,-1-1,0 1,0-1,1 1,-1-1,1 1,-1-1,0 0,1 0,-1 1,1-1,-1 0,0 0,1-1,-1 1,1 0,-1 0,0-1,1 1,-1 0,0-1,1 0,-1 1,0-1,0 0,3-1,-3 0,1 1,0-1,-1 0,1 0,-1 0,1 0,-1 0,0 0,0 0,0 0,0-1,0 1,0 0,-1 0,1-5,-1 6,0 0,0 0,0 1,0-1,0 0,0 0,0 0,0 0,0 0,-1 1,1-1,0 0,-1 0,1 0,0 1,-1-1,1 0,-1 1,1-1,-1 0,0 1,1-1,-1 0,0 1,1-1,-1 1,0 0,0-1,1 1,-1-1,0 1,0 0,0 0,1-1,-1 1,0 0,0 0,0 0,0 0,0 0,1 0,-1 0,0 0,-1 1,-25 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1 592,'5'0,"6"-10,6-7,10-26,5-10,6-19,3-4,2-16,0 7,-12 13,-12 24,-9 24,-11 36,-5 21,-7 33,4 58,3 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204 50,'-1'-2,"0"-1,0 0,-1 0,1 0,-1 1,1-1,-1 0,0 1,0 0,0-1,0 1,0 0,-1 0,1 0,0 0,-1 1,0-1,1 1,-1-1,-4 0,4 1,-1 0,1 1,-1-1,1 1,-1 0,1 0,-1 1,0-1,1 1,-1 0,1-1,0 1,-1 1,1-1,0 1,0-1,0 1,0 0,0 0,0 0,0 0,1 1,-1-1,1 1,-1-1,-1 5,-5 4,2 0,0 1,0 0,1 0,-7 19,8-16,0 0,2 0,0 0,0 1,1-1,1 1,1 0,0-1,1 1,1-1,0 1,1-1,6 16,-7-22,1 0,1 0,0 0,0 0,0-1,1 0,7 8,-11-14,1 0,0 0,0 0,0 0,0 0,0 0,0-1,1 1,-1-1,1 1,-1-1,1 0,-1 0,1 0,-1 0,1-1,0 1,0-1,-1 0,1 0,0 1,0-2,0 1,-1 0,1-1,0 1,-1-1,5-1,-1-1,0 0,1-1,-1 0,-1 0,1 0,-1-1,1 0,-1 0,-1 0,1 0,-1-1,6-9,-1 1,-1-1,-1 0,0-1,6-21,-11 32,-1-1,1 0,-1 0,0 1,0-1,-1 0,0 0,0 0,0 0,0 0,-1 0,0 0,-1 0,1 1,-1-1,0 0,0 1,-1 0,0-1,0 1,0 0,-1 0,-5-6,-7-7,-27-22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12 290,'35'584,"-31"-535,-4-35,-2-16,-3-23,-13-75,-7-180,24 246,2 1,1-1,2 1,1 0,2 0,1 0,2 1,1 1,21-44,-24 60,1 0,0 1,1 0,1 1,13-12,-17 18,0 0,0 1,1 0,0 1,0 0,1 0,-1 1,1 0,18-5,-25 8,0 0,1 0,-1 1,1 0,-1-1,1 1,-1 0,0 0,1 0,-1 0,1 1,-1-1,1 1,-1-1,0 1,1 0,-1 0,0 0,0 0,0 0,0 1,3 1,-3-1,-1 0,1 1,-1-1,0 0,0 1,0-1,0 1,0-1,0 1,-1-1,1 1,-1-1,0 1,1 0,-1-1,0 1,-1-1,1 1,0 0,-2 3,-2 10,-1 0,0 0,-1-1,-1 0,-16 27,5-14,-41 49,7-21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1,'0'5,"0"11,0 7,0 25,0 13,0 40,5 35,1-4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0,'0'66,"2"0,3 0,21 100,-26-165,0 1,1 0,-1 0,1 0,0-1,-1 1,1 0,0-1,0 1,0 0,2 1,-3-3,1 1,-1-1,0 0,0 0,1 0,-1 0,0 0,1 0,-1 0,0 0,1 0,-1 0,0 0,1 0,-1 0,0 0,1 0,-1 0,0 0,0 0,1 0,-1 0,0 0,1-1,-1 1,0 0,0 0,1 0,-1 0,0-1,0 1,1 0,-1 0,0-1,0 1,0 0,1-1,1-3,1-1,-1 0,1 0,-1 0,2-10,23-124,-14 57,0 33,-13 48,0 1,0-1,0 1,0-1,0 1,0-1,0 1,1-1,-1 1,0-1,0 1,1-1,-1 1,0-1,0 1,1 0,-1-1,0 1,1 0,-1-1,0 1,1 0,-1-1,1 1,-1 0,1 0,-1-1,1 1,-1 0,1 0,-1 0,1 0,-1 0,1 0,-1 0,1 0,-1 0,1 0,-1 0,1 0,-1 0,1 0,-1 0,1 1,1 0,0 1,0 0,0 0,-1 0,1 0,-1 0,3 5,10 20,17 49,11 23,-35-84,2-1,-1 0,2 0,18 21,-26-32,0-1,1 0,-1 0,0 0,1 0,-1 0,1 0,0-1,-1 1,1-1,0 0,0 0,0 0,0 0,0 0,0-1,0 0,0 1,0-1,0 0,0 0,0-1,0 1,0 0,0-1,0 0,0 0,0 0,0 0,0 0,0-1,2-1,1-2,1 0,-1 0,-1 0,1-1,-1 0,0 0,0-1,0 1,6-15,1-4,12-39,12-53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247 60,'0'-3,"0"0,-1 0,1 0,-1 0,1 1,-1-1,0 0,0 0,0 0,0 0,-1 1,1-1,-1 0,1 1,-4-4,4 5,-1 0,1 0,-1 0,1 0,-1 0,0 0,1 0,-1 0,0 1,0-1,1 0,-1 1,0 0,0-1,0 1,0 0,0 0,1 0,-1 0,0 1,0-1,0 0,0 1,1-1,-1 1,0 0,-2 1,-4 2,-1 1,1 1,0-1,1 2,-1-1,1 1,0 0,1 0,0 1,0 0,-6 10,-3 7,2 0,-18 47,25-57,1 1,1 0,0 0,1 0,-1 27,4-32,0 0,1 1,1-1,-1 0,2 0,-1 0,2 0,8 20,-4-15,1-1,1-1,0 1,0-2,2 1,-1-2,22 18,8 3,51 30,-87-60,1 1,0 0,-1 0,1 0,7 9,-12-13,0 1,-1-1,0 1,1 0,-1-1,1 1,-1 0,0-1,1 1,-1 0,0 0,0-1,0 1,0 0,0 0,1-1,-1 1,-1 0,1 1,0-1,-1 0,1 0,-1-1,1 1,-1 0,0 0,1 0,-1 0,0-1,0 1,1 0,-1-1,0 1,0-1,0 1,0-1,0 1,-1 0,-17 5,1 0,-37 7,17-4,-58 14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112 72,'0'-5,"0"-6,-5-7,-6 1,-6 2,-5 10,1 9,5 9,4 8,5 4,8-1,4-11,0-11,6-16,0-10,-7-2,-4 9,-1 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8.5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83 0,'0'5,"-5"2,-1 8,-5 8,0 9,-3 3,-5 21,2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3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40 86,'-5'-5,"-6"-2,-1-4,1 0</inkml:trace>
  <inkml:trace contextRef="#ctx0" brushRef="#br0" timeOffset="1">40 1,'0'0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60 57,'-6'-1,"1"1,-1-1,1 0,0-1,-6-1,10 3,0 0,0-1,0 1,0 0,0-1,0 1,0 0,0-1,0 1,0-1,0 1,1-1,-1 0,0 1,0-1,1 0,-1 1,0-1,1 0,-1 0,1 0,-1 0,1 0,-1 1,1-1,0 0,-1 0,1 0,0 0,0 0,0 0,0 0,0-2,1 2,0 0,0-1,0 1,0 0,1 0,-1 0,0 0,1 0,-1 0,1 1,-1-1,1 0,0 1,-1-1,1 1,0-1,-1 1,1 0,0 0,1 0,1-1,16-2,-1 1,0 0,1 2,-1 0,1 1,-1 1,32 7,-42-6,0 0,0 0,-1 1,1 0,-1 0,0 1,14 10,-17-11,-1 0,0 1,0-1,0 1,0 0,-1 0,1 0,-1 0,-1 1,1-1,-1 1,0-1,1 8,-1-6,-1 1,0 0,-1 0,0 0,0 0,-1 0,0-1,0 1,-1 0,0-1,-1 1,1-1,-1 1,-8 12,-5 7,-1-1,-32 36,-2 3,37-39,14-26,0 0,-1 0,1 1,0-1,0 0,0 0,0 1,0-1,0 0,-1 0,1 1,0-1,0 0,0 0,0 1,0-1,0 0,0 1,0-1,0 0,1 0,-1 1,0-1,0 0,0 0,0 1,0-1,0 0,0 0,1 1,-1-1,0 0,0 0,0 0,1 1,-1-1,0 0,0 0,0 0,1 0,-1 1,0-1,1 0,-1 0,0 0,0 0,1 0,-1 0,1 0,10 0,0 0,1-1,-1 0,0-1,15-5,-14 5,253-66,-171 46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485 1,'0'5,"0"6,-5 6,-11 20,-7 8,-20 35,-7 13,-24 39,-4 7,2-2,8-14,17-28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113 6,'-10'-4,"9"2,6 3,11 4,-1 1,-1 0,1 1,-1 1,20 14,-32-20,1 0,-1 1,0-1,0 1,0 0,0-1,0 1,0 0,-1 0,1 0,-1 0,0 1,0-1,0 0,-1 0,1 1,-1-1,0 0,0 1,0-1,0 0,0 1,-1-1,-1 6,-3 8,0-1,-1-1,-14 28,7-16,12-26,0 1,0 0,1 0,-1 0,0 0,1 0,-1-1,1 1,0 0,-1 0,1 0,0 1,0-1,0 0,1 0,-1 0,0 0,1-1,-1 1,1 0,0 0,0 0,0 0,0 0,1 2,2-1,-1 0,1 0,0-1,0 1,0-1,0 0,0 0,1 0,-1 0,8 1,56 14,-39-11,0 1,34 14,-56-19,0 1,0 1,-1-1,1 1,-1 0,0 1,0 0,-1-1,1 2,-1-1,0 1,0 0,7 11,-11-14,1 1,-1-1,0 0,1 0,-1 0,-1 1,1-1,0 0,-1 1,0-1,0 1,0-1,0 1,0-1,-1 0,0 1,1-1,-1 0,0 1,-1-1,1 0,-1 0,1 0,-1 0,0 0,0 0,0-1,0 1,-1-1,1 1,-1-1,-2 2,-8 6,0-1,0-1,-1 0,0-1,-23 9,0-4,-1-1,1-1,-2-2,1-2,-63 2,-5-6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26 172,'0'0,"-1"0,1 1,0-1,0 0,0 1,-1-1,1 0,0 1,0-1,-1 0,1 0,0 1,0-1,-1 0,1 0,0 0,-1 1,1-1,0 0,-1 0,1 0,0 0,-1 0,1 0,-1 0,1 0,0 0,-1 0,1 0,0 0,-1 0,1 0,0 0,-1 0,1 0,-1 0,1 0,0-1,-1 1,1 0,0 0,0 0,-1-1,1 1,0 0,-1 0,1-1,0 1,0 0,0 0,-1-1,1 1,0 0,0-1,0 1,0 0,-1-1,1 1,0-1,0 1,0 0,0-1,0 1,0-1,-3 13,1 0,0 1,1-1,0 0,1 1,3 23,-2-15,6 101,3 85,-9-204,-1 0,0-1,0 1,0-1,-1 1,1 0,0-1,-1 1,0-1,-1 4,-2-13,2-18,1-17,1 0,3 0,1 0,12-48,-10 61,2 1,1 0,2 0,0 1,2 1,1 0,18-26,-24 40,1 1,1 0,-1 0,2 1,-1 0,1 1,1 1,0-1,0 2,0 0,16-7,-24 13,1 0,-1-1,0 1,0 1,1-1,-1 1,0 0,7 0,-9 0,-1 0,0 0,1 1,-1-1,0 0,0 1,0-1,1 1,-1-1,0 1,0-1,0 1,0 0,0 0,0-1,0 1,0 0,0 0,0 0,-1 0,1 0,0 0,-1 0,1 1,0-1,-1 0,0 0,1 0,-1 1,0-1,1 0,-1 3,0 0,0 1,-1 0,1-1,-1 1,0-1,-1 1,1-1,-1 1,0-1,-2 4,-28 44,20-34,-7 11,-6 8,2 1,1 2,-18 44,38-78,0-1,0 0,1 1,0-1,0 1,0-1,1 1,0-1,0 1,0-1,1 1,-1 0,3 8,-1-11,0 1,-1 0,1-1,0 1,1-1,-1 0,1 0,-1 0,1 0,0 0,0 0,0-1,0 1,1-1,-1 0,1 0,-1 0,8 2,2 0,1 0,0-1,0 0,1-1,-1-1,0 0,1-1,-1-1,29-5,-3-2,0-2,49-18,-58 16,0-1,0-1,-1-1,38-28,-52 31,-1 0,0 0,-1-2,-1 0,0 0,-1-1,-1-1,0 0,9-19,-15 26,-2 0,1 0,-1-1,0 0,-1 1,0-1,-1 0,1-16,-2 23,0 0,0 0,0 0,0 0,-1 0,1 0,-1 0,0 0,0 0,0 0,0 0,-1 1,1-1,-1 1,1-1,-1 1,0-1,0 1,0 0,0 0,0 0,-1 0,1 0,-1 1,1-1,-1 1,0-1,1 1,-1 0,0 0,-4-1,3 2,-1-1,0 1,1 0,-1 0,1 1,-1-1,0 1,1 0,0 0,-1 1,1-1,-1 1,1 0,0 0,0 1,0-1,1 1,-1 0,0 0,1 0,0 0,-4 5,-2 2,0 2,1-1,1 1,0 0,0 0,-5 15,7-12,0 0,1 0,0 0,1 0,1 1,1-1,0 28,2-32,0 0,0 0,1 0,1 0,0 0,0 0,1-1,0 1,1-1,0 0,9 12,-11-18,0 0,1-1,-1 1,1-1,-1 0,1 0,0 0,0 0,0-1,0 0,1 0,-1 0,1 0,-1 0,1-1,0 0,-1 0,1 0,0-1,0 0,0 0,-1 0,1 0,0-1,0 1,0-1,7-3,-1 0,0 0,0-1,-1 0,1-1,-1 0,-1 0,1-1,-1 0,0-1,13-14,-13 9,1 0,-2 0,0-1,0 0,-1 0,-1 0,-1-1,0 0,-1 0,0-1,1-18,-3 24,-2 0,0-1,0 1,-1 0,0 0,0 0,-1-1,-4-10,3 15,1 0,-1 0,0 0,0 0,-1 1,0-1,0 1,0 0,0 0,-1 0,0 1,0-1,-8-4,-39-17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75 77,'0'-5,"0"-6,0-6,-5-5,-1 6,-5 10,0 12,-4 52,2 21,2 12,8-5,10-7,8-13,16-22,7-18,17-19,27-25,1-9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135 0,'-5'0,"-6"5,-2 6,-3 11,-3 6,-4 33,3 10,4 17,5-2,14 0,11-11,8-17,5-19,8-22,2-12,29-23,3-7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304 152,'0'-8,"0"0,-1 0,0 1,-1-1,0 0,0 1,0 0,-1-1,0 1,0 0,-1 0,0 1,0-1,-9-9,11 13,-1 0,-1 0,1 1,0-1,-1 1,1-1,-1 1,0 0,1 0,-1 1,0-1,0 1,0 0,-1 0,1 0,0 1,0-1,0 1,-1 0,1 0,0 1,0-1,0 1,-1 0,1 0,0 0,0 1,-4 1,-2 3,-1 0,1 0,1 1,-1 1,1-1,0 1,1 1,0 0,0 0,1 0,0 1,-9 18,12-21,1-1,0 1,1 0,0 0,0 0,0 0,1 0,0 1,0-1,1 0,0 1,1 7,1-4,0 0,0 0,1 0,1-1,0 1,0-1,9 13,-1-3,2-1,0 0,1-1,1-1,1 0,0-1,22 15,-9-11,0-1,40 17,-14-8,-39-16,-17-12,0 0,1 0,-1 1,0-1,0 0,0 0,0 0,0 0,0 0,0 1,0-1,0 0,0 0,0 0,0 0,1 0,-1 1,0-1,0 0,0 0,0 0,0 0,-1 1,1-1,0 0,0 0,0 0,0 0,0 1,0-1,0 0,0 0,0 0,0 0,0 0,0 1,-1-1,1 0,0 0,0 0,0 0,0 0,0 0,-1 0,1 0,0 0,0 1,0-1,-7 1,1 0,0 0,-1 0,-9-1,-67 4,-20 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35,'4'-5,"3"-6,-6-2,-3 7,0 9,-1 8,1 8,5 5,7-1,7-10,0-12,-3-10,-8-9,-10-6,-5 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1,'0'4,"5"3,16 27,9 14,9 18,2 2,5 4,-1-5,1-15,-7-16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6.2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57 0,'0'5,"0"7,-5 10,-1 7,-1 26,-3 15,0 28,2 7,2 44,2-4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1 108,'0'-4,"5"-3,6 2,11-5,7 0,17-3,6 0,28-2,9 2,29 3,-6 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137 0,'0'5,"-5"11,-6 13,-6 20,-5 7,-4 8,3-2,6-1,4-8,11 8,9-7,24-13,11-13,17-17,8-14,37-26,0-8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0,'0'5,"5"6,1 7,0 4,-1 3,3 42,0 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23 0,'-4'0,"-3"5,1 6,1 6,6 24,3 10,11 35,2 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57 286,'-5'0,"-1"-5,-1-6,-2-6,-1-6,2-17,2-7,2-24,2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0 210,'1'15,"1"0,5 24,1 6,-4 0,-3-22,2 0,5 22,-8-44,0 1,0-1,1 1,-1-1,1 0,-1 1,1-1,0 0,-1 0,1 1,2 1,-3-3,0 0,0 0,0 0,1 0,-1 0,0 0,0 0,1 0,-1 0,0 0,0 0,1 0,-1 0,0 0,0 0,1 0,-1 0,0 0,0-1,0 1,1 0,-1 0,0 0,0 0,0 0,1-1,-1 1,0 0,0 0,0 0,0-1,0 1,1 0,-1 0,0 0,0-1,0 1,0 0,11-37,-5 4,3-47,-8 65,-1-1,0 1,-1 0,-1-1,-6-22,9 38,-1 0,0 0,0 0,0 0,0 0,0 0,1 0,-1 0,0 0,0 0,0 0,0 0,0 0,0 0,1-1,-1 1,0 0,0 0,0 0,0 0,0 0,0 0,0 0,0 0,0-1,0 1,1 0,-1 0,0 0,0 0,0 0,0 0,0-1,0 1,0 0,0 0,0 0,0 0,0 0,0-1,0 1,0 0,0 0,0 0,0 0,0 0,-1 0,1-1,0 1,0 0,0 0,0 0,0 0,0 0,0 0,0 0,0 0,0-1,-1 1,1 0,0 0,-46-157,42 131,4 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2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229 341,'-1'-9,"-1"1,0-1,0 1,-1-1,0 1,0 0,-1 0,0 1,-9-14,-11-23,20 35,1 0,-1 1,0-1,-6-10,9 18,1 0,0 0,-1 0,1 1,-1-1,0 0,1 0,-1 0,1 1,-1-1,0 0,0 1,1-1,-1 1,0-1,0 1,0-1,0 1,0-1,0 1,0 0,1 0,-1-1,0 1,0 0,0 0,0 0,0 0,0 0,0 0,0 0,0 0,0 1,0-1,0 0,0 1,0-1,0 0,0 1,-1 0,0 2,0-1,0 1,0-1,1 1,-1 0,1-1,-1 1,1 0,0 0,0 0,0 0,1 0,-1 0,1 0,-1 6,-3 14,4-23,0 0,1 0,-1 1,0-1,0 0,0 0,0 1,-1-1,1 0,0 0,0 1,0-1,0 0,0 0,0 0,0 1,0-1,0 0,-1 0,1 0,0 1,0-1,0 0,0 0,0 0,-1 0,1 0,0 1,0-1,0 0,-1 0,1 0,0 0,0 0,-1 0,1 0,0 0,0 0,0 0,-1 0,1 0,-1 0,-5-10,-3-18,9 27,-6-27,3 12,-1 1,-11-29,15 43,0 1,0 0,0-1,0 1,0 0,0-1,0 1,0 0,0 0,-1-1,1 1,0 0,0-1,0 1,-1 0,1 0,0-1,0 1,0 0,-1 0,1 0,0 0,-1-1,1 1,0 0,0 0,-1 0,1 0,0 0,-1 0,1 0,0 0,-1 0,1-1,0 1,-1 1,1-1,0 0,0 0,-1 0,1 0,0 0,-1 0,1 0,0 0,-1 0,1 1,0-1,0 0,-1 0,1 0,0 1,0-1,0 0,-1 0,1 1,0-1,0 0,0 0,-1 1,1-1,0 0,0 0,0 1,0-1,0 1,-9 23,-3 79,15-157,13-73,-11 107,-1 39,-2 21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39 119,'0'428,"0"-412,1-10,-1-1,0 1,0 0,-1 0,0 0,0-1,-2 8,3-13,0 0,0 0,0 1,0-1,0 0,0 0,0 0,0 0,0 1,0-1,0 0,-1 0,1 0,0 0,0 0,0 1,0-1,0 0,0 0,0 0,0 0,-1 0,1 0,0 0,0 0,0 1,0-1,0 0,0 0,-1 0,1 0,0 0,0 0,0 0,0 0,-1 0,1 0,0 0,0 0,0 0,0 0,-1 0,1 0,0 0,0 0,0 0,0 0,0 0,-1-1,1 1,0 0,0 0,0 0,0 0,0 0,0 0,-1 0,1 0,0-1,0 1,0 0,0 0,0 0,-3-5,0 0,1 0,-1 0,1 0,0-1,0 1,1 0,0-1,-1-5,-3-55,5 59,-1-23,2 0,2-1,0 1,2 1,1-1,11-29,-11 40,1 1,0 0,2 1,0 0,0 0,2 1,0 0,1 1,0 0,23-20,-28 29,0 1,0 0,0 1,1-1,-1 1,1 1,0 0,11-4,-16 6,0 1,1-1,-1 1,0 0,0-1,1 1,-1 1,0-1,1 0,-1 1,0 0,0-1,0 1,0 1,0-1,0 0,0 1,0-1,0 1,0 0,-1 0,1 0,-1 0,3 3,-1 0,0 1,0-1,-1 1,0-1,0 1,0 0,-1 0,1 1,-2-1,1 0,-1 1,0-1,0 1,0-1,-1 1,0-1,-1 1,1-1,-3 9,1-4,-1 1,-1-1,0 0,0 0,-1 0,-1-1,0 0,0 0,-16 18,-4 0,16-19,0 1,1 1,-14 20,21-28,0 0,0 0,1 0,-1 0,1 1,0-1,0 1,1-1,-1 0,1 1,-1-1,1 1,0-1,0 1,1-1,-1 1,1-1,0 1,2 5,1 1,1-1,0 0,0 0,1 0,0-1,1 0,-1 0,2-1,-1 0,1 0,0 0,0-1,1-1,0 1,0-1,12 4,-9-4,0-1,1 0,-1-1,1 0,-1-1,1-1,0 0,0 0,0-1,0-1,0 0,-1-1,14-4,-8 1,0-1,0 0,-1-2,1 0,-2-1,1-1,-1 0,-1-1,0-1,0-1,-1 0,-1 0,0-2,-1 1,-1-2,0 1,-1-2,10-21,-17 31,0 0,-1-1,0 0,0 1,-1-1,0 0,0 0,-1 0,-1-15,0 20,1 1,0-1,-1 0,0 1,0-1,1 1,-1-1,-1 1,1-1,0 1,-1 0,1 0,-1 0,0-1,1 1,-1 1,0-1,0 0,-1 0,1 1,0-1,0 1,-1 0,1 0,-1 0,1 0,-1 0,1 0,-1 1,0-1,-4 1,5 0,-1 0,0 0,1 0,-1 1,0-1,1 1,-1 0,1 0,-1 0,1 0,0 0,-1 0,1 1,0-1,0 1,0 0,0-1,0 1,0 0,0 0,1 0,-1 1,1-1,-2 3,-2 4,1 0,0-1,1 2,-1-1,-2 16,4-8,0-1,1 1,0 0,2 0,0-1,1 1,0 0,7 20,-7-27,1 1,1-1,0 0,0-1,1 1,0-1,1 1,0-1,0-1,1 0,0 1,0-2,17 14,-21-19,0 0,1 0,-1-1,0 1,1-1,-1 0,1 0,-1 0,1 0,0-1,-1 1,1-1,5 0,-7-1,0 1,0 0,0-1,0 1,0-1,0 0,0 0,0 1,0-1,0-1,0 1,0 0,0 0,-1-1,1 1,-1-1,1 1,-1-1,0 0,1 0,-1 1,0-1,1-3,0-2,0 1,0 0,-1-1,0 1,-1-1,1 1,-1-1,-1 1,1-1,-1 1,-2-12,-2 1,0 0,-1 1,-9-20,-20-26,0 12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6,'0'0,"0"0,0 0,0-1,0 1,0 0,0 0,0 0,0-1,0 1,0 0,0 0,0 0,0 0,0-1,0 1,0 0,0 0,0 0,0 0,0-1,0 1,0 0,1 0,-1 0,0 0,0 0,0-1,0 1,0 0,1 0,-1 0,0 0,0 0,0 0,0 0,0 0,1 0,-1 0,0 0,0 0,0 0,1 0,-1 0,0 0,6 8,-4 2,-1 0,0 0,-1 0,0 0,-3 18,0 1,2 3,-3 34,3 0,11 103,-9-163,0 1,0-1,1 1,0-1,0 0,1 1,-1-1,5 5,-6-9,0 0,1-1,-1 1,0-1,1 1,0-1,-1 0,1 1,0-1,-1 0,1 0,0 0,0-1,0 1,0 0,0-1,0 1,0-1,0 0,0 1,0-1,0 0,0 0,0-1,1 1,-1 0,0-1,2 0,20-7,-1 0,40-23,5-1,-40 22,1 0,31-5,-1 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169 18,'-4'-5,"-8"-2,-10 1,-6 6,1 8,5 7,2 11,5 5,3 27,6 8,7 12,4-2,11 0,7-13,5-12,7-20,-3-14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7.6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101 0,'0'5,"0"6,0 6,0 5,-5 18,-1 7,-5 33,0 19,-8 39,-6 31,2-14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144 41,'0'-2,"0"1,0-1,0 1,0 0,0-1,0 1,0-1,0 1,0-1,-1 1,1 0,-1-1,1 1,-1 0,1-1,-1 1,0 0,0 0,1-1,-1 1,0 0,0 0,0 0,0 0,-1 0,1 0,0 1,0-1,0 0,-1 1,1-1,0 0,-1 1,1 0,-1-1,1 1,0 0,-1 0,-1 0,-1 0,1 0,0 1,-1 0,1 0,0 0,0 0,0 0,0 1,0 0,0-1,0 1,0 0,1 0,-1 0,1 1,-3 2,0 1,0 1,1-1,0 0,1 1,-1 0,1 0,0 0,1 0,0 1,0-1,0 1,1-1,0 1,1 0,0-1,0 1,0 0,1-1,3 15,0-10,0-1,0 1,1-1,0 0,1 0,0 0,1-1,0 0,1 0,0-1,15 14,-5-8,26 16,-32-23,1 0,-1 2,0-1,0 2,13 15,-24-25,0 0,0 0,0 1,-1-1,1 0,0 0,0 1,-1-1,1 1,-1-1,0 0,1 1,-1-1,0 1,0-1,1 1,-1-1,-1 1,1-1,0 1,0-1,-1 3,0-2,0 0,0 0,-1-1,1 1,0 0,-1-1,1 1,-1-1,0 1,1-1,-1 0,0 0,-4 2,-5 2,0 0,-1-1,0-1,-19 3,-47 5,-7-3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1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48,'5'-4,"16"-3,9 1,47-9,11-1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 1,'0'4,"-5"2,-1 5,5 0,7-1,13 2,31 4,8-1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24 28,'-5'0,"-6"5,4-3,7-2,9-2,17 1,9-5,52-6,10-1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1 399,'0'1,"0"-1,0 0,-1 1,1-1,0 1,1-1,-1 1,0-1,0 1,0-1,0 1,0-1,0 0,0 1,1-1,-1 1,0-1,0 1,1-1,-1 0,0 1,1-1,-1 0,0 1,1-1,-1 0,0 0,1 1,-1-1,1 0,0 1,15-5,14-16,-10 2,-1-1,-1-1,-1-1,18-26,49-94,-21 33,-52 94,-10 23,-10 31,7-34,-6 22,1 1,2-1,1 1,1 0,1 1,3 32,10 24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275 24,'-16'-3,"14"2,0 1,0-1,0 1,0-1,0 1,0 0,0 0,-1 0,-1 0,-7 3,0 0,0 1,1 0,0 0,0 1,0 0,0 1,1 0,0 1,0-1,1 2,-1-1,2 1,-11 13,7-6,1-1,0 1,1 1,1 0,0 0,1 1,1 0,-4 20,8-28,1 0,0 0,1-1,0 1,0 0,1 0,0 0,1-1,0 1,0-1,1 1,0-1,1 0,7 15,-9-20,1 1,-1 0,1-1,-1 0,1 1,0-1,0 0,0 0,1-1,-1 1,1-1,-1 1,1-1,0 0,0-1,0 1,0-1,0 0,0 1,0-2,1 1,-1 0,0-1,1 0,-1 0,0 0,0-1,1 0,-1 1,0-1,0-1,4 0,4-3,-1-1,0 0,0-1,-1 1,0-2,0 0,-1 0,0-1,13-15,-3-1,-1 0,24-44,-35 56,-1 1,-1-1,0 0,0 0,2-16,-6 23,0 0,0 1,-1-1,0 1,0-1,0 0,-1 1,1-1,-2 1,1-1,0 1,-1-1,0 1,0 0,-5-7,4 7,-1 0,-1 0,1 1,-1 0,1 0,-1 0,-1 0,-9-5,-52-21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30 138,'-5'0,"-2"-5,-4-1,5-5,7-1,9 2,17-1,9 0,3 2,9-2,2 1,15-3,3 1,3 2,-10 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72 23,'-5'0,"-7"0,-5 0,-1-5,4 4,8 1,10 1,15 1,8-1,14 0,5 0,37-11,6-3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8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 16,'0'-1,"0"1,0-1,0 0,0 1,0-1,-1 0,1 1,0-1,0 0,-1 1,1-1,0 1,-1-1,1 0,-1 1,1-1,0 1,-1-1,1 1,-1 0,0-1,1 1,-1-1,1 1,-1 0,0 0,1-1,-1 1,0 0,1 0,-1 0,0-1,1 1,-2 0,1 0,-1 0,1 0,0 0,0 0,-1 0,1 1,0-1,0 0,-1 1,1-1,0 1,0-1,0 1,0-1,0 1,-1 0,1-1,-1 2,0 1,0 0,1 0,-1 1,1-1,-1 0,1 0,0 1,0-1,0 1,1-1,-1 1,1-1,0 1,0 0,0-1,0 1,1-1,0 1,-1-1,1 1,0-1,1 1,2 5,0-1,0 0,0 1,1-2,0 1,1 0,0-1,12 12,-3-10,-15-9,0 0,1-1,-1 1,0 0,0 0,0-1,0 1,0 0,0-1,0 1,0 0,0 0,0-1,0 1,0 0,0 0,0-1,0 1,0 0,-1-1,1 1,0 0,0 0,0 0,0-1,0 1,-1 0,1 0,0-1,0 1,-1 0,1-1,-1 0,1 0,-1 0,0 0,1 0,-1 1,0-1,0 0,0 0,0 1,0-1,0 0,0 1,0-1,0 1,0-1,0 1,0 0,0 0,0-1,0 1,0 0,0 0,0 0,-1 0,1 0,0 0,-2 1,3-1,0 0,0 0,0 0,-1 0,1 0,0 0,0 0,0 0,0 0,-1 0,1 0,0 0,0 0,0 1,0-1,-1 0,1 0,0 0,0 0,0 0,0 1,0-1,0 0,0 0,-1 0,1 0,0 1,0-1,0 0,0 0,0 0,0 1,0-1,0 0,0 0,0 0,0 1,0-1,0 0,0 0,0 0,0 0,0 1,0-1,1 0,-1 0,0 0,0 0,0 1,0-1,0 0,0 0,0 0,1 0,-1 0,0 1,0-1,0 0,0 0,1 0,-1 0,0 0,0 0,0 0,0 0,1 0,13 3,-13-3,0 0,0 0,0 0,0 0,0 0,0-1,0 1,0 0,-1-1,1 1,0 0,0-1,0 1,0-1,-1 0,1 1,0-1,-1 0,1 1,0-1,-1 0,1 0,-1 0,1 1,-1-1,1 0,-1 0,0 0,0 0,1 0,-1 0,0 0,0 0,0 0,0-1,0-1,-1 0,1 1,-1-1,0 0,0 0,0 0,-1 0,1 1,-1-1,-2-3,-15-18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25 656,'-2'1,"0"0,0-1,-1 1,1 0,0 0,0 1,0-1,-2 2,0 0,15-10,84-72,139-147,58-108,-274 311,-40 49,-6 11,3 1,1 1,1 2,3 0,1 1,-24 82,11 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58.96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 0,'0'5,"0"7,-4 5,-2 5,-15 33,-3 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80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140 207,'0'-2,"1"-13,-2 0,0-1,-5-25,5 38,1 0,-1 0,0 0,0 0,-1 0,1 0,0 0,-1 0,0 0,0 1,0-1,0 1,0-1,0 1,-1 0,1 0,-1 0,1 0,-1 1,0-1,0 0,0 1,0 0,-3-1,4 1,0 1,0 0,0 0,0 0,0 0,0 0,0 1,0-1,0 0,0 1,0-1,0 1,0 0,0 0,0 0,1 0,-1 0,0 0,1 0,-1 1,1-1,-1 1,1-1,-1 1,1-1,-2 4,-1 1,1 0,0 1,0-1,0 0,1 1,0 0,-2 10,1 2,2 0,0 0,1 0,1 1,0-1,2 0,0 0,1 0,12 33,-11-39,0 0,1 0,0-1,1 1,0-2,1 1,1-1,-1 0,2-1,-1 0,2 0,-1-1,1 0,18 10,-22-16,0 0,0 0,1-1,-1 0,1 0,-1-1,1 0,-1 0,1 0,0-1,0-1,-1 1,1-1,-1-1,1 1,-1-1,1 0,-1-1,0 0,0 0,0-1,11-7,-8 4,0 0,-1-1,0 1,0-2,-1 0,0 0,-1 0,0-1,0 0,-1 0,0-1,-1 1,0-1,4-16,-6 14,0 0,-1 0,-1-1,0 1,-1 0,0-1,-1 1,-1-1,-4-18,1 15,0 0,-1 1,0 0,-2 0,0 0,-18-25,-41-43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8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0,'0'5,"0"7,0 19,0 11,5 40,2 17,9 43,1-1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8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13 147,'-5'-5,"-1"-6,5-2,7 2,8 3,30-2,12 0,26-3,8-3,9 0,15-2,-11 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54 88,'-4'5,"-7"2,-2-6,-3-3,6 0,19-6,13-5,27-6,9 0,44-1,3 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31 38,'-12'28,"7"-4,0 0,1 0,1 0,2 44,13 96,4-37,-12-111,-3-32,0-35,14-89,-11 119,1 1,1 0,0 1,2-1,0 1,1 1,16-26,-16 31,1 0,0 1,1 0,0 0,1 1,0 1,0 0,1 0,1 1,-1 1,2 0,24-9,-37 16,0 1,0-1,0 0,0 1,0 0,0 0,0-1,0 1,0 0,0 0,0 1,0-1,0 0,0 1,0-1,2 2,-4-1,1-1,0 1,0 0,-1 0,1 0,-1-1,1 1,-1 0,1 0,-1 0,1 0,-1 0,0 0,1 0,-1 0,0 0,0 0,0 1,0-1,0 0,0 0,0 0,0 0,-1 0,1 0,0 0,-1 0,1 0,0 0,-1 1,-9 20,0-1,0 1,-21 27,5-6,19-31,-1 1,2 0,0 0,-5 20,9-27,1-1,0 1,1 0,-1 0,1 0,0 0,1 0,0 0,0 0,0 0,0-1,1 1,3 7,-2-7,0 0,0 0,1 0,0 0,0-1,0 0,1 0,-1 0,1 0,11 7,-6-5,0-1,0-1,1 0,0 0,20 5,-5-4,0-1,1-1,0-1,47-2,-22-5,1-1,-1-3,0-2,0-2,81-31,-80 19,-9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58 1,'-2'2,"0"1,1 0,-1-1,1 1,-1 0,1 0,0 0,0 0,0 0,1 0,-1 4,-1 3,-12 66,-5 113,11 62,8-243,0-32,6-155,-3 132,17-84,-10 101,-10 30,0 0,0-1,0 1,0 0,0-1,0 1,0 0,0 0,0-1,0 1,0 0,0-1,0 1,1 0,-1 0,0-1,0 1,0 0,0 0,1 0,-1-1,0 1,0 0,1 0,-1 0,0 0,0-1,1 1,-1 0,0 0,0 0,1 0,-1 0,0 0,1 0,-1 0,0 0,0 0,1 0,-1 0,0 0,1 0,-1 0,0 0,1 0,-1 0,0 0,0 0,1 0,-1 1,0-1,1 0,7 16,2 16,9 43,1 8,13 20,4 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25 66,'-5'0,"-6"-4,3-3,8 2,19-5,10 0,20 2,35-3,3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69,'0'23,"0"33,11 102,5-8,-12-86,-2-42,1 0,12 39,-15-61,0 0,0-1,0 1,0 0,0 0,0 0,0 0,0 0,0 0,0 0,0 0,0 0,0 0,0 0,0 0,0 0,0 0,0 0,0 0,0 0,0 0,1 0,-1 0,0 0,0 0,0 0,0 0,0 0,0 0,0 0,0 0,0 0,0 0,0 0,0 0,0 0,0 0,0 0,1 0,-1 0,0 0,0 0,0 0,0 0,0 0,0 0,0 0,0 0,0 0,0 1,2-13,0-16,-3-375,2 388,3 11,9 19,2 5,-11-16,0-1,0 0,1 0,-1 0,1 0,0-1,-1 1,1-1,0-1,0 1,1-1,5 1,-2-1,0 0,-1-1,1 0,0 0,0-1,15-4,-3-1,-1-1,0-1,0 0,-1-2,23-15,58-49,-12 9,-84 62,-1 0,1 1,0-1,0 1,0 0,0 1,1-1,-1 1,1-1,6 0,-10 2,0 0,0 0,0 1,0-1,0 0,0 0,-1 1,1-1,0 0,0 1,0-1,0 1,0-1,-1 1,1 0,0-1,-1 1,1 0,1 0,-1 2,0-1,1 1,-1-1,0 1,0-1,-1 1,1 0,0 0,-1 3,4 33,-3 0,-6 75,0-34,0 53,0-2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13,'0'-4,"5"-3,2 6,-1 7,-1 8,-2 6,0 23,-2 15,-1 2,0 24,0-2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1 226,'0'-12,"0"0,1-1,0 1,6-22,-6 29,1 0,0 0,1 0,-1 1,1-1,0 1,0 0,0-1,1 1,-1 1,1-1,0 0,9-5,0 1,2 0,-1 0,1 2,0 0,1 0,19-3,7 0,50-3,-51 9,-1 2,1 1,0 3,-1 1,44 10,-30-3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6.7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 7,'-5'0,"-1"-5,0 4,2 6,0 7,7 21,2 15,10 46,3 22,2 35,-1 5,0 6,-3-20,-3-15,-6-24,-7-30,-4-28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13 108,'-5'0,"-1"-5,4-1,9-5,16-5,10 0,18-2,5 2,18 4,0 4,17 8,-8 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14.79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7 436,'-5'0,"4"0,6-5,7-1,21-10,10-2,26-2,6 2,15-1,1 3,38 4,-3 4</inkml:trace>
  <inkml:trace contextRef="#ctx0" brushRef="#br0" timeOffset="1">1164 154,'0'-9,"-1"0,0 0,0 1,-1-1,0 0,0 1,-1-1,0 1,-1 0,1 0,-9-12,10 17,0 0,-1 0,1 0,-1 0,1 1,-1-1,0 1,0 0,0 0,0 0,-1 0,1 0,0 1,-1-1,1 1,-1 0,0 0,1 1,-1-1,0 1,0-1,1 1,-1 0,0 1,0-1,1 1,-1-1,0 1,-5 2,2 0,1 0,-1 0,1 0,0 1,0 0,0 0,1 1,-1-1,1 1,0 1,0-1,1 1,-6 8,7-9,0 0,0 0,1 0,0 0,0 0,0 0,1 1,-1-1,1 1,1 0,-1-1,1 1,0-1,0 1,1 0,-1-1,3 9,0-6,0 0,1 0,0 0,0-1,1 1,-1-1,2-1,-1 1,1-1,7 7,9 6,41 27,-2-3,-46-31,0 1,-1 0,25 30,-38-42,0 1,0-1,1 1,-1 0,0-1,-1 1,1 0,0 0,0 0,-1-1,1 1,-1 0,0 0,1 0,-1 0,0 0,0 0,0 0,-1 0,1 0,0 0,-1 0,1-1,-1 1,1 0,-3 3,1-3,0 1,-1-1,0 1,0-1,1 0,-1 0,0 0,-1 0,1-1,0 1,0-1,-1 0,1 0,-1 0,1 0,-5 0,-20 2,-34 1,-46-3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3.20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744 165,'3'-4,"0"1,-1-1,1 0,-1 0,0 0,0 0,0 0,-1-1,1 1,-1 0,0-1,0 1,-1-1,1 1,-2-10,2 11,-2-1,1 1,0-1,-1 1,0 0,1-1,-1 1,-1 0,1 0,0 0,-1 0,1 0,-1 0,0 0,0 0,0 0,-1 1,1 0,-1-1,1 1,-6-4,0 3,0-1,0 2,-1-1,1 1,-1 0,1 1,-12-1,2 1,1 1,0 1,-20 3,11 2,0 0,0 2,1 1,0 1,0 1,2 1,-1 1,-21 16,15-8,1 2,1 2,1 0,1 2,-30 39,41-44,0 1,2 0,0 1,2 0,0 1,2 0,1 0,-7 38,9-27,2 2,1-1,2 0,1 1,7 48,-2-55,1-1,1 1,2-2,1 1,2-1,0 0,2-2,34 52,-36-61,1-2,0 1,2-2,-1 1,2-2,0 0,1-1,0-1,1-1,1 0,-1-1,2-1,35 12,-44-19,0 1,1-1,-1-1,1 0,-1 0,1-1,-1-1,1 0,-1-1,0 0,1 0,-1-1,0-1,0 0,-1 0,1-1,-1-1,0 0,-1 0,1-1,-1 0,0 0,-1-1,0 0,0-1,-1 0,0 0,7-12,-7 11,-1-2,0 1,-1-1,0 0,-1 0,0 0,-1 0,0-1,-1 1,0-1,-1 0,-1-25,-1 30,0 0,-1-1,0 1,0 0,-1 0,0 0,0 0,-1 1,0-1,0 1,-1 0,1 0,-2 1,1-1,-1 1,0 0,0 1,-1-1,1 1,-13-7,12 8,0 1,0-1,-1 1,1 0,-1 1,-14-3,11 6,11 5,1-4,0-1,1 0,-1 0,0 1,1-1,-1 0,1 0,-1-1,1 1,0 0,1 0,12 3,-1 0,1-2,0 0,29 1,75-4,25-3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3.94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434 33,'0'-6,"-5"-1,-8-6,-1 6,-4 20,1 13,-12 45,-2 22,-17 59,0 21,-9 34,6-7,6-22,11-35,17-52,10-43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4.31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52,'0'-5,"0"-8,0-6,0 5,0 15,0 19,0 12,11 42,4 21,14 37,9 7,14 17,3-12,4-9,2-6,-10-25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4.69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20 156,'-5'-6,"-3"-6,1-8,7 1,20-3,16 3,47-1,18 3,80 5,9 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5.63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128 2,'0'1,"0"-1,0 0,0 0,0 0,-1 0,1 0,0 1,0-1,0 0,0 0,-1 0,1 0,0 0,0 0,0 0,0 0,-1 0,1 0,0 0,0 0,0 0,0 1,-1-1,1-1,0 1,0 0,0 0,-1 0,1 0,0 0,0 0,0 0,-1 0,1 0,0 0,0 0,0 0,0 0,0-1,-1 1,1 0,0 0,0 0,0 0,0 0,0-1,0 1,0 0,-1 0,1 0,0 0,0-1,0 1,0 0,0 0,0 0,0-1,-12 23,-5 23,3 1,-17 93,4 99,8 242,23-390,-4-87,0 1,0-1,1 0,-1 1,1-1,0 0,0 0,2 5,-3-8,0 0,1 0,-1 0,0 0,0 0,1 0,-1 1,0-1,1 0,-1 0,0 0,0 0,1 0,-1 0,0 0,1 0,-1 0,0-1,0 1,1 0,-1 0,0 0,1 0,-1 0,0 0,0-1,1 1,-1 0,0 0,0 0,0 0,1-1,-1 1,0 0,0 0,0-1,0 1,1 0,-1 0,0-1,0 1,0 0,0-1,0 1,0 0,0 0,0-1,0 1,7-17,8-32,-14 46,123-554,-110 479,-4-1,1-103,-11 177,0-2,1 1,-1-1,-1 1,1-1,-1 1,0-1,-1 1,0-1,0 1,-3-8,5 14,-1 0,1-1,0 1,0 0,0 0,-1 0,1 0,0-1,0 1,-1 0,1 0,0 0,0 0,-1 0,1 0,0 0,0 0,-1 0,1 0,0 0,0 0,-1 0,1 0,0 0,-1 0,1 0,0 0,0 0,-1 0,1 0,0 0,0 0,-1 1,1-1,0 0,0 0,0 0,-1 0,1 1,0-1,0 0,0 0,0 1,-1-1,1 0,0 0,0 0,0 1,0-1,0 0,0 1,0-1,0 0,0 0,0 1,0-1,0 1,-7 23,4 6,0 1,3-1,3 47,-1-55,1-1,2 1,0-1,0 0,2-1,10 21,-14-34,1-1,-1 1,2 0,-1-1,1 0,0 0,0-1,0 1,1-1,0 0,0 0,0-1,1 0,0 0,-1 0,16 4,-15-6,1 0,0-1,0 0,1-1,-1 1,0-2,0 1,0-1,0 0,0-1,0 0,-1 0,1 0,0-1,-1-1,10-5,9-6,-1-2,0-1,-2-1,0-1,-1 0,21-27,107-152,-110 143,-4 12,-35 43,-1 0,1 0,0 0,0 1,0-1,0 0,0 1,0-1,0 1,0-1,0 1,0-1,2 1,-3 0,1 0,-1 0,0 0,1 0,-1 0,0 0,1 0,-1 0,0 0,1 1,-1-1,0 0,0 0,1 0,-1 1,0-1,0 0,1 0,-1 1,0-1,0 0,0 1,1-1,-1 0,0 1,0-1,0 0,0 1,1 3,0 1,0-1,-1 1,0-1,0 7,0-8,-15 398,35 134,-5-393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5.95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35 1,'0'5,"0"7,0 8,0 10,-6 12,-1 14,0 3,1 3,2 1,2 1,0 0,2 0,0 0,0 22,0 17,1-8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6.30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15 318,'0'-5,"0"-8,0-6,-6-1,-1-12,5-7,9-2,20 1,10 6,20 5,12 7,32 7,9 6,51 21,-2 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6.65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8 0,'-6'0,"4"0,13 0,10 0,72 11,20 4</inkml:trace>
  <inkml:trace contextRef="#ctx0" brushRef="#br0" timeOffset="1">71 445,'5'0,"19"-6,10-1,48-5,26 0,146 12,29 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7.1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0 309,'0'-5,"5"-11,6-3,11-8,16-14,6-4,11-4,5 1,-3 8,-7 22,-11 18,-7 28,-5 57,-7 15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7.67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132 1,'-6'0,"0"0,-1 0,1 1,0 0,0 0,-1 1,1-1,-10 6,13-5,-1 0,1 0,0 0,0 1,0-1,0 1,0 0,1 0,-1 0,1 0,0 1,0-1,0 0,0 1,-2 6,-2 12,1 1,1 0,1 0,1 0,1 0,2 29,-1-12,26 759,68-2,-35-519,-29-172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39.88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154 902,'1'0,"0"-1,0 1,1 0,-1-1,0 1,0-1,0 1,0-1,0 1,0-1,0 0,0 0,0 1,0-1,0 0,1-1,7-6,7-3,0 0,1 2,0 0,1 1,-1 1,2 0,29-6,143-16,-191 29,142-14,184-26,125-60,-53 10,59 16,-7 2,-269 34,116-20,-205 44,118-2,-61 15,158-8,-273 6,217-31,-108 1,88-17,-160 38,95-4,28 2,-33 1,-138 13,0 1,0 1,0 0,-1 2,1 1,42 16,-56-19,0 1,0-1,0-1,0 0,1 0,-1-1,0 0,0 0,1-1,-1-1,0 1,16-6,3-4,0 0,42-26,23-9,-91 45,0 0,0 0,0 0,1 1,-1-1,0 1,0-1,1 1,-1 0,0 0,0 0,1 0,-1 0,0 1,0-1,0 1,3 0,-3 0,-1 0,0 0,0 1,1-1,-1 0,0 0,0 1,0-1,0 0,-1 1,1-1,0 1,-1-1,1 1,0 0,-1-1,0 1,1-1,-1 1,0 0,0-1,0 1,0 0,-1 3,-23 174,4-48,6 59,10 195,21-60,1 54,-19-172,2 116,12-154,1 12,-22 286,-6-259,-14 134,26-314,-3 0,0 0,-1-1,-2 0,-13 32,17-50,-1 0,0 0,0-1,-1 1,0-1,0-1,-1 1,1-1,-2 0,1-1,-1 1,0-2,-1 1,1-1,-1 0,0-1,0 0,-12 3,-33 6,-1-3,-93 6,63-8,-1182 92,745-110,146-4,288 15,-2 1,-125-15,22-21,-90-10,87 25,-361-13,356 37,-205 3,374-9,-34-6,42 3,0 1,-1 2,-26 1,-45 13,52-6,-44 1,67-8,0-1,0 0,0-1,0-2,0 0,1-1,0-1,0-1,-27-13,34 13,0 0,1-2,-1 1,2-2,-1 1,1-2,1 1,0-2,0 1,1-1,1-1,0 1,0-1,-5-15,5 6,0-1,2 0,0-1,2 1,0-1,1-27,0-56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1.7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1 479,'271'1,"310"-3,-163-26,3-21,-414 48,200-28,160-17,-205 33,214-10,43-9,-64 2,-150 13,37 0,-5 3,-72 0,66-10,-17-18,126-19,-141 55,-27 2,422-24,-543 29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2.43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1 565,'5'0,"7"0,8-11,5-3,25-27,15-11,13-19,4-8,4-7,-7 7,-12 10,-22 23,-25 29,-21 41,-15 20,-6 30,13 30,7-3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2.7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358 19,'-6'0,"0"-1,0 0,0 0,1-1,-10-2,10 2,0 0,0 1,0-1,0 1,0 1,0-1,-8 1,0 1,-1 2,1 0,0 0,1 1,-1 0,1 2,-1-1,1 1,1 1,-1 0,1 1,1 0,-12 10,14-10,1-1,-1 1,1 0,1 1,0-1,0 1,0 1,1-1,1 1,-1 0,2 0,-1 0,1 0,1 1,0-1,-1 17,3-21,0-1,1 1,-1-1,1 1,0-1,1 1,-1-1,1 0,0 0,0 1,5 6,-5-9,1 1,0-1,0 0,0 0,0 0,0 0,1-1,-1 1,1-1,0 0,0 0,0 0,0-1,0 1,6 1,3-1,1 0,-1-1,0 0,1-1,-1-1,1 0,-1 0,1-1,20-7,-9 1,-1-1,0-1,0 0,23-16,-41 22,0 1,0-1,0 0,0 0,-1 0,0-1,0 0,0 0,0 0,-1-1,0 0,0 0,5-9,-9 14,1-1,-1 1,0-1,1 1,-1-1,0 1,0-1,0 1,0-1,0 0,0 1,0-1,-1 1,1-1,0 1,-1-1,1 1,-1-1,0 1,1 0,-1-1,0 1,0 0,-2-2,-1-1,0 1,0-1,-1 1,1 1,-10-5,-42-17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3.68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0,'0'6,"0"12,0 8,0 28,0 14,0 29,0 9,0 29,0-3,5 3,3-22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4.03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1 213,'0'-11,"0"-9,5-1,8-2,17-3,15 3,26 1,13 3,39-1,11 5,14 3,15 15,-21 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4.38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8 0,'0'6,"-6"1,4 0,13 4,11 6,27 5,12 4,27 4,10-5,58-5,3-7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4.91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101 283,'1'203,"-3"241,2-443,-1 48,-10 75,10-121,1 0,-1 0,1-1,-1 1,0 0,0-1,0 1,-1-1,-1 3,3-5,0 1,0-1,-1 0,1 0,0 1,-1-1,1 0,0 0,-1 1,1-1,0 0,-1 0,1 0,0 0,-1 0,1 0,0 1,-1-1,1 0,0 0,-1 0,1 0,-1 0,1 0,0-1,-1 1,1 0,0 0,-1 0,1 0,0 0,-1 0,1-1,0 1,-1 0,1 0,-1-1,-2-2,0-1,1 0,-1 0,1 0,0 0,-1 0,2-1,-1 1,-1-8,-8-28,2 0,1 0,3-1,1 1,2-1,2 0,1 0,2 0,2 0,13-49,-9 55,2 1,1 0,1 1,2 0,2 1,0 0,3 2,0 0,2 2,1 0,1 1,29-25,-27 31,0 0,2 2,0 1,41-19,-51 29,0 0,1 2,-1 0,1 1,0 1,1 1,-1 0,34 1,-46 2,1 0,-1 1,0 1,1-1,-1 1,0 0,0 0,0 1,0 0,-1 0,1 1,-1 0,9 7,-10-7,-1 1,1 0,-1-1,0 2,-1-1,1 0,-1 1,0 0,-1 0,1-1,-1 2,0-1,-1 0,1 0,-1 1,0 7,0 2,-2 1,0-1,-1 1,0-1,-1 0,-1 0,-11 29,2-12,-2 0,-31 49,24-50,-1-1,-1 0,-2-2,-44 39,-127 85,196-152,-35 27,33-26,1 0,0 1,0-1,-1 1,1-1,1 1,-1 0,0 0,1 0,-2 4,3-6,-1 0,1-1,0 1,0 0,0 0,0 0,0-1,0 1,0 0,0 0,0-1,0 1,1 0,-1 0,0-1,0 1,1 0,-1 0,1-1,-1 1,1 0,-1-1,1 1,-1-1,1 1,0 0,22 10,17-1,78 11,-1-2,-37 2,-1 3,92 42,-54-14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5.27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192 1,'0'5,"0"8,0 17,0 9,-5 25,-8 13,-12 35,-8 11,-2 11,-7 9,4-19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7.61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0,'0'5,"0"7,5 24,1 17,5 32,5 12,5 18,-1-6,5 12,-1-5,4 7,-2-18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5.6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433 56,'5'-5,"2"-8,5-6,1 4,-2 11,-3 17,3 22,-1 11,9 52,1 14,14 31,0-8</inkml:trace>
  <inkml:trace contextRef="#ctx0" brushRef="#br0" timeOffset="1">19 501,'-5'0,"-2"-6,0-6,7-3,14-2,11-6,26-2,17 1,78 1,13 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6.96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143 12,'0'0,"0"-1,1 1,-1 0,0-1,0 1,0 0,0-1,0 1,0-1,0 1,0 0,0-1,0 1,0 0,-1-1,1 1,0 0,0-1,0 1,0 0,-1-1,1 1,0 0,0 0,0-1,-1 1,1 0,0 0,0-1,-1 1,1 0,0 0,-1 0,1-1,0 1,-1 0,1 0,0 0,-1 0,1 0,0 0,-1 0,1 0,0 0,-1 0,1 0,-1 0,0 0,-1 1,1-1,0 1,0 0,0-1,0 1,0 0,0 0,0 0,0 0,0 0,-1 2,-4 7,0 2,1-1,0 1,1 0,0 0,1 0,1 0,-2 19,-2 1,-24 139,-11 204,40-354,0-11,1-1,-1 0,1 1,1-1,0 0,0 0,1 1,4 12,-6-22,0 1,0-1,0 1,0-1,0 1,1-1,-1 1,0-1,0 0,1 1,-1-1,0 1,1-1,-1 0,0 1,1-1,-1 0,0 1,1-1,-1 0,1 0,-1 1,0-1,1 0,-1 0,1 0,-1 0,1 1,-1-1,1 0,-1 0,1 0,-1 0,1 0,-1 0,1 0,-1 0,1-1,-1 1,1 0,-1 0,1 0,-1 0,0-1,1 1,-1 0,1-1,-1 1,0 0,1 0,0-2,16-22,-1-10,-1-1,-2-1,12-51,-15 51,75-322,-60 247,-22 107,1 12,6 28,4 11,-13-44,1 1,0-1,0 1,0-1,0 0,1 0,-1 0,1 0,0 0,0 0,0-1,0 0,1 1,-1-1,0 0,1-1,0 1,-1-1,1 1,0-1,0 0,-1-1,1 1,0 0,0-1,0 0,0 0,0 0,6-2,6-1,1-1,-1-1,0 0,0-1,22-13,49-26,48-23,-126 64,0 1,0 0,1 0,17-2,-25 5,-1 0,1-1,0 1,0 0,0 0,0 0,-1 1,1-1,0 0,0 1,0-1,-1 1,1 0,0-1,-1 1,1 0,0 0,-1 0,1 0,-1 0,0 1,1-1,-1 0,0 1,0-1,1 1,-1-1,-1 1,1-1,0 1,0 0,1 3,-1 6,0-1,0 1,-1 0,0 0,-1 0,-1 0,-2 11,2-10,-29 185,-29 221,51-309,4-20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7.33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0,'0'5,"0"8,0 6,0 6,0 15,0 5,0 34,0 8,0 11,0 16,0-11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7.67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32,'6'0,"6"-5,18-2,10 1,29 0,15 3,19 0,4 2,32 0,-8 1</inkml:trace>
  <inkml:trace contextRef="#ctx0" brushRef="#br0" timeOffset="0.17">33 542,'5'0,"7"-6,8-1,59-16,16-4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48.03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28 8,'-6'5,"-6"8,3 1,9-2,10-3,30-8,20-10,31-8,17-2,108 8,18 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1.7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127 255,'0'-1,"-1"1,1 0,-1-1,1 1,0-1,-1 1,1 0,-1 0,1-1,-1 1,1 0,-1 0,1-1,-1 1,1 0,-1 0,1 0,-1 0,1 0,-1 0,1 0,-1 0,1 0,-1 0,1 0,-1 0,0 1,-11 11,-3 26,15-36,-21 83,5 2,-10 143,23-197,-10 126,7 1,15 163,15 214,-24 3,-3-197,3-324,-1-9,1-1,0 1,1 0,2 12,-2-20,-1 0,1 0,0 1,-1-1,1 0,1 0,-1 0,0 0,0 0,1 0,-1 0,1-1,-1 1,1 0,0-1,0 1,0-1,-1 0,1 1,1-1,-1 0,4 1,12 2,0-1,0-1,1 0,-1-2,0 0,19-2,10 0,-14 1,106-1,179-26,-260 18,330-46,-290 45,153-14,-144 17,19-1,159 7,-54 26,67 3,-223-25,146 9,22 8,-63-6,141 31,223 52,-187-46,-298-47,0-3,97-11,118-35,-74 12,-104 19,-1-1,182-7,-184 24,413-12,-427 4,-20 4,-1-4,101-23,-150 28,1-1,-1 0,0-1,0 0,0 0,-1-1,1 0,-1-1,0 0,-1 0,0-1,0 0,0 0,0 0,-1-1,-1 0,1 0,-1 0,-1-1,1 0,-2 0,1 0,3-14,8-50,-3 0,4-91,-10-144,-6 231,-4-95,-38-262,6 185,-51-298,75 486,-3-23,-4 0,-31-84,48 163,1 0,-2 0,1 0,0 1,-1-1,0 1,0 0,0-1,-1 1,1 1,-1-1,0 1,0-1,0 1,-1 0,1 0,-1 1,1-1,-1 1,0 0,0 1,0-1,0 1,0 0,0 0,-1 0,1 1,-10 0,-228 5,74-1,-568-21,346-9,-195 8,265 15,152-7,-86 0,40 19,-178 5,240-15,-298 14,331-2,1-5,-187-15,101-9,-237-28,317 33,-202 5,293 8,-19 3,-55 10,-22 1,-196-9,273-6,5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2.68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365 32,'0'-5,"5"-2,3-5,-1 4,-7 16,-9 10,-13 25,-9 10,-20 39,-7 15,-5 11,3-10,12-17,20-35,14-27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3.28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536 230,'0'-5,"1"1,0-1,0 0,0 1,0-1,4-5,3-14,31-134,-36 149,0 14,2 27,-2-10,7 22,2 0,2 0,2-2,2 0,2 0,1-2,2-1,2 0,2-2,1-1,34 34,16 7,-34-35,39 49,-80-88,-1 0,1 0,-1 0,0 1,0-1,0 1,0-1,0 1,-1 0,0 0,0 0,0 0,0 0,0 0,-1 0,0 0,0 0,0 0,0 0,0 0,-1 0,0 0,0 0,0 0,0-1,-1 1,0 0,1-1,-1 1,-1-1,1 1,0-1,-1 0,-4 5,-3 1,0-1,0 0,0-1,-1 0,0 0,-1-1,0-1,0 0,0 0,0-1,-14 2,-21 3,-81 6,10-11,0-5,0-5,-123-22,227 25,-104-10,90 14,28-1,-1 0,1 0,0 0,0 0,-1 0,1 0,0 0,0 0,0 0,-1 1,1-1,0 0,0 0,-1 0,1 0,0 0,0 0,0 0,0 1,-1-1,1 0,0 0,0 0,0 0,0 1,-1-1,1 0,0 0,0 0,0 1,0-1,0 0,0 0,0 0,0 1,0-1,0 0,0 0,0 1,0-1,0 0,0 0,0 0,0 1,0-1,0 0,0 0,0 1,0-1,0 0,0 0,0 0,1 1,-1-1,0 0,0 0,1 1,16 8,19 2,0-2,66 9,89-5,173-19,-313 4,84-3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4.85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5118 0,'0'11,"2"0,-1 0,5 15,3 26,-7 12,-11 92,0-26,10-42,18 132,-17-201,0-10,-1 1,-1 0,0-1,0 1,-1 0,-1-1,-1 10,1-14,1-1,-1 1,0-1,0 0,0 0,-1 0,1 0,-1 0,0-1,0 1,0-1,-1 0,1 1,-1-2,0 1,-7 4,-6 1,0-1,0 0,0-1,-1-1,0-1,0-1,-23 2,-136-2,59-4,-190 32,178-14,-413 38,2-31,-503-26,580-14,158 3,-246-18,490 25,-85-19,97 9,39 11,-1 1,0 1,-22-4,15 6,0 1,1 1,-1 1,1 1,-1 1,1 0,-29 11,-48 10,87-23,-1-1,1 1,-1 1,1-1,0 1,-15 8,19-8,0 0,1 0,-1 0,1 1,0-1,0 1,0 0,0-1,1 1,-1 1,1-1,0 0,1 0,-3 9,-3 11,2 0,1-1,-2 43,7 77,1-76,-1 60,0-74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6.04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124 7,'0'-5,"0"3,-6 8,-1 8,-5 28,-1 19,-3 41,1 9,-3 13,3-4,2-6,5-23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00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1 259,'0'-10,"4"-7,7-16,7-2,4-10,3-2,3 8,-3 14,-2 17,-5 29,0 15,2 50,-3 10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6.77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154 14,'0'-1,"1"1,-1-1,0 1,0 0,0-1,0 1,0-1,0 1,-1-1,1 1,0-1,0 1,0-1,0 1,0 0,-1-1,1 1,0-1,0 1,-1 0,1-1,0 1,-1 0,1-1,0 1,-1 0,1 0,0-1,-1 1,1 0,-1 0,1 0,-1-1,1 1,0 0,-1 0,1 0,-1 0,1 0,-1 0,1 0,-1 0,1 0,-1 0,0 0,0 1,0-1,-1 0,1 1,0 0,0-1,-1 1,1 0,0-1,0 1,0 0,0 0,0 0,0 0,0 0,-1 1,-6 11,1 1,1-1,0 1,-6 21,-13 65,1 29,-10 179,35-272,-1-36,0-1,0 1,0 0,0 0,1 0,-1 0,0 0,0 0,0 0,0 0,0 0,0 0,1 0,-1 0,0 0,0 0,0 0,0 0,0 0,1 0,-1 0,0 0,0 0,0 0,0 0,0 0,1 0,-1 0,0 0,0 0,0 0,0 0,0 0,0 0,0 0,1 0,-1 0,0 1,0-1,0 0,0 0,0 0,0 0,0 0,0 0,0 0,0 1,0-1,1 0,-1 0,0 0,0 0,0 0,0 1,0-1,0 0,0 0,0 0,4-8,0 1,-1-2,0 1,0 0,0-1,0-8,2-4,41-221,-40 208,-3 18,-1 19,0 28,-2-19,2 26,1 0,2 0,2-1,1 0,2 0,26 65,-32-95,0 1,0-1,1 1,0-2,0 1,1 0,-1-1,2 0,-1 0,0-1,14 9,-14-11,-1 0,0-1,1 0,-1 0,1-1,0 0,-1 0,1 0,0 0,0-1,0 0,0 0,-1-1,1 0,0 0,0 0,-1 0,1-1,6-3,7-4,-1-1,1-1,-2 0,0-2,0 0,-1-1,19-21,2-5,54-79,-75 94,0 0,-1-1,-2 0,-1-1,-1 0,9-34,-4-29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7.15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1,'0'5,"0"18,0 11,5 20,2 13,0 32,-1 11,-2 7,-1-15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7.49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1 155,'0'-5,"0"-8,5-1,13-4,9 2,5 2,13 0,5 1,26-2,5 1,38 3,-2 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7.86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166 173,'-5'0,"-2"-5,0 3,2 7,1 9,2 23,1 17,0 20,1 41,0 1</inkml:trace>
  <inkml:trace contextRef="#ctx0" brushRef="#br0" timeOffset="1">8 15,'-6'-6,"4"-1,8 5,8 4,13 6,12 2,16 0,9-3,37-13,1-5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8.22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64 48,'-11'6,"2"1,14 0,10-7,15-3,23-13,45-8,8 0</inkml:trace>
  <inkml:trace contextRef="#ctx0" brushRef="#br0" timeOffset="1">1 462,'0'-6,"10"-6,10-3,71-30,20-7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19:59.12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36,'2'2,"0"0,0 1,0-1,0 1,-1-1,1 1,-1 0,0 0,0 0,0 0,1 5,3 38,-4-26,3 104,-5-1,-19 126,14-211,9-79,2 1,13-55,33-79,-37 132,35-68,-39 91,1 1,0 0,1 1,1 0,25-24,-31 35,0 0,1 1,-1 0,1 1,12-6,-18 9,0 0,0 0,0 1,0-1,0 1,0 0,0-1,0 1,0 0,0 0,0 0,0 1,2-1,-3 1,0-1,0 1,0-1,0 1,0 0,0-1,0 1,-1 0,1 0,0-1,-1 1,1 0,0 0,-1 0,1 0,-1 0,1 0,-1 0,0 0,1 0,-1 0,0 0,0 0,0 0,0 0,0 2,0 4,0-1,-1 1,0-1,0 1,0-1,-1 1,0-1,-5 12,-31 52,17-34,2 0,-28 73,43-99,0 1,2-1,-1 0,1 1,1 0,0-1,0 1,1 0,0-1,1 1,0 0,6 19,-6-27,0 1,1-1,0 0,-1 0,1 0,0 0,1 0,-1 0,0 0,1-1,0 1,-1-1,5 3,1-1,0 0,0 0,0-1,14 4,75 14,10-7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00.36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62,'15'195,"-1"-39,-9 12,7-248,-6 34,29-202,-30 231,-5 17,0 0,0 0,0 0,0 0,0 0,0 1,0-1,0 0,0 0,0 0,0 0,0 0,0 0,0 0,0 0,0 0,0 0,0 0,0 0,0 0,0 0,1 0,-1 0,0 0,0 0,0 0,0 1,0-1,0 0,0 0,0 0,0 0,0 0,0 0,0 0,0 0,1 0,-1 0,0 0,0 0,0-1,0 1,0 0,0 0,0 0,0 0,0 0,0 0,0 0,0 0,0 0,1 0,-1 0,0 0,0 0,0 0,0 0,0 0,0 0,0 0,0 0,0-1,0 1,0 0,0 0,0 0,0 0,5 28,0-2,-4-24,-1 0,1 0,0 0,-1 0,1 0,0-1,0 1,1 0,-1-1,0 1,0-1,1 1,-1-1,1 0,-1 1,1-1,-1 0,1 0,0 0,0 0,0-1,-1 1,1 0,0-1,0 1,0-1,0 0,0 1,0-1,0 0,0 0,0 0,0-1,0 1,0 0,0-1,0 1,3-3,6-2,0-1,0 0,-1-1,0 0,13-12,85-87,-25 24,-78 77,0 0,0 1,0 0,1 0,0 0,12-5,-18 9,1-1,0 1,0 0,-1 0,1 0,0 0,0 0,-1 0,1 0,0 0,0 0,-1 0,1 0,0 0,0 1,-1-1,1 0,0 0,-1 1,1-1,0 1,-1-1,1 0,0 2,0-1,0 1,0 0,0 0,0-1,0 1,0 0,-1 0,1 0,-1 0,0 0,1 0,-1 0,0 3,0 25,-1 0,-6 30,2-7,-5 81,2-2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00.72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 1,'0'10,"0"16,0 7,0 4,0 23,0 7,-6 7,0-7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01.08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78,'0'-5,"5"-3,8 1,6 2,6 1,9 1,5-3,38-12,6-3</inkml:trace>
  <inkml:trace contextRef="#ctx0" brushRef="#br0" timeOffset="1">126 269,'0'6,"6"1,12-6,14-8,7-3,34-11,6-2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01.45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13 168,'-5'0,"-3"-5,12-7,5-8,28-10,13-1,30-5,2 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4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0,'0'10,"0"7,0 11,4 25,2 8,0 3,4 19,5 6,9 26,1 2,15 40,2-7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01.80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64 0,'-5'0,"-2"6,0 6,-3 18,-2 10,3 24,2 7,3 24,1-4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6.44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0 161,'1'-7,"-1"-1,1 1,0-1,1 1,0 0,0 0,0 0,1 0,0 0,0 0,1 1,0 0,8-11,-8 12,0 1,1-1,-1 1,1 0,0 1,0-1,0 1,0 0,0 0,1 0,0 1,-1 0,1 0,0 1,0-1,12 0,-3 2,-1 1,1 0,0 1,27 7,56 22,-89-28,13 5,1 1,-2 0,1 2,36 24,-51-31,-1 1,-1 0,1 0,-1 1,1 0,-2-1,1 2,-1-1,0 0,0 1,-1 0,1 0,-2 0,1 0,-1 1,0-1,0 0,0 16,-2-17,0 1,-1-1,0 0,0 0,-1 0,0 1,0-1,0 0,-1-1,0 1,0 0,0-1,-1 0,0 0,0 0,0 0,-1-1,-8 8,-4 2,-1-1,0-1,-1-1,-23 11,9-7,-1-2,0-2,-1-1,0-1,-1-2,-58 4,42-9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7.17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188 0,'-5'0,"-3"6,-4 17,-1 17,-3 11,-10 35,-1 14,-1 17,0 26,3-11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7.67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115 6,'0'-6,"0"10,0 15,-6 9,-6 27,-2 14,-4 35,2 4,-3 5,2 0,4-19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8.04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0,'5'0,"3"6,4 6,0 7,10 22,1 10,6 17,0 3,4 15,9 11,-4-12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8.39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50 245,'-6'0,"-1"-6,-5-1,-1-5,2-6,14-11,11-6,36-8,69-7,15 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8.74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32 6,'0'-6,"0"10,0 9,-6 8,-1 22,1 14,0 35,3 8,0-8,2-19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9.11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48 185,'-5'-5,"-2"-7,-6-2,1-4,1-4,14 2,6-2,34-1,20 2,33 5,10 6,8 9,-3 5,21 18,-10 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9.47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111 195,'-5'0,"-2"-5,-5 3,-6 8,0 8,4 12,3 8,4 25,4 12,6 33,4-1</inkml:trace>
  <inkml:trace contextRef="#ctx0" brushRef="#br0" timeOffset="1">48 258,'-5'-5,"-2"-7,-5-8,-1-5,2-3,20-3,12 4,20 1,13-1,20 0,7 4,18 16,-9 10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19.83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70 62,'-5'0,"3"0,8 0,13-6,9-1,22-6,29-5,1 0</inkml:trace>
  <inkml:trace contextRef="#ctx0" brushRef="#br0" timeOffset="1">7 411,'0'5,"-5"2,3 0,8-7,8-9,28-13,13-4,68-7,12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5.8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94 0,'-5'5,"-1"16,-4 14,-7 54,-3 21,0 93,5 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18.8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1 385,'0'-5,"5"-6,1-12,5-5,5-19,5-5,8-3,0 2,3 1,3 10,3 25,-3 22,5 47,-3 16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0.53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35 1,'-6'0,"-1"5,0 13,1 9,2 16,2 11,0 29,2 11,0 44,0-1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0.87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 55,'-5'-5,"-3"-8,7-1,13 2,11 3,28 8,16 9,62 15,8 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1.22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15 145,'-6'5,"-1"-3,5-2,9-7,9-2,22-16,17-3,63-14,12 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1.95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91 1,'-3'3,"0"1,0-1,0 1,1 0,0 0,0 1,0-1,-2 7,-9 43,8-30,-12 60,3 0,4 2,4-1,5 101,2-172,-1-7,0 1,1-1,-1 0,2 0,-1 0,1 0,3 7,-5-14,0 0,0 0,0 0,0 0,0 0,0-1,0 1,0 0,0 0,0 0,0 0,0 0,0 0,0-1,0 1,0 0,0 0,0 0,0 0,0 0,0 0,0 0,1 0,-1-1,0 1,0 0,0 0,0 0,0 0,0 0,0 0,1 0,-1 0,0 0,0 0,0 0,0 0,0 0,0 0,1 0,-1 0,0 0,0 0,0 0,0 0,0 0,0 0,1 0,-1 0,0 0,0 0,0 0,0 0,0 0,0 0,0 0,1 0,-1 0,0 1,0-1,0 0,0 0,0 0,0 0,0 0,0 0,0 0,0 0,1 1,1-8,0 0,0-1,-1 1,1 0,-1-14,2-5,32-195,-26 180,2 0,2 1,24-51,-30 76,2 1,-1 0,2 0,0 0,0 1,1 1,1 0,0 0,20-14,-27 23,0 0,-1 1,1-1,10-3,-14 6,-1 0,1-1,-1 1,1 0,-1 0,1-1,-1 1,1 0,0 0,-1 0,1 0,-1 0,1 0,0 0,-1 0,1 0,-1 0,1 0,0 0,-1 1,1-1,-1 0,1 0,-1 1,1-1,-1 0,1 0,-1 1,1-1,-1 1,1-1,-1 0,0 1,1-1,-1 1,0-1,1 1,-1-1,0 1,1-1,-1 1,0 0,0-1,0 1,0-1,0 1,0 0,1-1,-1 1,0-1,-1 1,1-1,0 1,0 0,-2 9,0-1,-1 0,0 0,-1 0,0 0,0 0,-10 12,-2 9,5-11,2 2,1-1,0 1,2 0,-7 34,12-48,0 0,0-1,0 1,1 0,1-1,-1 1,1 0,0-1,0 1,1 0,0-1,0 0,0 1,1-1,0 0,0 0,1-1,0 1,0-1,0 0,0 0,9 8,-2-6,1 1,0-2,0 1,1-2,-1 1,1-2,17 4,45 12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2.35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249 19,'0'-1,"0"0,0 0,0 0,0 1,0-1,-1 0,1 0,0 1,0-1,-1 0,1 0,-1 1,1-1,0 0,-1 1,0-1,1 1,-1-1,1 1,-1-1,1 1,-1-1,0 1,0-1,1 1,-1 0,0-1,1 1,-1 0,0 0,0 0,0-1,1 1,-1 0,0 0,0 0,0 0,1 0,-3 1,0-1,-1 1,0-1,1 1,-1 0,1 0,-1 0,-4 3,2-1,1 1,-1 0,1 0,0 1,0-1,1 1,-1 0,-6 10,-1 4,-13 28,5-2,2 1,2 0,2 1,2 1,-9 84,19-118,1-1,2 25,-1-37,0 0,0 0,0 0,0 0,0 0,0 0,0 0,0 0,1 0,-1 0,0 0,1 0,-1 0,1 0,-1 0,1 0,0 0,-1 0,1-1,0 1,-1 0,1-1,0 1,0 0,0-1,0 1,1 0,-1-1,1-1,-1 1,0 0,1-1,-1 1,1-1,-1 1,0-1,0 0,1 0,-1 0,0 1,0-1,0 0,0 0,0 0,0-1,0 1,1-2,11-15,0 0,-2-1,13-27,25-68,-38 86,21-57,23-50,-47 124,-8 11,0-1,0 1,0 0,0 0,0 0,0 0,0 0,0 0,1 0,-1 0,0 0,0 0,0 0,0 0,0 0,0 0,0 0,0 0,0 0,1 0,-1 0,0 0,0 0,0 0,0 0,0 0,0 0,0 0,0 0,1 0,-1 0,0 0,0 0,0 0,0 0,0 1,0-1,0 0,0 0,0 0,0 0,0 0,0 0,0 0,0 0,1 0,-1 0,0 1,0-1,0 0,0 0,2 22,-2-18,0 112,-2-56,13 114,7-73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2.71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164 232,'-6'-11,"-6"-3,-8-5,-4 1,-11-2,-3-3,9 2,32 0,20-2,93-8,27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3.82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65 14,'-8'19,"2"-1,0 1,1 0,0 1,2-1,-2 32,2-17,-20 305,23-305,0-35,0 1,0 0,0 0,0 0,0 0,1 0,-1 0,0 0,0 0,0 0,0-1,0 1,1 0,-1 0,0 0,0 0,0 0,0 0,0 0,1 0,-1 0,0 0,0 0,0 0,0 0,1 0,-1 0,0 0,0 1,0-1,0 0,0 0,1 0,-1 0,0 0,0 0,0 0,0 0,0 0,0 1,0-1,0 0,1 0,-1 0,0 0,0 0,0 0,0 1,0-1,0 0,0 0,0 0,0 0,0 0,0 1,0-1,10-17,-2 0,0-1,0 0,-2 0,5-25,1 3,39-103,-49 138,0 1,0 0,0 0,0 0,1 0,0 0,0 0,5-5,-5 7,0 0,0 0,0 0,0 1,0 0,1-1,-1 1,0 0,1 1,-1-1,1 0,3 1,9-2,0 0,0-2,0 1,-1-2,1 0,-1-1,0-1,17-10,67-52,-73 49,1 1,0 1,36-16,-63 33,1 1,-1-1,1 1,-1 0,1-1,-1 1,1 0,0 0,-1-1,1 1,-1 0,1 0,0 0,-1 0,1 0,0 0,-1 0,1 0,0 0,-1 0,1 0,-1 0,1 0,0 0,-1 0,1 1,-1-1,1 0,0 1,-1-1,1 0,-1 1,1-1,-1 1,1-1,-1 0,1 1,-1-1,0 1,1 0,-1-1,0 1,1-1,-1 1,0-1,0 1,0 0,1-1,-1 1,0 0,0-1,0 2,0 5,0-1,-1 1,0 0,-2 9,1-6,-28 140,-16 97,31-135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4.18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98 0,'0'6,"-5"1,-3 5,1 12,-4 7,1 30,-5 10,1 37,3 5,3-6,3-26,2-28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4.53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20 258,'0'-5,"0"-8,0-7,-5-5,-3-4,1-2,7 4,14 1,21-1,10 5,3 6,15 5,1 5,40 15,1 5</inkml:trace>
  <inkml:trace contextRef="#ctx0" brushRef="#br0" timeOffset="1">20 512,'0'-6,"11"-6,9-3,22-2,10-6,29 3,-1 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4.88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33 151,'-5'0,"-8"5,-1-3,17-8,15-2,41-17,22-9,67-10,8 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0.5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54 23,'-4'0,"-2"-4,0-7,1 3,2 18,-4 17,-1 32,1 16,2 28,2 7,6 18,3-7,9-7,3-21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4.4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5297 478,'1'3,"0"0,1 0,-1 0,1-1,0 1,0-1,0 1,0-1,0 1,0-1,1 0,3 3,41 30,-30-26,1-1,0 0,1-1,-1-1,1 0,0-2,37 4,141-2,-173-6,779-7,-689 4,35 0,-108 5,38 1,151-14,-193 6,1 1,-1 3,60 4,-76-1,31 4,0-2,-1-2,89-9,-70-3,80-1,-117 9,50-10,14-1,-26 10,-1 3,137 18,-156-11,-16-3,0 2,-1 1,38 14,-44-12,1-1,0-2,0-1,0-1,1-1,-1-1,55-5,-44-2,0-1,-1-1,0-3,-1-1,49-21,-65 22,-10 4,0 1,0 0,1 0,19-3,-29 7,0 1,0-1,-1 1,1 0,0 0,0 0,-1 0,1 1,0-1,0 1,-1 0,1 0,-1 0,1 0,-1 0,1 0,-1 1,1-1,-1 1,0-1,0 1,0 0,0 0,0 0,0 0,-1 0,3 4,1 6,0 0,-1 1,0-1,-1 1,0 0,-1-1,0 15,1-6,18 394,-21-380,-1 41,-3 1,-4-1,-3-1,-24 89,-166 620,170-654,7 1,-13 195,7 314,26-582,-2-1,-14 58,13-85,-2-1,0 0,-2-1,-1 0,-24 40,33-63,0-1,0 1,-1-1,1 0,-1 0,0 0,0 0,0-1,-1 0,1 1,-1-2,0 1,0 0,0-1,-9 3,5-3,0-1,-1 0,1 0,-1-1,1 0,-1-1,1 0,-11-2,-73-18,-30-5,13 16,-122 6,-6 0,-397-53,187 24,-2 33,207 2,175-2,-365-13,156-6,199 18,-124 13,172-8,-96 9,104-12,-1-1,1-1,-36-6,1-2,-1 3,0 2,0 3,-109 11,-270 15,214-16,-572 29,216-37,29-41,445 34,-190 17,156 0,-213-9,316-6,-1-3,-51-14,6 0,-6-2,0-3,-101-46,174 65,-1-1,1 0,1-1,-1-1,2 0,-1-1,1 0,1-1,-21-26,21 20,0 0,1-1,1 0,1-1,0 0,2 0,-8-30,-7-51,5-1,-8-184,-24-183,1-17,48 173,1 197,-2 79,-11-63,1 17,-5-32,9 81,2-1,1 0,3-70,54-242,-17 136,-35 210,17-98,-15 88,0 0,1 0,0 1,0 0,1 0,11-17,-11 22,-1 0,1 0,0 1,0 0,0 0,0 1,1-1,5-2,52-20,-33 14,318-112,-283 106,1 4,0 2,99-4,-82 12,-18 1,88 5,-81 4,1-3,0-3,74-11,196-29,-164 27,-150 13,0 1,1 2,-1 0,30 9,-1 3,0-3,0-3,109 4,-132-13,27 2,0-4,0-2,68-13,-58 1,2 3,0 4,79 0,-61 10,-23 1,-1-4,71-9,-37-1,186 4,-268 9,0 1,-1 1,28 8,9 2,-16-5,11 2,52 3,187 22,-124-11,112 23,-74-10,81 19,-258-51,3 0,0-2,0-1,34-2,24 1,428 9,-481-10,209 16,-21-1,-135-15,-45-1,1 1,-1 3,46 8,-32-3,1-1,104-3,37 2,94 18,-215-22,139-13,-196 8,0 2,0 0,0 1,0 2,0 0,0 1,26 7,-2 0,1-1,1-3,-1-1,67-3,-84-1,-1 2,38 7,25 3,-46-10,-6-2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28.11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71,'628'25,"275"16,-849-41,261-11,-270 6,0-1,0-3,-2-1,86-33,-105 33,40-12,-55 20,0 0,1 1,-1-1,0 2,1 0,-1 0,18 3,-1 1,24 5,61 3,-97-11,-1-1,1-1,0 0,0-1,0 0,-1-1,1 0,-1-1,17-8,-28 11,2-1,0 0,0 0,0 0,0 1,0-1,0 1,7-1,-10 2,0 0,1 1,-1-1,0 0,0 1,0-1,0 0,0 1,0-1,0 1,0 0,0-1,0 1,0 0,0 0,-1-1,1 1,0 0,0 0,-1 0,1 0,-1 0,1 0,-1 0,1 0,-1 0,1 0,-1 1,0-1,0 0,0 0,0 0,0 2,5 32,-3 1,-1 0,-1 0,-6 36,4-40,-6 76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8.64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97 35,'0'-2,"0"-1,1 1,-1 0,0 0,1-1,-1 1,1 0,0 0,0 0,0-1,0 1,2-3,-3 5,0 0,0 0,1 0,-1-1,0 1,0 0,0 0,0 0,1 0,-1-1,0 1,0 0,0 0,1 0,-1 0,0 0,0 0,1 0,-1 0,0 0,0 0,1 0,-1 0,0 0,0 0,1 0,-1 0,0 0,0 0,1 0,-1 0,0 0,0 0,0 0,1 0,-1 1,1 0,0 0,0 0,-1 0,1 1,0-1,-1 0,1 0,-1 1,1-1,-1 0,1 3,1 20,0 0,-1 0,-1 1,-7 42,4-36,-14 139,-12 155,16-117,-13 388,26-537,-18 422,3 77,17-370,-1-156,2-1,1 1,2-1,0 0,3 0,13 34,-20-61,0 0,0 0,0 0,0 0,1 0,-1-1,1 1,0-1,0 0,0 0,1 0,-1 0,1 0,-1-1,1 1,0-1,0 0,0-1,0 1,1-1,-1 1,8 0,7 1,0-2,0 0,0-1,20-2,-4 0,108-12,-7-1,-85 16,70 9,-78-5,0-2,73-3,-55-8,69-19,-106 23,0 2,1 0,-1 1,1 1,42 7,-42-4,1-1,0-1,-1-1,1-1,26-5,120-18,-85 15,93-6,192 10,-258 6,226 16,-30 0,-101-2,-147-7,1-3,0-3,79-7,7-16,208-17,-210 23,-103 8,87-2,-94 12,47 9,26 3,39-13,-129-3,0-1,-1-2,1 0,0-1,26-10,-34 10,0 0,0 1,1 1,-1 0,1 0,0 1,-1 1,1 0,0 1,0 1,17 2,-20-2,0-1,0 0,0 0,16-3,-17 2,-1 0,1 0,-1 1,1 0,-1 0,9 2,2 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5.76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21 1,'0'5,"0"8,0 6,0 6,0 20,0 14,0 23,-6 3,-1 9,0-12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6.11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26 203,'0'-5,"-6"-8,-1-6,0-6,2-4,6 3,15 1,9 4,7 5,24 7,13-2,23 7,0 4,23 8,-9 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6.4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128 1,'-5'0,"-8"0,-6 5,-1 13,4 14,-1 18,2 11,4 16,4 2,3 13,7-3,3-17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6.82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50 443,'-1'-6,"0"0,0 1,0-1,-1 0,0 1,-2-6,-3-8,5 16,-5-17,1 0,1-1,1 1,-2-24,5 37,1 0,1 0,-1 1,1-1,0 0,1 0,-1 1,1-1,1 1,-1 0,1-1,0 1,1 0,-1 1,1-1,0 1,7-7,0 1,2 1,-1 0,1 1,1 1,0 0,0 0,0 2,1 0,18-5,8-1,0 2,53-5,-62 11,1 2,-1 2,48 4,2 8</inkml:trace>
  <inkml:trace contextRef="#ctx0" brushRef="#br0" timeOffset="1">82 410,'-5'6,"3"1,8 0,13-1,10-2,20-7,8-3,38-1,2 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7.18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27 75,'-5'6,"-8"7,5-4,8-4,31-13,17-6,31-10,63-8,7 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7.81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17 24,'5'-7,"9"-10,-8 17,-3 13,-5 26,-1 0,-15 71,10-78,2 1,2 0,1 0,2 60,3-82,2-10,3-18,2-18,-1 0,-2-1,3-66,6-39,-10 127,-5 13,0 1,0 0,0 0,0 0,0 0,0 0,0 0,0 0,0 0,0 0,1 0,-1 0,0 0,0 0,0-1,0 1,0 0,0 0,0 0,1 0,-1 0,0 0,0 0,0 0,0 0,0 0,0 1,1-1,-1 0,0 0,0 0,0 0,0 0,0 0,0 0,0 0,0 0,1 0,-1 0,0 0,0 0,0 1,0-1,0 0,0 0,0 0,0 0,0 0,0 0,0 0,9 25,8 44,-7-24,3 0,1-1,27 59,-37-95,1 0,0 0,0 0,0-1,1 0,0 0,0 0,10 6,-14-11,1 0,0 0,-1 0,1-1,0 0,0 1,1-1,-1 0,0 0,0-1,0 1,1-1,-1 1,0-1,0 0,1 0,-1-1,0 1,0-1,1 1,-1-1,0 0,0 0,0 0,0-1,4-2,0-1,1 0,-1-1,-1 0,1 0,-1-1,0 0,0 0,-1 0,0-1,0 0,5-14,0 0,-1 0,-1-1,6-34,0-45,-10 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8.20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45 0,'0'5,"0"13,0 9,-6 26,-1 10,0 21,1 2,-3-3,-1-16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2.4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 1239,'-2'-5,"-1"-1,1 1,0-1,1 0,-1 0,1 1,0-1,1 0,-1 0,1-7,1 10,-1-1,1 1,-1-1,1 1,0-1,1 1,-1 0,1 0,-1 0,1 0,0 0,0 0,0 0,0 0,1 1,-1-1,1 1,5-4,1 0,1 1,0 0,0 1,0 0,1 0,0 1,-1 0,23-2,95 0,-111 5,48 0,32 1,102-14,-123 1,88-27,71-34,59-16,-106 45,3 8,1 8,285-4,-276 32,272-9,646-130,-449 57,-669 82,482-23,1 24,-216 1,6-1,386-3,233-67,-524 33,-251 25,755-44,27 94,-55-29,190-86,-156-41,-460 55,465-8,-439 84,-1 45,-395-51,589 105,-413-70,1-10,305 6,639 27,-1079-58,1-3,0-5,107-12,-167 8,1 1,-1 2,1 1,-1 2,43 7,-47-4,-4-1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8.54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63,'0'-5,"6"-3,1-4,21-1,12 2,31 3,9 2,61 25,7 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9.05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69 0,'-20'223,"11"-151,-29 197,36-232,2-37,1-1,-1 1,0 0,0 0,0 0,0 0,0 0,0 0,0-1,0 1,1 0,-1 0,0 0,0 0,0 0,0 0,0 0,1 0,-1 0,0 0,0 0,0 0,0 0,0 0,1-1,-1 1,0 1,0-1,0 0,0 0,0 0,1 0,-1 0,0 0,0 0,0 0,0 0,0 0,1 0,-1 0,0 0,0 0,0 0,0 1,0-1,0 0,1 0,-1 0,0 0,0 0,0 0,0 1,0-1,0 0,0 0,0 0,0 0,0 0,0 1,0-1,0 0,0 0,0 0,0 0,0 1,0-1,0 0,0 0,23-29,-18 21,1 0,0 1,9-10,-12 15,-1 0,1 0,-1 0,1 1,0-1,0 1,0-1,-1 1,1 0,0 0,1 1,-1-1,0 0,5 1,3-1,1-1,-1 1,0-2,0 0,0 0,0-1,0 0,-1-1,0 0,0-1,0 0,0-1,-1 0,0 0,-1-1,12-13,1-3,-2-1,-1-1,-1-1,25-51,-26 44,-2-1,-1 0,15-63,-27 80,-2 14,-3 12,-6 29,-7 59,-17 225,20-133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39.85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26 1,'0'5,"0"8,0 7,0 15,0 9,-6 28,-1 7,0 34,1-2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0.19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14 68,'0'-5,"-5"-3,-2-4,5-1,9 2,20 3,10 2,4 3,22 2,7 1,11 0,-1 1,18 10,-9 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0.55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75,'0'-6,"5"-6,7-2,19-4,8 2,14 8,3 11,42 27,3 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0.96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67 150,'-1'0,"0"0,1 0,-1 0,0 0,0 0,0 1,1-1,-1 0,0 1,0-1,1 0,-1 1,0-1,1 1,-1-1,0 1,1 0,-1-1,1 1,-1 0,1-1,-1 1,1 0,-1 1,-7 23,7-22,-12 62,-7 113,12 18,9-250,2 0,2 0,3 0,16-58,-17 89,1 0,1 0,1 0,23-37,-24 47,1 0,0 1,0 0,1 0,1 1,0 1,0 0,18-11,-21 16,0 0,1 1,-1 0,1 0,0 1,0 0,0 1,19-2,-25 3,1 1,-1 0,1 0,-1 1,1-1,-1 1,1 0,-1 0,0 0,1 1,-1 0,0-1,0 2,0-1,-1 0,1 1,0-1,-1 1,1 0,-1 0,0 1,3 4,-3-3,0 0,0 0,0 0,-1 1,0-1,0 1,0-1,-1 1,0 0,0 0,0-1,-1 8,0-4,-1 1,0-1,-1 0,0 0,0 0,-7 17,-2-4,0 0,-2-2,0 1,-1-2,-17 19,23-29,1 0,1 0,-1 0,2 1,-1 0,-7 19,12-25,0 0,0 0,0 0,0 0,1 0,-1 0,1 0,0 0,0 0,1 0,-1 0,1 0,0 0,0 0,0-1,0 1,1 0,0 0,0-1,0 1,0-1,0 0,4 5,2 0,1-1,0 1,0-2,1 1,-1-1,1-1,17 8,84 25,-51-23,1-3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1.32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92 8,'0'-6,"0"4,-5 8,-8 8,-1 17,-4 10,-3 56,0 13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1.69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 99,'6'-11,"1"-9,0-6,4 1,0 11,-2 12,3 12,5 22,0 14,7 23,0 3,12 23,16 33,0-5</inkml:trace>
  <inkml:trace contextRef="#ctx0" brushRef="#br0" timeOffset="1">15 608,'0'-5,"-5"-3,-3-9,7-14,19-12,12-4,65 11,18 12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2.60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220 6,'-3'-6,"-2"11,-6 12,-9 33,2 1,-16 75,17-58,4-18,5-16,-19 51,-29 70,49-128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3.22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0,'5'0,"2"5,0 8,10 11,1 8,9 15,-1 4,7 10,3 0,0 6,0 7,5 3,-5-13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5.4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19076 99,'301'-14,"-45"1,-165 11,-1-4,0-4,172-42,-249 50,-16 9,-24 17,16-15,1 1,1 0,1 0,-1 1,2 0,0 0,0 1,1-1,0 2,1-1,0 0,1 1,1 0,0 0,1 0,-1 20,2 3,1-1,2 0,2 0,14 61,-10-61,-1 1,-2 0,0 56,-5-81,0 0,-1 0,0 0,-1-1,0 1,-1-1,0 1,0-1,-1 0,-1 0,0-1,0 1,-1-1,0 0,0 0,-11 10,13-16,0 0,0 0,0 0,-1-1,1 1,-1-1,1 0,-1-1,1 1,-6 0,-51 6,38-6,-128 12,-169 24,213-18,-140 9,82-19,-291 54,-297 91,56-64,182-68,-1-25,179-1,-613 22,762-8,-650 14,645-32,-785-13,814 20,-421 13,182 6,167-9,-489 4,393-11,-191 14,333-9,-570 22,-124 15,235-8,-64-6,414-19,-216 5,370-16,-339 9,-427 24,-321-21,789-15,-821 2,874-20,261 11,-113-19,21 1,186 25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4.10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119 1,'0'5,"0"7,-5 8,-2 15,-6 8,-5 19,0 3,3 18,5 0,-3-9,2-32,3-24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4.46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63,'12'-3,"-11"3,-1-1,1 1,0 0,0 0,0-1,-1 1,1 0,0 0,0 0,0 0,0 0,-1 0,1 0,0 0,0 1,0-1,0 0,-1 0,1 1,0-1,0 0,0 2,14 6,-9-5,-1 0,1 0,0 0,0 0,0-1,0 0,0 0,1-1,-1 0,0 0,1 0,6-1,5-2,0-2,-1 0,0 0,0-2,0 0,-1-1,30-17,-4 3,-37 19,0-1,0 1,0 0,0 0,0 1,0-1,1 1,7 0,-11 1,-1 0,1 1,0-1,-1 1,1-1,-1 1,1-1,-1 1,0 0,1 0,-1 0,0 0,1 0,-1 0,0 0,0 0,0 1,0-1,0 0,0 1,0-1,-1 0,1 1,0-1,-1 1,1 0,-1-1,0 1,1-1,-1 4,3 15,-1 1,-1-1,0 1,-2-1,0 0,-8 34,3-6,-21 146,12-106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4.83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32 1,'0'5,"0"8,0 11,0 8,-5 4,-2 12,0 3,2 14,1 2,2 16,1-5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5.17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0 238,'0'-5,"0"-8,0-6,0-6,6 2,12-1,8 3,6 1,19-2,6 2,10 0,-2 3,26 9,-2 7</inkml:trace>
  <inkml:trace contextRef="#ctx0" brushRef="#br0" timeOffset="1">128 366,'0'-6,"11"-6,19-8,11 1,3 2,21 16,0 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45.53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15 128,'-5'0,"-3"-6,7-6,8-3,19-8,11-1,58-1,13 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0:51.9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1 254,'18'-18,"0"2,2 0,28-17,-35 27,-1-1,1 1,1 1,-1 1,1 0,-1 0,23-2,66-1,142 9,-105 1,274-15,116-9,-463 18,-1-3,1-3,83-22,-98 23,-1 2,2 3,90 5,-58 0,75-3,113 3,-150 11,11 1,215-12,-221-16,-71 6,63-1,82-7,-131 8,106 1,-30 23,-92-8,62 1,-95-8,22 0,70-8,-110 6,-1 0,1 1,0-1,-1 1,1 0,0 0,-1 0,1 0,0 1,-1-1,1 1,0-1,-1 1,1 0,-1 0,1 0,-1 0,0 1,5 2,-5-1,0 0,0 1,0-1,0 0,-1 0,0 1,0-1,1 1,-2 0,1-1,0 1,-1-1,0 1,0 4,0 26,-2-1,-10 56,1-2,3 26,-7 62,-3 342,18-452,2-35,2 0,1-1,1 1,1-1,18 43,-14-41,0 2,-3-1,10 65,-17-11,-1-58,0 0,2-1,7 34,0-3,-2-1,-3 1,-4 80,-1-75,7 7,-3-50,-2 0,1 23,-6 52,-6 72,-20 6,18-123,3 1,-3 63,-2 66,3-52,8-65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36.9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 0,'-5'6,"-2"1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2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0 351,'0'-1,"1"0,-1 1,0-1,0 0,0 1,1-1,-1 1,0-1,1 0,-1 1,1-1,-1 1,0-1,1 1,-1-1,1 1,-1-1,1 1,0 0,-1-1,1 1,-1 0,1-1,0 1,-1 0,1 0,0 0,-1-1,1 1,0 0,-1 0,1 0,0 0,-1 0,1 0,1 1,33 3,-22-1,5-2,1-1,0 0,0-1,-1-1,37-8,88-37,-108 34,0 0,0 3,1 1,55-7,43 12,56-6,-114 2,114-16,-2-3,13-3,-138 19,0 2,0 4,125 4,-81 17,-71-9,48 3,-6-8,-27-2,75 11,-38 0,0-3,174-9,-135-12,226-54,-32 4,-257 55,-1 2,1 3,75 7,115 23,-195-18,-1 4,74 25,-107-30,1-1,0-1,0-1,0-1,1-2,-1 0,1-2,49-6,56-9,193-18,-280 30,0 2,63 7,-91-5,-1 2,0 0,1 1,-1 1,-1 0,1 1,-1 1,0 0,26 17,-34-18,-1 0,1 1,-1-1,0 1,0 0,-1 1,6 8,25 60,-28-56,0-1,2-1,21 32,97 93,-87-102,-3 2,46 64,-61-72,-1 0,-2 2,-2 0,-1 1,-2 1,20 77,-17-2,5 160,-20 114,-4-294,-7 33,8-127,0 1,1-1,-1 0,0 1,0-1,0 1,0-1,0 1,0-1,0 1,1-1,-1 0,0 1,0-1,1 1,-1-1,0 0,0 1,1-1,-1 0,0 0,1 1,-1-1,1 0,-1 0,0 1,1-1,-1 0,1 0,-1 0,1 0,-1 1,0-1,1 0,-1 0,1 0,0 0,24-2,-6 0,177 21,58 1,-224-19,-15 0,-1-1,1 0,-1-1,0-1,17-3,-30 5,0-1,0 1,0 0,0-1,0 1,0-1,0 1,0-1,-1 1,1-1,0 1,0-1,0 0,-1 0,1 1,-1-1,1 0,0 0,-1 0,1 0,-1 0,0 1,1-1,-1 0,0 0,1 0,-1 0,0 0,0 0,0 0,0 0,0 0,0 0,0 0,0 0,-1 0,1 0,0 0,-1 0,1 0,0 0,-1-1,-3-6,0 1,-1-1,1 1,-8-8,5 5,-58-70,16 22,48 57,0 0,1 0,-1 0,0 0,1 0,-1 0,0 0,1 0,-1 0,1 0,0 0,-1 0,1-3,0 4,0 0,0 0,0-1,1 1,-1 0,0 0,0 0,0 0,1-1,-1 1,0 0,0 0,1 0,-1 0,0 0,0 0,1-1,-1 1,0 0,1 0,-1 0,0 0,0 0,1 0,-1 0,0 0,1 0,-1 1,0-1,0 0,1 0,-1 0,1 0,32 13,4 6,0 2,0 1,-2 2,58 52,-89-72,1 0,-1 0,0 0,-1 1,1 0,3 6,-6-10,-1 0,1 1,-1-1,1 0,-1 0,0 1,1-1,-1 0,0 0,0 1,0-1,0 0,0 1,0-1,-1 0,1 1,0-1,-1 0,1 0,-1 1,1-1,-1 0,1 0,-1 0,0 0,0 0,0 0,1 0,-1 0,0 0,0 0,0 0,0 0,-1-1,-1 2,-21 11,-1 0,0-2,-1-1,-31 8,34-12,0 2,0 0,0 1,1 2,1 0,-27 19,35-16,12-14,1 0,0 0,0 1,0-1,0 0,0 0,0 0,0 1,0-1,0 0,0 0,0 1,0-1,0 0,0 0,0 0,0 1,0-1,0 0,0 0,0 0,0 1,1-1,-1 0,0 0,0 0,0 0,0 1,0-1,0 0,1 0,-1 0,0 0,0 0,0 1,0-1,1 0,-1 0,0 0,2 0,1 1,-1-1,0 0,0 0,0 0,0-1,0 1,0 0,0-1,0 0,0 1,0-1,3-1,18-10,0-2,-1 0,22-18,22-15,-61 43,-1 1,1-1,-1-1,0 1,0 0,0-1,-1 0,1 0,-1 0,0 0,-1-1,1 1,-1-1,0 1,0-1,1-10,-2 7,1 0,-2 0,1 0,-1 0,-1 0,0-1,0 1,0 0,-2 0,-2-10,4 17,1 1,-1-1,0 1,1-1,-1 1,0-1,0 1,0 0,0-1,0 1,0 0,0 0,-1 0,1 0,0 0,0 0,-1 0,1 0,-1 0,-2 0,3 1,0 0,0 0,0 0,0 0,0 0,0 1,0-1,0 0,0 1,0-1,0 1,0-1,0 1,0-1,0 1,1 0,-1-1,0 1,0 0,1 0,-1-1,0 1,1 0,-1 0,1 0,-1 0,1 0,-1 0,1 0,0 0,-1 2,-2 6,1 1,0 0,0-1,1 13,-2 13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6.7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1 241,'56'0,"19"-1,125 15,-157-10,1-1,-1-2,0-2,0-2,0-2,71-17,15-7,2 6,222-12,-52 7,-69 2,237 18,-324 24,27 2,-118-18,88-13,52-20,49-6,68 13,-254 22,111 7,56 21,-99-8,-69-13,-41-3,0 0,-1 1,1 1,28 7,-41-8,1 0,-1 0,0 0,1 0,-1 1,0-1,0 1,0 0,0-1,0 1,0 0,-1 0,1 0,0 0,-1 1,0-1,1 0,-1 1,0-1,1 5,0 3,0 0,0 0,-1 0,-1 12,3 17,12 31,2-1,46 116,-51-153,65 211,-54-165,28 117,-7 2,20 235,35 250,-83-571,-5 1,-5 152,-6-240,0 0,8 42,-7-57,1-1,0 0,1-1,0 1,0 0,1-1,0 1,0-1,1 0,0-1,9 12,10 3,0-1,1 0,1-2,0-1,30 13,152 61,-196-85,118 40,1-6,1-6,197 26,371-7,297-90,-709 11,774-57,83 67,-870 18,123 11,90-2,-123-22,187-2,-116-2,-66 1,856 11,-614 5,427-21,-346-15,-551 27,135-11,432-74,-543 68,4 0,-129 16,189-34,-158 32,88 0,-45 12,74-3,-180 0,-1 0,1-1,0 0,-1 0,0-1,1 0,-1 0,0-1,-1 0,1-1,10-8,-8 5,-1-1,0 0,-1 0,0-1,-1 0,1 0,6-16,-1 0,-2-1,-1-1,-1 0,-1 0,-2-1,4-35,-5 14,-1-1,-4-58,0 91,-2 0,-1 0,0 0,-1 1,0-1,-2 1,0 0,-1 0,-14-23,17 33,0 1,-1-1,0 1,0-1,-1 2,0-1,0 0,-11-7,5 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1:58.4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186 160,'-58'43,"22"-8,24-25,0 0,1 1,0 1,1 0,0 0,-13 23,21-27,8-11,12-18,183-243,-195 256,-2 2,0 0,1 0,-1 1,1-1,1 1,-1 0,9-5,-13 9,0 1,0 0,0-1,0 1,0 0,0 0,0 0,0 0,0 0,1 0,-1 0,0 0,0 0,0 1,0-1,0 0,0 1,0-1,0 1,0-1,0 1,-1-1,1 1,0 0,0-1,0 1,-1 0,1 0,0 0,-1 0,1-1,0 2,19 35,-17-31,52 114,-52-116,-2 0,1 1,0-1,-1 0,0 0,0 1,0-1,0 1,-1-1,0 6,0-9,0 1,-1-1,1 1,-1-1,1 0,-1 1,0-1,0 0,0 1,0-1,0 0,0 0,0 0,0 0,0 0,0 0,0 0,-1 0,1 0,0 0,-1-1,1 1,-1 0,1-1,-1 0,1 1,-1-1,1 0,-1 0,1 0,-1 0,-1 0,-16 0,0 0,-1-2,1 0,0-2,-36-10,55 14,-1 0,1 0,-1 0,1 0,-1 0,1 0,0 0,-1 0,1-1,-1 1,1 0,-1 0,1 0,0 0,-1-1,1 1,0 0,-1 0,1-1,0 1,-1 0,1-1,0 1,-1 0,1-1,0 1,0 0,-1-1,1 1,0 0,0-1,0 1,0-1,0 1,-1-1,1 1,0 0,0-1,0 1,0-1,0 1,0-1,1 1,-1 0,0-1,0 1,0-1,0 1,0 0,1-1,-1 1,0-1,23-19,-11 11,-3-1,0 0,-1-1,0 0,-1 0,0-1,-1 0,0 0,6-20,-12 30,1 1,-1-1,1 0,0 0,-1 1,1-1,0 1,0-1,0 1,0-1,1 1,-1 0,0-1,0 1,1 0,-1 0,3-2,-2 3,-1 1,0-1,0 0,0 0,0 0,1 1,-1-1,0 1,0-1,0 1,0-1,0 1,0 0,0-1,0 1,0 0,-1 0,1-1,0 1,0 0,-1 0,1 0,0 0,-1 0,1 0,-1 0,1 3,178 265,-179-269,0 0,0 0,0 0,0 0,0 0,0 0,0 0,0 0,0 0,0 0,-1 0,1 0,0 1,0-1,0 0,0 0,0 0,0 0,0 0,0 0,0 0,0 0,0 0,0 0,0 1,0-1,0 0,0 0,0 0,0 0,0 0,0 0,0 0,0 0,0 1,-17-13,-21-21,12 3,-42-61,39 50,14 20,-17-31,33 50,3 5,12 11,20 21,131 156,-138-155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6.0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0,'0'10,"0"8,0 19,0 9,5 45,1 20,5 31,10 44,2-10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2.0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19 846,'-13'-4,"8"2,13 8,7 1,1 0,1-1,-1 0,1-2,27 5,-24-5,148 17,-39-8,-49-2,2-4,-1-3,92-8,-33-20,-109 18,25-8,-36 9,0 0,0 1,22-1,100-11,-62 5,21-1,168-14,-115 13,-24 2,23 6,-64 4,0-4,90-17,-14-11,150-28,-214 44,255-41,3 28,-330 31,0 1,56 13,-59-10,1 0,-1-2,44 1,-50-7,0-1,1 0,-2-1,1-1,22-11,-29 12,-8 3,0 1,-1-1,1-1,-1 1,1-1,-1 0,0 0,0 0,0 0,0-1,-1 0,1 0,-1 0,0 0,0 0,0 0,-1-1,0 0,0 1,0-1,0 0,-1 0,1 0,-1 0,-1 0,1 0,-1-8,-3-177,-1 76,1 74,1 31,1-1,0 0,2-15,-1 24,0 0,0 0,1 0,-1 0,0 0,1 0,-1 0,1 0,-1 0,1 0,-1 0,1 1,0-1,-1 0,1 0,0 0,0 1,-1-1,1 1,0-1,0 0,0 1,0-1,0 1,0 0,0-1,0 1,0 0,0 0,0 0,0 0,0-1,0 1,0 1,0-1,0 0,1 0,0 1,6 0,0 1,1 0,13 5,-15-4,9 3,0-1,0-1,0-1,1 0,-1-1,1 0,-1-2,1 0,0-1,-1 0,1-1,29-9,40-17,-52 16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3.7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65 124,'-1'0,"1"0,-1 0,0 1,0-1,0 0,0 0,1 1,-1-1,0 0,0 1,0-1,1 1,-1-1,0 1,1 0,-1-1,0 1,1 0,-1-1,1 1,-1 0,1-1,0 1,-1 0,1 0,-1 1,-5 25,4-19,-13 86,-6 182,19-224,16-170,1-6,-12 80,-2-1,-3 0,-1 0,-11-55,11 85,1 7,0-1,0 0,1 0,0-12,1 21,0-1,0 1,0 0,0 0,0 0,0 0,0 0,0 0,0-1,0 1,0 0,0 0,0 0,0 0,0 0,0 0,0 0,0-1,0 1,0 0,1 0,-1 0,0 0,0 0,0 0,0 0,0 0,0 0,0 0,0 0,1-1,-1 1,0 0,0 0,0 0,0 0,0 0,0 0,0 0,1 0,-1 0,0 0,0 0,0 0,0 0,0 0,0 0,1 0,-1 0,0 1,0-1,0 0,0 0,0 0,0 0,10 7,5 11,28 32,-28-35,-1 1,-1 1,0 0,-1 1,-1 0,10 23,-20-38,0 0,0 0,0-1,0 1,-1 0,1 0,-1 0,0 0,0 0,0 0,0 0,0 0,-1 0,1 0,-1 0,0 0,0 0,0 0,0-1,0 1,-3 3,-1 0,0 0,-1-1,1 1,-1-1,-1 0,-8 5,5-4,1 1,-17 16,-18 23,96-107,-40 44,2-1,17-33,-28 47,-1 0,0 0,-1 0,1 0,-1-1,0 1,0 0,0-1,0 1,-1-1,0 1,1-1,-2 1,0-8,1 11,0-1,-1 1,1 0,0 0,-1 0,1-1,-1 1,1 0,-1 0,1 0,-1 0,0 0,0 0,1 0,-1 0,0 0,0 0,0 1,0-1,0 0,0 1,0-1,0 0,-1 1,1 0,0-1,0 1,0 0,0-1,-1 1,1 0,0 0,0 0,-1 0,1 0,0 0,0 0,-1 1,1-1,0 0,0 1,0-1,0 0,0 1,-1 0,1-1,0 1,0 0,-1 0,-4 3,1 0,-1 1,1-1,0 1,0 0,1 0,-6 8,-4 10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6.8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 37,'-1'0,"0"0,0-1,0 1,0 0,0-1,0 1,0-1,0 0,0 1,0-1,0 0,1 1,-1-1,0 0,0 0,1 0,-1 0,1 0,-1 0,1 0,-1-1,0 2,1-1,0 0,-1 1,1-1,0 1,-1-1,1 0,0 1,0-1,0 0,0 1,-1-1,1 0,0 1,0-1,0 0,1 1,-1-1,0 0,0 1,0-1,0 0,1 1,-1-1,0 0,1 1,-1-1,0 1,1-1,-1 1,1-2,0 3,0-1,-1 1,1-1,0 1,-1-1,1 1,-1 0,1-1,-1 1,1 0,-1-1,0 1,1 0,-1 0,0-1,0 1,1 0,-1 0,0 0,0-1,0 3,5 39,-1 0,-4 70,0-51,0-24,11 443,5-112,-11-221,9 53,1 11,-14-188,4 65,-4-78,0 0,1 0,1-1,0 1,0 0,6 11,-7-18,0 0,1 0,-1 0,1 0,0 0,0 0,0-1,0 1,0-1,0 0,1 0,-1 0,1 0,-1-1,1 0,0 1,5 0,9 1,0 0,29 0,-12 0,232 47,-113-18,80 6,2-11,332-3,88-59,-321 12,103-8,114-6,1113-55,-1600 89,907-32,-783 35,381-10,623-113,-1003 97,277-31,-18 26,111-10,372 13,-660 44,-44-1,208-30,-81-1,-91 0,-42 1,-87 13,1 5,165 26,45 2,2-29,-252-2,169-16,-33 2,261 12,-265 3,-174-3,0-2,76-16,-122 19,-1-1,-1 0,1 0,0-1,0 1,10-7,-14 7,0-1,0 1,0 0,-1-1,1 0,-1 1,1-1,-1 0,0 0,0-1,0 1,-1 0,1-1,-1 1,2-5,1-17,-1 1,0-1,-2 0,-4-41,2 28,0-42,1 22,-2 0,-14-81,9 106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08.2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1 278,'0'-5,"0"-13,0-9,0-4,5-9,-3-2,-3 0,0 2,0 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17.2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153 65,'-4'5,"0"0,1 0,-1 0,1 1,0-1,-3 11,-4 6,-49 116,14-31,34-88,19-43,-7 21,123-275,-118 268,0 0,0 0,1 1,0 0,9-9,-13 15,-1 1,1-1,0 1,0 0,-1 0,1 0,1 1,-1-1,0 1,0 0,0 0,1 0,-1 0,1 0,-1 1,1-1,-1 1,1 0,-1 0,1 0,3 1,2 2,1 0,-1 1,0 0,0 1,-1 0,1 0,-1 1,0 0,12 12,4 6,33 42,2 16,62 113,-91-143,-98-166,42 73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22:19.8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1080 0,'-1'0,"0"0,0 0,0 1,0-1,0 0,1 0,-1 1,0-1,0 1,0-1,1 1,-1-1,0 1,1-1,-1 1,0 0,1-1,-1 1,1 0,-1-1,1 1,-1 0,1 0,0-1,-1 1,1 0,0 0,0 0,-1 0,1 0,0-1,0 1,0 0,0 2,3 34,-3-33,11 131,-5-46,9 0,-9-58,3 40,-8-1,-16 131,1-52,-2 45,-3 123,19-251,2 25,-16 129,1-80,6 193,5-288,-12 73,-1 14,13-88,2 1,3 0,7 47,-4-49,-2-1,-2 57,-14 86,2-30,8-99,-10 128,0-74,3 130,-2 24,-95 471,91-649,-22 176,-7 40,14-114,7 2,4 284,-1-158,11-227,-4 20,-3 24,15-109,1-1,1 1,6 38,-3-42,-2-13,0 0,-1 1,0-1,0 0,0 8,-1-13,-1 0,1-1,0 1,0-1,-1 1,1-1,-1 1,1-1,-1 1,0-1,0 1,1-1,-1 0,0 0,0 1,0-1,-1 0,1 0,0 0,0 0,-1 0,1 0,0 0,-1-1,1 1,-1 0,1-1,-3 1,-28 7,-46 6,3-2,31-3,5-1,1 0,-49 20,-89 52,174-79,0 0,0 0,-1 0,1 0,0 0,0 0,0 1,0-1,0 1,0-1,-2 5,3-6,1 0,0 0,0 1,0-1,0 0,0 1,0-1,0 0,0 1,0-1,0 0,0 1,0-1,0 0,0 0,0 1,0-1,0 0,0 1,0-1,0 0,1 1,-1-1,0 0,0 0,0 1,1-1,-1 0,0 0,1 1,17 7,18 1,1 0,63 4,-83-12,1-1,0-1,0 0,0-2,-1 0,1 0,31-13,-5 1,-24 9,0-1,-1-1,19-10,-33 16,-1-1,1 0,-1 0,0-1,0 1,0-1,-1 0,1 1,-1-2,0 1,0 0,0-1,-1 1,1-1,-1 0,3-9,-3 3,0-1,0-21,-1 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3-19T12:14:57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21661 5292 0,'0'-18'0</inkml:trace>
  <inkml:trace contextRef="#ctx0" brushRef="#br0" timeOffset="716.05">21661 5256 0,'-18'0'16,"18"-17"0,-18 17-1,1 0 16,34 0 48,36-18-48,-18 18-31,1 0 15,-1-18-15,-17 18 0,70-17 16,-53 17-16,53-18 16,-52 18-16,52 0 15,-53 0-15,0-17 16,18 17-16,-17 0 0,-19 0 16,71 0-16,1 0 15,-54 0 1,-18 0-16,36 0 15,-35 0-15,35 0 0,-35 0 16,-1 0 0,1 0-1,-36-18 1</inkml:trace>
  <inkml:trace contextRef="#ctx0" brushRef="#br0" timeOffset="1087.05">21943 5256 0,'0'0'15,"-18"-17"1,1 17-1,17-18 17,17 18-17,36 0 1,-35 0-16,52 0 16,-52 18-16,88-18 15,-71 0-15,88 0 16,-87 0-16,122-18 15,-69 0 1,-54 18-16,0-17 0,1 17 16,34-18-16,-35 18 0,54-35 15,-37 35 1</inkml:trace>
  <inkml:trace contextRef="#ctx0" brushRef="#br0" timeOffset="1423.15">22084 5327 0,'-18'0'15,"36"0"-15,-53 0 16,17 0-1,36 0 32,52 0-31,-52 0 0,105 0-1,-105-18-15,105 18 0,-87 0 16,52-17-16,-53 17 15,36 0-15,-36 0 16,124 0-16</inkml:trace>
  <inkml:trace contextRef="#ctx0" brushRef="#br0" timeOffset="206488.71">20937 9807 0,'-17'0'78,"52"35"-63,-17-35 1,-18 18 0,0 0 15,17-1-15,1 1-1,-18 0 1,-35-18 46,17 17-62,0-17 32,-52 0-17,52 0 1,-17 0-1,17 0 17,1-17 15,17-1-32,0 0 16,17 18-15,1-17 15,0 17-31,-1 0 16,1 0 0,-1 0-1,19 0-15,-19 0 16,1 0-1,17 0 1,-17 0 0,0 0-1,-1 0 32,-34 35 31,-1-35-62,-35 0 0,35 0-1,1 0 48,-19 0-32</inkml:trace>
  <inkml:trace contextRef="#ctx0" brushRef="#br0" timeOffset="-210879.57">21855 5309 0,'17'0'94,"19"0"-78,16 0-1,-16 0-15,17 0 16,-18 0-16,0 0 16,0 0-16,-17 0 15,17 0-15,-17 0 16,17 0-16,1 0 15,-1-17 1,18 17 0,-36 0-1,1 0-15,17 0 16,18-18 0,0 18-16,-35 0 0,-1-18 15,19 18 1,-19 0-1,1 0 1,17 0-16,-17 0 16,17 0-1,0-17-15,1 17 16,-1 0 0,-17 0-1</inkml:trace>
  <inkml:trace contextRef="#ctx0" brushRef="#br0" timeOffset="-210262.05">21696 5186 0,'17'0'63,"19"0"-63,34 0 0,89 0 15,-106 0 1,53 0-16,-53 0 15,35 0-15,-35 0 16,35-18 0,18 18-1,-36-17 1,-17 17-16,-35 0 16,35 0-1,-35 0-15,17 0 16,0 0-1,0-36 1,-17 36 31,17 0-16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6.8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0,'0'5,"0"6,0 12,0 5,0 18,0 11,5 58,2 18,3 22,11 26,2-17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7.4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1,'0'4,"0"7,0 6,5 10,1 10,0 32,4 19,0 28,3 3,4 26,-1-3,12 3,0-22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29.4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1,'0'4,"0"8,0 5,0 15,0 6,0 31,0 13,5 59,1 21,10 50,1-11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202 0,'-5'14,"-2"10,-8 34,-8 17,-9 34,2 8,-5 33,4-1,8-10,26-44,13-38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37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353 222,'5'-5,"1"3,-4 3,-8 14,-8 15,-25 36,-11 22,-21 33,-3 6,6 1,24-36,58-86,27-45</inkml:trace>
  <inkml:trace contextRef="#ctx0" brushRef="#br0" timeOffset="1">663 25,'5'-5,"7"-6,1 3,-7 8,-19 33,-16 20,-23 35,-11 17,-25 43,-2 6,9 1,20-26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6.2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56 0,'0'5,"0"6,0 16,0 13,-5 28,-1 17,-14 119,-4 25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0.7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680 5,'0'0,"0"0,0 0,0-1,0 1,0 0,0 0,0 0,0 0,0-1,0 1,0 0,0 0,0 0,0 0,0 0,0-1,0 1,0 0,-1 0,1 0,0 0,0 0,0-1,0 1,0 0,0 0,0 0,-1 0,1 0,0 0,0 0,0 0,0 0,-1 0,1 0,0 0,0 0,0 0,0 0,-1 0,1 0,0 0,0 0,0 0,0 0,-1 0,1 0,-12 6,-9 10,-7 13,1 1,-37 55,26-33,-120 164,-132 241,281-441,1 0,-10 26,18-41,-1 0,1 0,0 0,0 0,0-1,0 1,-1 0,1 0,0 0,0 0,1 0,-1 0,0 0,0-1,1 2,-1-1,0-1,0 0,1 0,-1 0,0 1,0-1,1 0,-1 0,0 0,1 0,-1 0,0 0,1 0,-1 0,0 0,1 0,-1 0,0 0,1 0,-1 0,0 0,0 0,1 0,-1 0,0 0,1 0,-1 0,0 0,1-1,-1 1,7-4,0-1,0 0,-1 0,0 0,7-8,208-236,-14-19,7-8,-200 259,-14 17,0 0,0 0,0 0,0 0,0 0,0 0,0 0,0 0,0 0,0 1,1-1,-1 0,0 0,0 0,0 0,0 0,0 0,0 0,0 0,0 0,0 0,0 0,0 0,0 0,0 0,0 0,0 0,0 0,0 0,0 0,1 0,-1 0,0 0,0 0,0 0,-21 37,12-23,-83 139,-151 264,186-300,55-113,0-1,1 1,-1 0,1 0,0 0,0 0,0 0,1 0,-1 0,1 0,0 5,1-8,-1-1,0 1,1-1,-1 1,0-1,1 1,-1-1,1 1,-1-1,1 1,-1-1,1 0,-1 1,1-1,-1 0,1 1,-1-1,1 0,0 0,-1 0,1 0,-1 1,1-1,0 0,-1 0,1 0,0 0,-1-1,1 1,0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1.0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259 1,'0'4,"-15"17,-4 9,-18 23,-51 75,-11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2.6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299 0,'-1'5,"0"-1,0 0,0 1,0-1,-1 0,1 0,-1 0,0 0,0 0,-4 4,-8 18,-50 149,57-147,0 0,2 0,0 1,1 42,4-68,-1 1,2-1,-1 1,0-1,1 0,0 1,0-1,0 0,0 1,0-1,1 0,-1 0,1 0,0 0,0 0,2 2,-2-3,0-1,0 0,0 0,0 0,0 0,0 0,0 0,0-1,0 1,0-1,0 1,1-1,-1 0,0 0,0 0,1 0,-1 0,0-1,0 1,0-1,0 1,1-1,-1 0,0 1,0-1,2-2,10-4,0-1,-1-1,0 0,-1 0,15-15,56-63,-71 74,124-149,-305 394,-203 366,340-534,30-59,3-5,9-10,18-28,515-741,-516 740,-21 31,-14 18,-190 291,163-239,3 2,3 1,-22 74,48-130,0 0,1 0,0 0,0 1,1-1,0 12,1-20,0 0,0 0,0 0,1 0,-1 0,0 1,0-1,1 0,-1 0,1 0,-1 0,1 0,-1 0,1 0,0 0,0 0,-1 0,1-1,0 1,0 0,0 0,0-1,0 1,0 0,0-1,0 1,0-1,0 0,0 1,0-1,0 0,0 1,0-1,1 0,-1 0,0 0,0 0,0 0,0 0,3-1,2-1,0 1,1-2,-1 1,0-1,0 0,0 0,9-7,102-89,329-369,-240 243,-155 172,-35 42,-16 11,0-1,0 1,1 0,-1 0,0 0,0 0,0 0,0 0,0 0,0 0,1 0,-1 0,0 0,0 0,0 0,0 0,1 0,-1 0,0 0,0 0,0 0,0 0,0 0,1 0,-1 0,0 0,0 0,0 0,0 0,0 0,0 0,1 0,-1 0,0 0,0 0,0 1,0-1,0 0,0 0,0 0,1 0,-1 0,0 0,0 0,0 1,0 1,-1 1,1 0,-1-1,0 1,0-1,0 1,0-1,-2 4,-80 159,35-73,-46 122,86-180,8-34,0 0,0 0,0 1,0-1,0 0,0 1,0-1,0 0,0 1,0-1,0 0,0 0,0 1,0-1,0 0,0 1,1-1,-1 0,0 0,0 1,0-1,0 0,1 0,-1 0,0 1,0-1,1 0,-1 0,0 0,0 0,1 1,-1-1,1 0,1-1,-1 1,0 0,0-1,0 1,0 0,0-1,0 1,0-1,0 0,0 1,0-1,2-1,31-31,-1 0,-2-2,35-51,-31 41,120-155,-615 878,401-583,47-70,12-25,0 0,0 0,0 0,0 0,0 0,0 0,0 0,0 0,1 0,-1 0,0 0,0 0,0 0,0 0,0 0,0 0,0 0,0 0,0 0,0 0,1 0,-1 0,0 0,0 0,0 0,0 0,0 0,0 0,0 1,0-1,0 0,0 0,0 0,0 0,0 0,0 0,0 0,0 0,0 0,0 0,0 1,0-1,0 0,0 0,0 0,0 0,0 0,0 0,0 0,0 0,0 0,0 1,0-1,30-31,207-257,154-172,-339 408,-40 42,-10 11,-6 6,-53 76,0-3,-552 751,758-1017,487-491,-541 588,-88 83,1-1,-1 1,15-8,-22 13,0 1,0 0,0 0,0 0,0 0,1 0,-1 0,0 0,0 0,0 0,0 0,0 0,0 0,0 0,1 0,-1 0,0 0,0 0,0 0,0 0,0 0,0 0,1 0,-1 0,0 0,0 0,0 0,0 0,0 0,0 0,1 0,-1 0,0 0,0 0,0 0,0 0,0 0,0 0,0 1,0-1,0 0,0 0,1 0,-1 0,0 0,0 0,0 0,0 0,0 1,0-1,0 0,0 0,0 0,0 0,0 0,0 0,0 1,0-1,0 0,-8 17,-111 139,79-106,-512 629,496-612,96-123,124-132,209-187,-257 275,-110 95,1 1,-1 0,1 0,-1 0,12-4,-17 8,-1 0,0 0,1-1,-1 1,1 0,-1 0,0 0,1 0,-1 0,0 0,1 0,-1 0,0 0,1 0,-1 0,1 0,-1 0,0 0,1 1,-1-1,0 0,1 0,-1 0,0 0,1 1,-1-1,0 0,0 0,1 1,-1-1,0 0,0 1,1-1,-1 0,0 0,0 1,1 0,-1 1,0 0,0 0,-1 1,1-1,0 0,-1 0,0 0,1 0,-1 1,0-1,-1 2,-17 33,-45 68,-40 36,51-69,-103 142,128-174,24-32,15-17,172-195,-17 18,35-12,-146 151,-44 43,-10 11,-6 6,0-1,-1 1,0-1,-1-1,-1 1,-13 15,3-2,-97 128,-58 86,168-233,1 1,0 0,-6 13,10-20,0 0,0 0,0 1,0-1,0 0,0 0,0 0,0 0,0 0,0 1,0-1,0 0,0 0,0 0,0 0,0 1,0-1,0 0,0 0,0 0,0 0,0 1,0-1,0 0,0 0,0 0,1 0,-1 0,0 1,0-1,0 0,0 0,0 0,0 0,0 0,1 0,-1 0,0 0,0 0,0 1,0-1,0 0,1 0,-1 0,0 0,0 0,0 0,0 0,1 0,-1 0,0 0,0 0,0 0,0 0,1 0,-1 0,0 0,24-14,21-21,53-54,-60 53,-18 17,338-298,-282 261,-74 55,0-1,-1 1,1 0,0 1,0-1,0 0,0 0,0 1,3-1,-4 1,-1 0,0 0,0 0,1 0,-1 0,0 0,0 0,0 1,1-1,-1 0,0 0,0 0,0 0,1 0,-1 1,0-1,0 0,0 0,0 0,0 1,0-1,1 0,-1 0,0 1,0-1,0 0,0 0,0 1,0-1,0 0,0 0,0 0,0 1,0-1,0 0,0 0,0 1,0-1,0 0,0 0,0 1,-1-1,-1 6,0 0,-1 0,0 0,-6 8,-198 261,150-204,-57 67,-32 42,136-165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35.6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788 1,'-13'22,"0"-1,-2 0,0-1,-29 29,14-16,-539 606,505-565,42-45,22-29,0 0,0 0,-1 0,1 0,0 0,0 0,0 0,0 1,0-1,0 0,0 0,-1 0,1 0,0 0,0 0,0 0,0 0,0 1,0-1,0 0,0 0,0 0,0 0,0 0,0 0,0 1,0-1,0 0,0 0,0 0,0 0,0 0,0 0,0 1,0-1,0 0,0 0,0 0,0 0,0 0,0 0,0 1,0-1,0 0,0 0,0 0,0 0,0 0,1 0,-1 0,0 0,0 1,0-1,16-11,241-216,-55 45,232-173,-350 299,-59 44,-25 11,1 1,-1 0,1 0,-1 0,0-1,1 1,-1 0,1 0,-1 0,1 0,-1 0,1 0,-1 0,1 0,-1 0,1 0,-1 0,1 0,-1 0,1 1,-1-1,1 0,-1 1,1-1,-1 1,0-1,0 1,0-1,0 1,0-1,0 1,0-1,0 1,0-1,0 1,0-1,-1 1,1-1,0 1,0-1,0 1,-1-1,1 1,0 0,-15 21,-103 118,80-97,-533 634,528-616,36-48,7-12,0-1,0 0,1 0,-1 0,0 0,0 0,0 1,0-1,0 0,0 0,0 0,0 0,1 0,-1 0,0 0,0 0,0 1,0-1,0 0,0 0,1 0,-1 0,0 0,0 0,0 0,0 0,1 0,-1 0,0 0,0 0,0 0,0 0,1 0,-1 0,0 0,0 0,0 0,0 0,0 0,1 0,-1 0,0-1,0 1,0 0,0 0,0 0,0 0,1 0,-1 0,0 0,0-1,0 1,0 0,23-14,-2-1,1-1,28-28,-8 7,743-588,-693 564,-86 57,1 0,-1 1,13-4,-19 6,0 1,0 0,1 0,-1 0,0 0,0 0,0 0,1 0,-1 0,0 0,0 0,1 0,-1 0,0 0,0 0,0 0,1 0,-1 0,0 0,0 0,1 0,-1 0,0 0,0 0,0 0,1 0,-1 0,0 1,0-1,0 0,1 0,-1 0,0 0,0 0,0 1,0-1,0 0,1 0,-1 0,0 1,0-1,0 0,0 0,0 0,0 1,0-1,0 2,-1 1,0-1,0 0,0 0,0 0,0 0,-1 0,1 0,-2 2,-76 85,-433 439,436-445,52-50,24-33,0 0,0 0,0 1,-1-1,1 0,0 0,0 0,0 0,0 0,0 0,0 1,0-1,0 0,0 0,-1 0,1 0,0 1,0-1,0 0,0 0,0 0,0 0,0 1,0-1,0 0,0 0,0 0,0 0,0 1,0-1,1 0,-1 0,0 0,0 0,0 1,0-1,0 0,0 0,0 0,0 0,0 0,1 1,-1-1,0 0,0 0,0 0,18-9,98-79,-65 47,1-1,206-157,15 20,-251 166,33-12,-31 19,-24 6,1 0,-1 0,0 0,1 0,-1 0,0 0,0 0,1 0,-1 0,0 0,0 0,1 0,-1 1,0-1,0 0,1 0,-1 0,0 0,0 0,1 1,-1-1,0 0,0 0,0 0,0 1,1-1,-1 0,0 0,0 1,0-1,0 0,0 0,0 1,1-1,-1 0,0 1,-1 2,0 1,0-1,-1 0,1 0,0 1,-1-1,0 0,0 0,-2 2,-27 35,-53 55,57-66,-25 28,-175 203,221-251,0-1,0 1,1 0,-7 16,11-24,1 0,0 0,0 0,-1 0,1 1,0-1,0 0,0 0,0 0,0 0,0 0,0 0,1 2,-1-3,0 0,0 1,1-1,-1 0,0 1,1-1,-1 0,0 1,1-1,-1 0,0 1,1-1,-1 0,1 0,-1 0,1 0,-1 1,1-1,-1 0,0 0,1 0,-1 0,1 0,-1 0,1 0,-1 0,1 0,0 0,8-3,0 1,1-2,-1 1,0-1,12-7,197-128,-187 118,63-44,241-156,-248 175,-84 45,1-1,-1 1,1-1,-1 1,1 0,0 1,-1-1,6 0,-8 1,-1 0,1 0,-1 0,0 0,1 0,-1 1,1-1,-1 0,0 0,1 0,-1 0,0 1,1-1,-1 0,0 0,1 1,-1-1,0 0,1 0,-1 1,0-1,0 0,1 1,-1-1,0 0,0 1,0-1,0 1,0-1,1 0,-1 1,0-1,0 1,0-1,0 0,0 1,0-1,0 1,0-1,-1 1,-1 6,0-1,-1 1,0-1,0 0,-1 0,-8 10,-114 140,7-12,108-124,11-14,14-12,44-36,79-71,-71 55,-14 14,147-117,-176 147,-21 15,-5 3,-32 34,-190 174,-22 23,208-191,35-36,14-11,27-20,59-48,-57 40,583-467,-539 424,-81 72,1 0,-1 0,0 0,0 0,0 0,0 0,0-1,0 1,0-1,-1 1,2-5,-6 7,0 1,0 0,0 0,-1 0,1 1,0-1,0 1,0-1,-4 4,-93 59,-174 145,210-151,50-40,14-18,0 0,0 0,0 0,0 0,0 1,-1-1,1 0,0 0,0 0,0 0,0 1,0-1,0 0,0 0,0 0,0 1,0-1,0 0,0 0,0 0,0 0,0 1,0-1,0 0,0 0,0 0,0 1,0-1,0 0,0 0,0 0,0 0,0 1,1-1,-1 0,0 0,0 0,0 0,0 0,0 1,0-1,1 0,2 0,0-1,0 1,0-1,0 0,0 0,0 0,0 0,0 0,4-3,251-148,-149 83,-16 12,191-111,-232 143,-41 24,-11 1,0 0,1 0,-1 1,0-1,0 0,0 0,0 0,0 1,0-1,0 0,0 0,0 1,0-1,0 0,0 0,0 1,0-1,0 0,0 0,0 1,0-1,0 0,0 0,0 1,0-1,-1 0,1 0,0 0,0 1,0-1,0 0,-1 0,1 1,-14 15,-1 0,0 0,-34 25,25-22,-223 191,201-167,37-30,9-13,0 0,0 0,0 1,0-1,0 0,0 0,0 0,0 0,0 1,0-1,0 0,0 0,0 0,0 1,0-1,0 0,0 0,0 0,0 1,0-1,0 0,0 0,0 0,0 0,0 1,1-1,-1 0,0 0,0 0,0 0,0 1,0-1,1 0,-1 0,0 0,2 0,0 0,0 0,0 0,0 0,0 0,0 0,0-1,0 1,-1-1,1 1,0-1,2-1,77-35,87-53,-87 44,90-37,-166 81,-1 0,0 0,1 1,-1 0,0 0,10-1,-14 2,1 0,-1 0,0 0,0 0,1 0,-1 0,0 1,0-1,1 0,-1 0,0 0,0 0,0 0,1 1,-1-1,0 0,0 0,0 0,0 1,1-1,-1 0,0 0,0 1,0-1,0 0,0 0,0 1,0-1,0 0,0 1,0-1,0 0,0 0,0 1,0-1,0 0,0 0,0 1,0-1,0 0,0 0,0 1,0-1,0 0,0 0,-1 1,1-1,0 0,0 0,0 0,-1 1,1-1,0 0,0 0,-1 1,-7 9,-1 0,0 0,-17 12,-95 73,65-52,-76 73,112-90,19-26,1 1,0-1,0 1,0-1,-1 0,1 1,0-1,0 1,0-1,0 1,0-1,0 1,0-1,0 1,0-1,0 0,0 1,0-1,0 1,0-1,0 1,1 0,-1-1,1 1,0-1,-1 0,1 1,0-1,-1 0,1 0,0 0,-1 1,1-1,0 0,0 0,-1 0,1 0,0 0,-1 0,1-1,0 1,-1 0,2-1,25-7,0-2,-1 0,38-23,-42 22,119-64,182-85,-318 158,2-1,1 0,0 0,12-2,-19 5,-1 0,0 0,0 0,1-1,-1 1,0 0,0 0,1 0,-1 0,0 0,0 0,1 0,-1 0,0 1,0-1,1 0,-1 0,0 0,0 0,0 0,1 0,-1 0,0 0,0 1,1-1,-1 0,0 0,0 0,0 0,0 1,1-1,-1 0,0 0,0 1,0-1,0 0,0 0,0 0,0 1,0-1,1 1,-2 1,0-1,1 1,-1 0,0 0,0 0,0-1,0 1,0 0,0-1,-2 2,-28 32,-2-1,-58 46,20-20,25-19,-47 55,90-92,0-1,0 1,0 0,1 0,0 0,0 0,-2 5,4-8,-1-1,1 0,0 1,0-1,0 0,0 1,0-1,0 0,0 1,0-1,0 1,0-1,0 0,0 1,0-1,1 0,-1 1,0-1,0 0,0 1,0-1,1 0,-1 0,0 1,0-1,0 0,1 0,-1 1,0-1,1 0,-1 0,0 1,0-1,1 0,-1 0,0 0,1 0,-1 0,0 0,1 0,-1 1,0-1,1 0,-1 0,1 0,-1 0,0 0,1 0,-1-1,0 1,1 0,-1 0,0 0,1 0,-1 0,0 0,1-1,-1 1,25-8,-1 0,-1-2,0 0,23-15,-45 25,245-142,-64 35,-130 79,-51 27,0 1,0-1,0 0,0 1,0-1,1 1,-1-1,0 1,0 0,0 0,0-1,1 1,-1 0,0 0,0 0,2 0,-3 1,0 0,0 1,0-1,-1 0,1 0,0 0,-1-1,1 1,-1 0,1 0,-1 0,0 0,1 0,-1 0,0-1,1 1,-2 1,-96 109,20-26,65-68,-19 17,32-34,0 1,0-1,0 0,-1 0,1 0,0 0,0 0,0 0,0 0,0 0,0 0,0 0,0 1,-1-1,1 0,0 0,0 0,0 0,0 0,0 0,0 0,0 0,-1 0,1 0,0 0,0 0,0 0,0 0,0 0,0 0,-1 0,1 0,0 0,0 0,0-1,0 1,0 0,0 0,0 0,0 0,-1 0,1 0,0 0,0 0,0 0,0 0,0-1,0 1,0 0,0 0,0 0,0 0,0 0,0 0,0 0,0-1,0 1,0 0,0 0,0 0,0 0,0 0,0 0,0 0,0-1,0 1,0 0,-2-20,1 15,1-1,-1 0,0 1,-3-11,1 9,0-1,-1 2,0-1,-1 0,1 1,-1 0,0 0,-1 0,0 0,1 1,-2 0,-9-6,-2 0,-1 1,0 1,-31-11,-4 5,1 2,-2 3,0 2,-68-2,-74 3,-375 37,-278 113,808-133,-116 23,130-31,28-2,0 0,0 0,0 0,-1 0,1 0,0 0,0 0,0 0,0 0,0 0,-1 0,1 0,0 0,0 0,0 0,0 0,0 0,-1 0,1 0,0 0,0 0,0-1,0 1,0 0,0 0,-1 0,1 0,0 0,0 0,0 0,0-1,0 1,0 0,0 0,0 0,0 0,0 0,0-1,0 1,0 0,0 0,10-9,26-8,1 2,1 1,49-12,-46 14,494-106,-340 81,-161 29,-26 6,-13 2,-340 55,87-12,203-35,-269 51,286-46,37-10,8 0,15-2,33-2,425-45,-2-28,-278 37,242-75,-303 60,-123 46,-1-1,29-18,-43 24,-1 1,1 0,-1 0,1-1,-1 1,0 0,1-1,-1 1,0-1,1 1,-1 0,0-1,1 1,-1-1,0 1,0-1,1 1,-1-1,0 1,0-1,0 1,0-1,0 1,0-1,0 0,0 1,-1-1,1 1,-1 0,1-1,-1 1,1 0,-1-1,1 1,-1 0,1 0,-1-1,1 1,-1 0,1 0,-1 0,0 0,1 0,-1 0,0 0,-10 0,-1 0,1 1,0 0,-14 4,-60 14,-90 34,-84 44,-399 211,526-227,127-78,-1 1,1 0,1 0,-1 0,1 1,-1 0,-3 6,8-11,-1 0,1 0,0 1,0-1,0 0,0 0,0 1,0-1,0 0,0 1,-1-1,1 0,0 1,0-1,0 0,0 0,1 1,-1-1,0 0,0 1,0-1,0 0,0 1,0-1,0 0,0 0,1 1,-1-1,0 0,0 0,0 1,1-1,-1 0,0 0,0 0,1 1,-1-1,0 0,0 0,1 0,-1 0,0 0,1 1,-1-1,4 0,-1 1,0-1,1 0,-1 0,1 0,-1-1,7-1,113-31,236-87,57-17,-269 101,-135 33,-1 1,0 1,1-1,-1 2,20 1,-30-1,0 0,0 0,0 0,0 1,0-1,-1 0,1 0,0 1,0-1,-1 1,1-1,0 1,0-1,-1 1,1-1,-1 1,1 0,0-1,-1 1,1 0,-1 0,0-1,1 1,-1 0,1 0,-1-1,0 1,0 0,0 0,1 0,-1 0,0 0,0-1,0 1,0 0,0 0,0 0,-1 0,1 0,0-1,0 1,-1 0,1 0,-1 1,-2 5,-1 0,1 0,-1 0,-1 0,1 0,-1-1,-11 10,-49 42,44-40,-116 96,-56 49,130-99,61-63,0 0,1 1,0-1,-1 0,1 1,0 0,0-1,0 1,0 0,0 0,0-1,0 1,1 0,-1 0,1 0,-1 0,1 2,0-3,0-1,1 0,-1 1,0-1,1 0,-1 1,0-1,1 0,-1 0,0 1,1-1,-1 0,1 0,-1 0,1 1,-1-1,0 0,1 0,-1 0,1 0,-1 0,1 0,0 0,22-3,11-7,0-1,53-26,-46 19,129-58,120-51,4 22,-268 98,0 0,0 2,42-4,-61 8,-1 1,0 0,1 0,-1 1,1-1,-1 1,0 1,0-1,0 1,0 0,0 0,0 1,0 0,-1 0,1 0,-1 1,0 0,0 0,8 8,0 12,-12-24,-1 1,0-1,0 0,0 0,0 0,0 0,0 1,1-1,-1 0,0 0,0 0,0 1,0-1,0 0,0 0,0 0,0 1,0-1,0 0,0 0,0 0,0 1,0-1,0 0,0 0,0 0,0 0,-1 1,1-1,0 0,0 0,0 0,0 1,0-1,0 0,0 0,-1 0,1 0,0 0,0 0,0 1,0-1,-1 0,1 0,0 0,0 0,0 0,0 0,-1 0,-12-5,-16-16,28 20,-22-15,0 0,-1 2,-1 0,0 2,-41-15,23 13,0 3,-84-12,23 15,-1 4,-115 12,-441 68,48-4,473-66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3.10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 1041,'-4'-4,"1"-1,-1 0,1 0,0-1,0 1,1-1,-4-8,-10-44,16 57,-4-17,1-1,0 0,2 1,0-1,2 0,0 0,0 0,2 1,1-1,0 1,11-31,-7 32,0 0,1 1,21-29,39-40,-12 17,39-44,-78 93,0 1,2 1,0 0,1 2,28-17,16-4,-4 0,124-49,-158 75,-1 2,2 1,-1 1,1 1,38-1,-51 6,0 0,0 1,0 1,-1 1,1 0,0 0,-1 2,0 0,0 0,0 1,20 13,-11-3,-1 1,-1 2,34 36,-35-32,2-2,43 34,-39-35,-2 2,0 1,-1 0,20 28,-29-35,-9-8,0-1,0 1,0 0,-1 0,0 0,-1 1,0-1,0 1,-1 0,0 0,1 14,-1 11,-3 61,-1-53,1 12,-7 128,4-143,-2 0,-17 60,-10 0,-71 147,82-204,-2-1,-1-1,-60 70,-112 90,176-183,-2 0,-30 17,-11 9,56-37,0 1,1 0,0 0,0 1,0 0,1 0,1 0,-1 1,1 0,1 0,0 1,0-1,1 1,-4 13,2 6,0 0,2 0,2 52,1-34,2 0,15 79,-16-121,0-1,0 1,1 0,0-1,-1 1,2-1,-1 0,0 0,1 0,0 0,0 0,0 0,0-1,1 1,0-1,-1 0,1 0,0-1,0 1,1-1,-1 0,0 0,1 0,-1 0,8 1,-4-2,-1 0,1-1,-1 0,1 0,-1 0,1-1,-1 0,0 0,1-1,-1 0,0-1,0 1,0-1,0-1,11-6,-4-1,0-1,0 0,-1 0,-1-2,22-28,-16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3.76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 99,'-2'1,"1"-1,0 0,0 1,0-1,0 1,0-1,0 1,0-1,0 1,0 0,1 0,-1-1,0 1,0 0,0 0,1 0,-1 0,1 0,-1 0,0 0,1 0,0 0,-1 0,1 0,0 0,-1 0,1 0,0 0,0 0,0 1,0 0,0 38,1-29,1 1,1-2,0 1,0 0,1 0,1-1,10 18,-13-25,0 0,0 0,0 0,0-1,1 1,-1-1,1 1,0-1,0 0,-1 0,2 0,4 2,-6-3,1-1,-1 1,0-1,0 0,1 0,-1 0,0 0,1 0,-1 0,0 0,1-1,-1 1,0-1,0 0,0 0,0 0,0 0,1 0,-2 0,1 0,3-3,0-1,0 0,0 0,-1-1,1 0,-1 0,0 0,-1 0,0 0,0-1,0 0,-1 1,0-1,0 0,0 0,-1 0,-1 0,1 0,-1-1,-1-11,1 12,0-1,-1 1,0-1,-1 1,1-1,-1 1,-1 0,1-1,-1 1,-1 1,1-1,-1 0,0 1,-1 0,0 0,0 0,0 1,-9-8,-16-5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4.99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93 812,'-2'0,"1"0,-1-1,1 1,-1-1,1 1,-1-1,1 0,0 0,-1 1,1-1,0 0,0 0,0 0,0 0,0-1,0 1,0 0,-1-3,-17-29,13 23,0-3,-1 1,2-1,0-1,0 1,1-1,1 0,0 1,1-2,1 1,0 0,1 0,0 0,1 0,1 0,0 0,1 0,8-25,1 6,2 0,0 1,2 1,2 1,0 0,2 1,37-39,-40 48,2 2,1 0,0 1,1 1,1 1,0 1,1 1,0 0,1 2,41-13,-50 20,1 1,-1 0,1 1,-1 1,27 1,-33 0,0 1,-1 0,1 1,0 0,0 0,-1 1,1 0,-1 1,0 0,0 0,11 8,-8-3,-1 1,0 0,-1 1,0-1,-1 2,0-1,-1 1,0 0,-1 1,8 22,-7-16,-1 1,-1 0,-1 1,-1-1,0 1,-1 34,-3-40,-1-1,0 1,0 0,-9 24,10-34,-1-1,0 1,0 0,0-1,0 1,-1-1,0 0,1 0,-2 0,1 0,0 0,-1-1,0 1,0-1,0 0,-8 4,-14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5.44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0 187,'1'-2,"0"-1,0 1,0 0,1-1,-1 1,0 0,1 0,-1 0,1 0,0 0,0 1,0-1,0 0,0 1,3-2,2-3,16-11,0 1,1 2,1 0,0 1,1 2,0 0,1 2,0 1,51-8,-16 7,0 3,0 3,86 6,-124-1,-1 0,0 2,0 0,0 2,-1 0,40 18,-51-19,0 1,0 1,-1 0,0 0,0 1,0 0,-1 0,-1 1,1 1,-1-1,-1 1,0 1,0-1,7 18,-11-21,0 0,-1 0,0 0,0 1,-1-1,1 1,-2-1,1 1,-1 0,0-1,-1 1,0 0,0-1,0 1,-1-1,0 0,-1 1,-5 11,3-11,0 1,-1-1,0-1,0 1,0-1,-1 0,0 0,0-1,-1 0,0 0,0-1,0 0,-1-1,-15 7,-33 8,-1-5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01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69,'0'-1,"1"0,-1 0,1 0,-1-1,1 1,-1 0,1 0,0 0,0 0,-1 0,1 0,0 0,0 1,0-1,0 0,0 0,0 1,0-1,0 1,2-2,29-12,-25 12,12-5,0 0,0 2,1 1,-1 0,1 1,0 2,0 0,0 0,0 2,0 1,0 0,33 10,-36-8,0 2,0 0,-1 1,0 1,-1 0,0 1,0 1,0 0,-2 1,1 1,-1 0,-1 0,0 2,17 24,-18-21,-2 1,1 0,-2 0,0 0,-2 1,0 0,-1 0,-1 1,2 21,-4-26,-2 0,0 0,-1 0,0 1,-1-1,-1-1,0 1,-1 0,-1-1,0 1,-1-1,-11 19,13-27,1-1,-1 0,0 0,-1 0,1-1,-1 1,0-1,0 0,0-1,0 1,-1-1,1 0,-1 0,0-1,-11 4,57 12,-22-11,4 2,0 2,-1 0,-1 1,1 2,-2 0,34 31,-44-37,-1 1,-1 0,0 0,0 0,0 1,-1 0,-1 1,0-1,0 1,-1 0,0 0,-1 0,0 1,-1-1,0 1,-1 13,-1-8,-2 0,0-1,-2 1,1-1,-2 0,0 0,-1 0,-1-1,0 0,-1 0,0-1,-1 0,-1 0,0-1,-1-1,-1 1,-16 13,-4-5,31-20,0-1,0 1,0 0,0-1,0 1,0-1,0 0,0 1,0-1,0 0,0 1,0-1,0 0,0 0,0 0,0 0,-1 0,1 0,0 0,0-1,0 1,0 0,0-1,0 1,0 0,0-1,0 1,0-1,-1-1,1 1,1 0,0 1,0-1,0 0,-1 0,1 0,0 0,0 0,0 0,0 0,1 1,-1-1,0 0,0 0,0 0,1 0,-1 0,1 1,-1-1,0 0,1 0,-1 1,1-1,0 0,-1 1,1-1,-1 0,2 0,22-17,-21 16,1 0,-1 1,1 0,0-1,0 1,0 1,-1-1,1 1,0-1,0 1,0 0,0 0,0 1,0-1,7 3,-5-1,0 0,-1 1,1 0,-1 0,1 0,-1 0,0 1,0 0,6 7,-3-2,0 0,0 1,-1 0,-1 1,1-1,-2 1,1 1,-2-1,1 1,2 13,-3-1,-1 1,-1-1,-1 1,-1 0,-1 0,-2-1,-9 47,3-37,-1 1,-2-2,-1 1,-34 61,35-76,-1 0,-1 0,-18 19,25-31,0 1,-1-1,-1 0,1-1,-1 0,0 0,0-1,-18 7,12-10,15-2,0 0,0 0,0 0,-1-1,1 1,0 0,0 0,-1 0,1 0,0 0,0 0,0-1,0 1,-1 0,1 0,0 0,0 0,0-1,0 1,0 0,0 0,-1 0,1-1,0 1,0 0,0 0,0-1,0 1,0 0,0 0,0-1,0 0,1 1,-1-1,0 0,1 1,-1-1,1 1,-1-1,1 0,-1 1,1-1,-1 1,1-1,0 1,-1-1,1 1,0 0,-1-1,1 1,0 0,-1 0,1-1,0 1,0 0,-1 0,1 0,0 0,0 0,-1 0,3 0,1 0,-1 1,1-1,0 1,0 0,0 0,0 1,0-1,-1 1,1-1,-1 1,1 0,-1 0,0 1,0-1,0 1,0 0,0 0,0 0,-1 0,0 0,1 0,1 5,1 0,-1 1,0 0,-1 0,1 1,-2-1,1 0,-1 1,0 10,-1 13,-1 0,-1 0,-2-1,-1 1,-2 0,-1-1,-2 0,-1-1,-1 0,-2 0,-1-1,-1-1,-1-1,-2 0,-42 50,56-73,-1 0,0 0,0 0,-1-1,1 0,-1 0,-8 4,14-7,-1-1,1 0,0 0,-1 1,1-1,0 0,-1 0,1 0,0 1,-1-1,1 0,0 0,-1 0,1 0,-1 0,1 0,0 0,-1 0,1 0,-1 0,1 0,0 0,-1 0,1 0,0 0,-1-1,0 1,6-10,7-6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37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558 1,'0'9,"-5"23,-2 11,-4 17,-5 7,-14 18,-7-2,-16 9,-5-6,-6-9,3-11,3-13,5-16,3-8,10-15,26-24,15-10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6.8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94 1,'-5'0,"-1"5,-4 6,-7 21,-3 14,0 90,5 23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7.74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1696 1,'0'14,"0"10,0 10,0 4,-4 15,-8 8,-9 18,-3 0,-16 15,-15 7,-9-5,3-14,-32-11,-10-18,8-17,20-16</inkml:trace>
  <inkml:trace contextRef="#ctx0" brushRef="#br0" timeOffset="1">1048 1102,'-5'19,"-6"11,-11 10,-7 8,-17 19,-11 4,-14-1,-6-12,-17-12,-3-18,-28-28,-3-14,-22-34,14-8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8.07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1247 762,'-5'0,"-6"5,-21 6,-9 1,-37 9,-9 0,0-3,-9-4,3-6,-8-8,9-9,1-3,11 0,0-2,9-4,-27-13,4-1</inkml:trace>
  <inkml:trace contextRef="#ctx0" brushRef="#br0" timeOffset="1">146 0,'-4'0,"-3"5,-4 1,-5 0,-34-1,-8-2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8.4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22 140,'-5'0,"-1"-5,0-7,2-10,10-26,4-4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49.1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562 3184,'0'1,"0"1,-1-1,1 0,-1 0,1 1,-1-1,0 0,1 0,-1 1,0-1,0 0,0 0,0 0,0 0,0 0,0 0,0-1,0 1,-2 1,-27 14,21-12,-9 4,-1 0,-1-1,0 0,1-2,-2 0,1-2,0 0,-1-1,0-1,1-1,-25-3,34 2,0-1,0 0,0-1,0 0,0 0,1-1,0-1,0 0,0 0,0-1,1 0,0 0,0-1,1-1,-1 1,2-1,-1-1,1 1,1-1,-1-1,-9-18,10 11,0 0,1 0,1-1,0 1,2-1,0 0,1 0,0 0,2 1,0-1,1 0,1 0,9-32,2 6,1 0,3 1,2 0,28-44,-24 47,50-63,-64 89,2 2,0-1,0 1,1 1,1 0,0 1,28-15,-37 23,0 0,0 0,0 1,0 0,0 0,0 0,6 0,-10 1,0 0,0 0,-1 0,1 0,0 0,0 0,-1 0,1 0,0 0,0 0,-1 1,1-1,0 0,-1 0,1 1,0-1,-1 1,1-1,0 0,-1 1,1-1,-1 1,1 0,-1-1,1 1,-1-1,1 1,-1 0,0-1,1 1,-1 0,0-1,0 1,1 0,-1 0,0-1,0 1,0 0,0 0,0-1,0 1,0 0,0 0,0 0,0-1,-1 1,1 0,0-1,0 1,-1 0,1 0,0-1,-1 1,-1 4,-1-1,1 0,-1 0,0 0,0 0,0 0,-1-1,1 1,-1-1,0 0,1 0,-1-1,-1 1,1-1,0 0,-1 0,1 0,-1 0,0-1,1 0,-1 0,0 0,0-1,0 1,0-1,1 0,-1-1,0 1,0-1,-8-2,2-1,1 0,-1-1,1 0,0-1,1 0,0 0,0-1,0 0,0-1,1 0,-7-9,0-2,0-1,1 0,2-1,-11-23,13 24,2 0,0-1,1-1,2 1,0-1,1 0,1 0,1 0,1 0,1-1,1 1,1 0,1 0,1 0,1 0,0 0,2 1,1 0,0 1,2-1,0 2,19-28,-7 17,2 2,1 0,50-42,-52 52,0 1,0 1,2 1,0 1,40-16,-59 28,1-1,-1 1,1 0,0 0,-1 1,1-1,0 2,0-1,8 1,-15 0,1 0,-1 0,0 0,0 0,0 0,1 0,-1 0,0 0,0 0,1 0,-1 1,0-1,0 0,0 0,0 0,1 0,-1 0,0 0,0 1,0-1,1 0,-1 0,0 0,0 0,0 1,0-1,0 0,0 0,0 0,0 1,1-1,-1 0,0 0,0 1,0-1,0 0,0 0,0 0,0 1,0-1,0 0,0 0,0 1,0-1,-1 0,1 0,0 0,0 1,0-1,0 0,0 0,0 0,0 1,-1-1,1 0,0 0,0 0,0 0,0 0,-1 1,-12 9,8-8,0 0,-1 1,0-2,1 1,-1-1,0 0,0 0,0 0,0-1,0 0,0 0,0-1,1 0,-1 0,-9-2,-3-3,0-1,0 0,-28-16,27 12,1-1,1 0,0-1,1 0,0-2,1 0,1 0,0-2,1 0,1 0,-11-20,16 22,-1 0,2-1,0 0,1 0,1 0,0 0,1-1,1 0,0 1,2-1,0 0,0 0,2 1,5-27,-2 22,2 0,0 0,2 1,0 0,1 0,1 1,16-21,-15 25,-1 0,2 1,0 1,1 0,0 1,0 0,2 1,26-15,-35 22,1 1,0 0,-1 1,2-1,-1 1,0 1,0 0,0 0,12 0,-14 1,-1 1,0 0,0-1,1 2,-1-1,0 0,0 1,0 0,0 0,-1 1,1-1,-1 1,1 0,-1 0,4 5,-6-7,-1 1,0-1,0 1,0 0,1-1,-2 1,1 0,0 0,1 3,-4-1,-6-10,2 0,1 0,1-1,-1 0,1 0,0 0,0-1,1 0,-4-14,2 5,1 0,1 0,-1-20,3 24,1 1,1-1,0 1,1 0,0-1,1 1,0 0,9-21,-4 16,0 1,1 1,1-1,0 2,18-20,5 1,1 2,1 1,70-44,1 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50.24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156 0,'-4'0,"-1"1,0-1,1 1,-1 0,0 0,1 1,-1-1,1 1,0 0,-1 0,1 1,0-1,1 1,-1 0,0 0,1 0,-1 0,1 1,0-1,0 1,0 0,1 0,-1 0,-1 6,-5 10,1 0,1 0,1 1,-4 21,9-37,-6 34,2 0,2 0,1 0,2 0,1 0,2 0,2 0,2-1,1 1,16 42,-20-70,0-1,0 0,1 0,0 0,1-1,0 1,1-1,-1-1,12 11,-15-16,1 0,-1 0,1 0,-1-1,1 1,0-1,0 0,0 0,1-1,-1 1,0-1,1 0,-1 0,1 0,-1-1,1 0,-1 1,1-2,-1 1,1 0,-1-1,0 0,1 0,-1 0,6-3,1-1,-1-1,0 0,-1 0,1-1,-1 0,-1 0,1-1,-1-1,0 1,-1-1,8-13,-11 16,0 0,0 0,0-1,-1 0,0 0,-1 0,1 0,-1 0,-1 0,0-1,1 1,-2-1,1 1,-1-1,-1 1,1-1,-1 1,-3-10,3 14,0-1,0 1,-1 0,1 0,-1 0,0 0,0 0,0 0,0 1,0-1,0 1,-1-1,0 1,1 0,-1 0,-5-2,6 2,-1 1,0 1,0-1,1 0,-1 1,0-1,0 1,0 0,0 0,0 0,0 1,0-1,1 1,-1-1,0 1,0 0,0 0,1 0,-1 0,-2 2,-3 2,1 0,0 0,0 0,1 1,-1 0,1 0,0 0,1 1,0 0,0 0,0 0,1 1,0 0,1 0,-1 0,2 0,-1 0,1 1,0-1,1 1,0-1,0 1,1 8,0 0,1 0,1-1,0 1,1-1,1 0,1 0,0 0,1 0,1-1,0 0,10 16,-7-18,0 0,0 0,1-1,1 0,0 0,0-2,20 14,33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54.81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135 144,'-120'-135,"109"127,11 8,0 0,-1 0,1 0,0 0,0 0,0 0,0 0,0 0,-1 0,1 0,0 0,0 0,0 0,0 1,0-1,-1 0,1 0,0 0,0 0,0 0,0 0,0 0,0 1,0-1,0 0,0 0,0 0,-1 0,1 0,0 0,0 1,0-1,0 0,0 0,0 0,0 0,0 1,0-1,0 0,0 0,0 0,8 25,-6-21,0 1,1 0,-1 0,1 0,1 0,4 6,-6-10,-1 0,1 1,-1-1,1 0,-1 0,1 0,0-1,-1 1,1 0,0-1,0 1,0-1,0 1,-1-1,1 0,0 0,0 0,0 0,0 0,3 0,-3 0,0 0,0 0,0 0,0 0,0 1,0-1,0 1,0-1,0 1,-1 0,1 0,0 0,0 0,0 0,-1 0,1 0,1 2,-2-2,0 1,0-1,0 0,0-1,0 1,0 0,0 0,1 0,-1-1,0 1,0-1,1 1,-1-1,1 1,-1-1,0 0,1 0,-1 1,1-1,-1 0,0 0,1-1,-1 1,1 0,-1 0,0-1,1 1,-1 0,0-1,1 0,-1 1,0-1,0 0,3-1,-3 0,1 1,0-1,-1 0,1 0,-1 0,1 0,-1 0,0 0,0 0,0 0,0-1,0 1,0 0,-1 0,1-5,-1 6,0 0,0 0,0 1,0-1,0 0,0 0,0 0,0 0,0 0,-1 1,1-1,0 0,-1 0,1 0,0 1,-1-1,1 0,-1 1,1-1,-1 0,0 1,1-1,-1 0,0 1,1-1,-1 1,0 0,0-1,1 1,-1-1,0 1,0 0,0 0,1-1,-1 1,0 0,0 0,0 0,0 0,0 0,1 0,-1 0,0 0,-1 1,-25 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57.92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1 592,'5'0,"6"-10,6-7,10-26,5-10,6-19,3-4,2-16,0 7,-12 13,-12 24,-9 24,-11 36,-5 21,-7 33,4 58,3 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58.28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204 50,'-1'-2,"0"-1,0 0,-1 0,1 0,-1 1,1-1,-1 0,0 1,0 0,0-1,0 1,0 0,-1 0,1 0,0 0,-1 1,0-1,1 1,-1-1,-4 0,4 1,-1 0,1 1,-1-1,1 1,-1 0,1 0,-1 1,0-1,1 1,-1 0,1-1,0 1,-1 1,1-1,0 1,0-1,0 1,0 0,0 0,0 0,0 0,1 1,-1-1,1 1,-1-1,-1 5,-5 4,2 0,0 1,0 0,1 0,-7 19,8-16,0 0,2 0,0 0,0 1,1-1,1 1,1 0,0-1,1 1,1-1,0 1,1-1,6 16,-7-22,1 0,1 0,0 0,0 0,0-1,1 0,7 8,-11-14,1 0,0 0,0 0,0 0,0 0,0 0,0-1,1 1,-1-1,1 1,-1-1,1 0,-1 0,1 0,-1 0,1-1,0 1,0-1,-1 0,1 0,0 1,0-2,0 1,-1 0,1-1,0 1,-1-1,5-1,-1-1,0 0,1-1,-1 0,-1 0,1 0,-1-1,1 0,-1 0,-1 0,1 0,-1-1,6-9,-1 1,-1-1,-1 0,0-1,6-21,-11 32,-1-1,1 0,-1 0,0 1,0-1,-1 0,0 0,0 0,0 0,0 0,-1 0,0 0,-1 0,1 1,-1-1,0 0,0 1,-1 0,0-1,0 1,0 0,-1 0,-5-6,-7-7,-27-22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59.26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12 290,'35'584,"-31"-535,-4-35,-2-16,-3-23,-13-75,-7-180,24 246,2 1,1-1,2 1,1 0,2 0,1 0,2 1,1 1,21-44,-24 60,1 0,0 1,1 0,1 1,13-12,-17 18,0 0,0 1,1 0,0 1,0 0,1 0,-1 1,1 0,18-5,-25 8,0 0,1 0,-1 1,1 0,-1-1,1 1,-1 0,0 0,1 0,-1 0,1 1,-1-1,1 1,-1-1,0 1,1 0,-1 0,0 0,0 0,0 0,0 1,3 1,-3-1,-1 0,1 1,-1-1,0 0,0 1,0-1,0 1,0-1,0 1,-1-1,1 1,-1-1,0 1,1 0,-1-1,0 1,-1-1,1 1,0 0,-2 3,-2 10,-1 0,0 0,-1-1,-1 0,-16 27,5-14,-41 49,7-21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5:59.64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1,'0'5,"0"11,0 7,0 25,0 13,0 40,5 35,1-4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7.3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0,'0'5,"0"16,0 14,0 39,0 17,0 75,0 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0.35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0,'0'66,"2"0,3 0,21 100,-26-165,0 1,1 0,-1 0,1 0,0-1,-1 1,1 0,0-1,0 1,0 0,2 1,-3-3,1 1,-1-1,0 0,0 0,1 0,-1 0,0 0,1 0,-1 0,0 0,1 0,-1 0,0 0,1 0,-1 0,0 0,1 0,-1 0,0 0,0 0,1 0,-1 0,0 0,1-1,-1 1,0 0,0 0,1 0,-1 0,0-1,0 1,1 0,-1 0,0-1,0 1,0 0,1-1,1-3,1-1,-1 0,1 0,-1 0,2-10,23-124,-14 57,0 33,-13 48,0 1,0-1,0 1,0-1,0 1,0-1,0 1,1-1,-1 1,0-1,0 1,1-1,-1 1,0-1,0 1,1 0,-1-1,0 1,1 0,-1-1,0 1,1 0,-1-1,1 1,-1 0,1 0,-1-1,1 1,-1 0,1 0,-1 0,1 0,-1 0,1 0,-1 0,1 0,-1 0,1 0,-1 0,1 0,-1 0,1 0,-1 0,1 1,1 0,0 1,0 0,0 0,-1 0,1 0,-1 0,3 5,10 20,17 49,11 23,-35-84,2-1,-1 0,2 0,18 21,-26-32,0-1,1 0,-1 0,0 0,1 0,-1 0,1 0,0-1,-1 1,1-1,0 0,0 0,0 0,0 0,0 0,0-1,0 0,0 1,0-1,0 0,0 0,0-1,0 1,0 0,0-1,0 0,0 0,0 0,0 0,0 0,0-1,2-1,1-2,1 0,-1 0,-1 0,1-1,-1 0,0 0,0-1,0 1,6-15,1-4,12-39,12-53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0.69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247 60,'0'-3,"0"0,-1 0,1 0,-1 0,1 1,-1-1,0 0,0 0,0 0,0 0,-1 1,1-1,-1 0,1 1,-4-4,4 5,-1 0,1 0,-1 0,1 0,-1 0,0 0,1 0,-1 0,0 1,0-1,1 0,-1 1,0 0,0-1,0 1,0 0,0 0,1 0,-1 0,0 1,0-1,0 0,0 1,1-1,-1 1,0 0,-2 1,-4 2,-1 1,1 1,0-1,1 2,-1-1,1 1,0 0,1 0,0 1,0 0,-6 10,-3 7,2 0,-18 47,25-57,1 1,1 0,0 0,1 0,-1 27,4-32,0 0,1 1,1-1,-1 0,2 0,-1 0,2 0,8 20,-4-15,1-1,1-1,0 1,0-2,2 1,-1-2,22 18,8 3,51 30,-87-60,1 1,0 0,-1 0,1 0,7 9,-12-13,0 1,-1-1,0 1,1 0,-1-1,1 1,-1 0,0-1,1 1,-1 0,0 0,0-1,0 1,0 0,0 0,1-1,-1 1,-1 0,1 1,0-1,-1 0,1 0,-1-1,1 1,-1 0,0 0,1 0,-1 0,0-1,0 1,1 0,-1-1,0 1,0-1,0 1,0-1,0 1,-1 0,-17 5,1 0,-37 7,17-4,-58 14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1.88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112 72,'0'-5,"0"-6,-5-7,-6 1,-6 2,-5 10,1 9,5 9,4 8,5 4,8-1,4-11,0-11,6-16,0-10,-7-2,-4 9,-1 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2.23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2.6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40 86,'-5'-5,"-6"-2,-1-4,1 0</inkml:trace>
  <inkml:trace contextRef="#ctx0" brushRef="#br0" timeOffset="1">40 1,'0'0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6.60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60 57,'-6'-1,"1"1,-1-1,1 0,0-1,-6-1,10 3,0 0,0-1,0 1,0 0,0-1,0 1,0 0,0-1,0 1,0-1,0 1,1-1,-1 0,0 1,0-1,1 0,-1 1,0-1,1 0,-1 0,1 0,-1 0,1 0,-1 1,1-1,0 0,-1 0,1 0,0 0,0 0,0 0,0 0,0-2,1 2,0 0,0-1,0 1,0 0,1 0,-1 0,0 0,1 0,-1 0,1 1,-1-1,1 0,0 1,-1-1,1 1,0-1,-1 1,1 0,0 0,1 0,1-1,16-2,-1 1,0 0,1 2,-1 0,1 1,-1 1,32 7,-42-6,0 0,0 0,-1 1,1 0,-1 0,0 1,14 10,-17-11,-1 0,0 1,0-1,0 1,0 0,-1 0,1 0,-1 0,-1 1,1-1,-1 1,0-1,1 8,-1-6,-1 1,0 0,-1 0,0 0,0 0,-1 0,0-1,0 1,-1 0,0-1,-1 1,1-1,-1 1,-8 12,-5 7,-1-1,-32 36,-2 3,37-39,14-26,0 0,-1 0,1 1,0-1,0 0,0 0,0 1,0-1,0 0,-1 0,1 1,0-1,0 0,0 0,0 1,0-1,0 0,0 1,0-1,0 0,1 0,-1 1,0-1,0 0,0 0,0 1,0-1,0 0,0 0,1 1,-1-1,0 0,0 0,0 0,1 1,-1-1,0 0,0 0,0 0,1 0,-1 1,0-1,1 0,-1 0,0 0,0 0,1 0,-1 0,1 0,10 0,0 0,1-1,-1 0,0-1,15-5,-14 5,253-66,-171 46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6.97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485 1,'0'5,"0"6,-5 6,-11 20,-7 8,-20 35,-7 13,-24 39,-4 7,2-2,8-14,17-28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7.46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113 6,'-10'-4,"9"2,6 3,11 4,-1 1,-1 0,1 1,-1 1,20 14,-32-20,1 0,-1 1,0-1,0 1,0 0,0-1,0 1,0 0,-1 0,1 0,-1 0,0 1,0-1,0 0,-1 0,1 1,-1-1,0 0,0 1,0-1,0 0,0 1,-1-1,-1 6,-3 8,0-1,-1-1,-14 28,7-16,12-26,0 1,0 0,1 0,-1 0,0 0,1 0,-1-1,1 1,0 0,-1 0,1 0,0 1,0-1,0 0,1 0,-1 0,0 0,1-1,-1 1,1 0,0 0,0 0,0 0,0 0,1 2,2-1,-1 0,1 0,0-1,0 1,0-1,0 0,0 0,1 0,-1 0,8 1,56 14,-39-11,0 1,34 14,-56-19,0 1,0 1,-1-1,1 1,-1 0,0 1,0 0,-1-1,1 2,-1-1,0 1,0 0,7 11,-11-14,1 1,-1-1,0 0,1 0,-1 0,-1 1,1-1,0 0,-1 1,0-1,0 1,0-1,0 1,0-1,-1 0,0 1,1-1,-1 0,0 1,-1-1,1 0,-1 0,1 0,-1 0,0 0,0 0,0-1,0 1,-1-1,1 1,-1-1,-2 2,-8 6,0-1,0-1,-1 0,0-1,-23 9,0-4,-1-1,1-1,-2-2,1-2,-63 2,-5-6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8.68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26 172,'0'0,"-1"0,1 1,0-1,0 0,0 1,-1-1,1 0,0 1,0-1,-1 0,1 0,0 1,0-1,-1 0,1 0,0 0,-1 1,1-1,0 0,-1 0,1 0,0 0,-1 0,1 0,-1 0,1 0,0 0,-1 0,1 0,0 0,-1 0,1 0,0 0,-1 0,1 0,-1 0,1 0,0-1,-1 1,1 0,0 0,0 0,-1-1,1 1,0 0,-1 0,1-1,0 1,0 0,0 0,-1-1,1 1,0 0,0-1,0 1,0 0,-1-1,1 1,0-1,0 1,0 0,0-1,0 1,0-1,-3 13,1 0,0 1,1-1,0 0,1 1,3 23,-2-15,6 101,3 85,-9-204,-1 0,0-1,0 1,0-1,-1 1,1 0,0-1,-1 1,0-1,-1 4,-2-13,2-18,1-17,1 0,3 0,1 0,12-48,-10 61,2 1,1 0,2 0,0 1,2 1,1 0,18-26,-24 40,1 1,1 0,-1 0,2 1,-1 0,1 1,1 1,0-1,0 2,0 0,16-7,-24 13,1 0,-1-1,0 1,0 1,1-1,-1 1,0 0,7 0,-9 0,-1 0,0 0,1 1,-1-1,0 0,0 1,0-1,1 1,-1-1,0 1,0-1,0 1,0 0,0 0,0-1,0 1,0 0,0 0,0 0,-1 0,1 0,0 0,-1 0,1 1,0-1,-1 0,0 0,1 0,-1 1,0-1,1 0,-1 3,0 0,0 1,-1 0,1-1,-1 1,0-1,-1 1,1-1,-1 1,0-1,-2 4,-28 44,20-34,-7 11,-6 8,2 1,1 2,-18 44,38-78,0-1,0 0,1 1,0-1,0 1,0-1,1 1,0-1,0 1,0-1,1 1,-1 0,3 8,-1-11,0 1,-1 0,1-1,0 1,1-1,-1 0,1 0,-1 0,1 0,0 0,0 0,0-1,0 1,1-1,-1 0,1 0,-1 0,8 2,2 0,1 0,0-1,0 0,1-1,-1-1,0 0,1-1,-1-1,29-5,-3-2,0-2,49-18,-58 16,0-1,0-1,-1-1,38-28,-52 31,-1 0,0 0,-1-2,-1 0,0 0,-1-1,-1-1,0 0,9-19,-15 26,-2 0,1 0,-1-1,0 0,-1 1,0-1,-1 0,1-16,-2 23,0 0,0 0,0 0,0 0,-1 0,1 0,-1 0,0 0,0 0,0 0,0 0,-1 1,1-1,-1 1,1-1,-1 1,0-1,0 1,0 0,0 0,0 0,-1 0,1 0,-1 1,1-1,-1 1,0-1,1 1,-1 0,0 0,-4-1,3 2,-1-1,0 1,1 0,-1 0,1 1,-1-1,0 1,1 0,0 0,-1 1,1-1,-1 1,1 0,0 0,0 1,0-1,1 1,-1 0,0 0,1 0,0 0,-4 5,-2 2,0 2,1-1,1 1,0 0,0 0,-5 15,7-12,0 0,1 0,0 0,1 0,1 1,1-1,0 28,2-32,0 0,0 0,1 0,1 0,0 0,0 0,1-1,0 1,1-1,0 0,9 12,-11-18,0 0,1-1,-1 1,1-1,-1 0,1 0,0 0,0 0,0-1,0 0,1 0,-1 0,1 0,-1 0,1-1,0 0,-1 0,1 0,0-1,0 0,0 0,-1 0,1 0,0-1,0 1,0-1,7-3,-1 0,0 0,0-1,-1 0,1-1,-1 0,-1 0,1-1,-1 0,0-1,13-14,-13 9,1 0,-2 0,0-1,0 0,-1 0,-1 0,-1-1,0 0,-1 0,0-1,1-18,-3 24,-2 0,0-1,0 1,-1 0,0 0,0 0,-1-1,-4-10,3 15,1 0,-1 0,0 0,0 0,-1 1,0-1,0 1,0 0,0 0,-1 0,0 1,0-1,-8-4,-39-17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9.35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75 77,'0'-5,"0"-6,0-6,-5-5,-1 6,-5 10,0 12,-4 52,2 21,2 12,8-5,10-7,8-13,16-22,7-18,17-19,27-25,1-9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8.00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124 0,'-5'0,"-1"5,-5 6,0 7,-4 28,-3 16,-4 32,2 71,5 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09.73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135 0,'-5'0,"-6"5,-2 6,-3 11,-3 6,-4 33,3 10,4 17,5-2,14 0,11-11,8-17,5-19,8-22,2-12,29-23,3-7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0.11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304 152,'0'-8,"0"0,-1 0,0 1,-1-1,0 0,0 1,0 0,-1-1,0 1,0 0,-1 0,0 1,0-1,-9-9,11 13,-1 0,-1 0,1 1,0-1,-1 1,1-1,-1 1,0 0,1 0,-1 1,0-1,0 1,0 0,-1 0,1 0,0 1,0-1,0 1,-1 0,1 0,0 1,0-1,0 1,-1 0,1 0,0 0,0 1,-4 1,-2 3,-1 0,1 0,1 1,-1 1,1-1,0 1,1 1,0 0,0 0,1 0,0 1,-9 18,12-21,1-1,0 1,1 0,0 0,0 0,0 0,1 0,0 1,0-1,1 0,0 1,1 7,1-4,0 0,0 0,1 0,1-1,0 1,0-1,9 13,-1-3,2-1,0 0,1-1,1-1,1 0,0-1,22 15,-9-11,0-1,40 17,-14-8,-39-16,-17-12,0 0,1 0,-1 1,0-1,0 0,0 0,0 0,0 0,0 0,0 1,0-1,0 0,0 0,0 0,0 0,1 0,-1 1,0-1,0 0,0 0,0 0,0 0,-1 1,1-1,0 0,0 0,0 0,0 0,0 1,0-1,0 0,0 0,0 0,0 0,0 0,0 1,-1-1,1 0,0 0,0 0,0 0,0 0,0 0,-1 0,1 0,0 0,0 1,0-1,-7 1,1 0,0 0,-1 0,-9-1,-67 4,-20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0.99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35,'4'-5,"3"-6,-6-2,-3 7,0 9,-1 8,1 8,5 5,7-1,7-10,0-12,-3-10,-8-9,-10-6,-5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1.63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1,'0'4,"5"3,16 27,9 14,9 18,2 2,5 4,-1-5,1-15,-7-16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1.986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1 108,'0'-4,"5"-3,6 2,11-5,7 0,17-3,6 0,28-2,9 2,29 3,-6 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2.34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137 0,'0'5,"-5"11,-6 13,-6 20,-5 7,-4 8,3-2,6-1,4-8,11 8,9-7,24-13,11-13,17-17,8-14,37-26,0-8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2.70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0,'0'5,"5"6,1 7,0 4,-1 3,3 42,0 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3.06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23 0,'-4'0,"-3"5,1 6,1 6,6 24,3 10,11 35,2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3.78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57 286,'-5'0,"-1"-5,-1-6,-2-6,-1-6,2-17,2-7,2-24,2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5.82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0 210,'1'15,"1"0,5 24,1 6,-4 0,-3-22,2 0,5 22,-8-44,0 1,0-1,1 1,-1-1,1 0,-1 1,1-1,0 0,-1 0,1 1,2 1,-3-3,0 0,0 0,0 0,1 0,-1 0,0 0,0 0,1 0,-1 0,0 0,0 0,1 0,-1 0,0 0,0 0,1 0,-1 0,0 0,0-1,0 1,1 0,-1 0,0 0,0 0,0 0,1-1,-1 1,0 0,0 0,0 0,0-1,0 1,1 0,-1 0,0 0,0-1,0 1,0 0,11-37,-5 4,3-47,-8 65,-1-1,0 1,-1 0,-1-1,-6-22,9 38,-1 0,0 0,0 0,0 0,0 0,0 0,1 0,-1 0,0 0,0 0,0 0,0 0,0 0,0 0,1-1,-1 1,0 0,0 0,0 0,0 0,0 0,0 0,0 0,0 0,0-1,0 1,1 0,-1 0,0 0,0 0,0 0,0 0,0-1,0 1,0 0,0 0,0 0,0 0,0 0,0-1,0 1,0 0,0 0,0 0,0 0,0 0,-1 0,1-1,0 1,0 0,0 0,0 0,0 0,0 0,0 0,0 0,0 0,0-1,-1 1,1 0,0 0,-46-157,42 131,4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4:48.43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0,'0'5,"0"6,0 20,0 15,5 28,1 12,9 67,2 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6.95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229 341,'-1'-9,"-1"1,0-1,0 1,-1-1,0 1,0 0,-1 0,0 1,-9-14,-11-23,20 35,1 0,-1 1,0-1,-6-10,9 18,1 0,0 0,-1 0,1 1,-1-1,0 0,1 0,-1 0,1 1,-1-1,0 0,0 1,1-1,-1 1,0-1,0 1,0-1,0 1,0-1,0 1,0 0,1 0,-1-1,0 1,0 0,0 0,0 0,0 0,0 0,0 0,0 0,0 0,0 1,0-1,0 0,0 1,0-1,0 0,0 1,-1 0,0 2,0-1,0 1,0-1,1 1,-1 0,1-1,-1 1,1 0,0 0,0 0,0 0,1 0,-1 0,1 0,-1 6,-3 14,4-23,0 0,1 0,-1 1,0-1,0 0,0 0,0 1,-1-1,1 0,0 0,0 1,0-1,0 0,0 0,0 0,0 1,0-1,0 0,-1 0,1 0,0 1,0-1,0 0,0 0,0 0,-1 0,1 0,0 1,0-1,0 0,-1 0,1 0,0 0,0 0,-1 0,1 0,0 0,0 0,0 0,-1 0,1 0,-1 0,-5-10,-3-18,9 27,-6-27,3 12,-1 1,-11-29,15 43,0 1,0 0,0-1,0 1,0 0,0-1,0 1,0 0,0 0,-1-1,1 1,0 0,0-1,0 1,-1 0,1 0,0-1,0 1,0 0,-1 0,1 0,0 0,-1-1,1 1,0 0,0 0,-1 0,1 0,0 0,-1 0,1 0,0 0,-1 0,1-1,0 1,-1 1,1-1,0 0,0 0,-1 0,1 0,0 0,-1 0,1 0,0 0,-1 0,1 1,0-1,0 0,-1 0,1 0,0 1,0-1,0 0,-1 0,1 1,0-1,0 0,0 0,-1 1,1-1,0 0,0 0,0 1,0-1,0 1,-9 23,-3 79,15-157,13-73,-11 107,-1 39,-2 21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9.01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39 119,'0'428,"0"-412,1-10,-1-1,0 1,0 0,-1 0,0 0,0-1,-2 8,3-13,0 0,0 0,0 1,0-1,0 0,0 0,0 0,0 0,0 1,0-1,0 0,-1 0,1 0,0 0,0 0,0 1,0-1,0 0,0 0,0 0,0 0,-1 0,1 0,0 0,0 0,0 1,0-1,0 0,0 0,-1 0,1 0,0 0,0 0,0 0,0 0,-1 0,1 0,0 0,0 0,0 0,0 0,-1 0,1 0,0 0,0 0,0 0,0 0,0 0,-1-1,1 1,0 0,0 0,0 0,0 0,0 0,0 0,-1 0,1 0,0-1,0 1,0 0,0 0,0 0,-3-5,0 0,1 0,-1 0,1 0,0-1,0 1,1 0,0-1,-1-5,-3-55,5 59,-1-23,2 0,2-1,0 1,2 1,1-1,11-29,-11 40,1 1,0 0,2 1,0 0,0 0,2 1,0 0,1 1,0 0,23-20,-28 29,0 1,0 0,0 1,1-1,-1 1,1 1,0 0,11-4,-16 6,0 1,1-1,-1 1,0 0,0-1,1 1,-1 1,0-1,1 0,-1 1,0 0,0-1,0 1,0 1,0-1,0 0,0 1,0-1,0 1,0 0,-1 0,1 0,-1 0,3 3,-1 0,0 1,0-1,-1 1,0-1,0 1,0 0,-1 0,1 1,-2-1,1 0,-1 1,0-1,0 1,0-1,-1 1,0-1,-1 1,1-1,-3 9,1-4,-1 1,-1-1,0 0,0 0,-1 0,-1-1,0 0,0 0,-16 18,-4 0,16-19,0 1,1 1,-14 20,21-28,0 0,0 0,1 0,-1 0,1 1,0-1,0 1,1-1,-1 0,1 1,-1-1,1 1,0-1,0 1,1-1,-1 1,1-1,0 1,2 5,1 1,1-1,0 0,0 0,1 0,0-1,1 0,-1 0,2-1,-1 0,1 0,0 0,0-1,1-1,0 1,0-1,12 4,-9-4,0-1,1 0,-1-1,1 0,-1-1,1-1,0 0,0 0,0-1,0-1,0 0,-1-1,14-4,-8 1,0-1,0 0,-1-2,1 0,-2-1,1-1,-1 0,-1-1,0-1,0-1,-1 0,-1 0,0-2,-1 1,-1-2,0 1,-1-2,10-21,-17 31,0 0,-1-1,0 0,0 1,-1-1,0 0,0 0,-1 0,-1-15,0 20,1 1,0-1,-1 0,0 1,0-1,1 1,-1-1,-1 1,1-1,0 1,-1 0,1 0,-1 0,0-1,1 1,-1 1,0-1,0 0,-1 0,1 1,0-1,0 1,-1 0,1 0,-1 0,1 0,-1 0,1 0,-1 1,0-1,-4 1,5 0,-1 0,0 0,1 0,-1 1,0-1,1 1,-1 0,1 0,-1 0,1 0,0 0,-1 0,1 1,0-1,0 1,0 0,0-1,0 1,0 0,0 0,1 0,-1 1,1-1,-2 3,-2 4,1 0,0-1,1 2,-1-1,-2 16,4-8,0-1,1 1,0 0,2 0,0-1,1 1,0 0,7 20,-7-27,1 1,1-1,0 0,0-1,1 1,0-1,1 1,0-1,0-1,1 0,0 1,0-2,17 14,-21-19,0 0,1 0,-1-1,0 1,1-1,-1 0,1 0,-1 0,1 0,0-1,-1 1,1-1,5 0,-7-1,0 1,0 0,0-1,0 1,0-1,0 0,0 0,0 1,0-1,0-1,0 1,0 0,0 0,-1-1,1 1,-1-1,1 1,-1-1,0 0,1 0,-1 1,0-1,1-3,0-2,0 1,0 0,-1-1,0 1,-1-1,1 1,-1-1,-1 1,1-1,-1 1,-2-12,-2 1,0 0,-1 1,-9-20,-20-26,0 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9.519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6,'0'0,"0"0,0 0,0-1,0 1,0 0,0 0,0 0,0-1,0 1,0 0,0 0,0 0,0 0,0-1,0 1,0 0,0 0,0 0,0 0,0-1,0 1,0 0,1 0,-1 0,0 0,0 0,0-1,0 1,0 0,1 0,-1 0,0 0,0 0,0 0,0 0,0 0,1 0,-1 0,0 0,0 0,0 0,1 0,-1 0,0 0,6 8,-4 2,-1 0,0 0,-1 0,0 0,-3 18,0 1,2 3,-3 34,3 0,11 103,-9-163,0 1,0-1,1 1,0-1,0 0,1 1,-1-1,5 5,-6-9,0 0,1-1,-1 1,0-1,1 1,0-1,-1 0,1 1,0-1,-1 0,1 0,0 0,0-1,0 1,0 0,0-1,0 1,0-1,0 0,0 1,0-1,0 0,0 0,0-1,1 1,-1 0,0-1,2 0,20-7,-1 0,40-23,5-1,-40 22,1 0,31-5,-1 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19.86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169 18,'-4'-5,"-8"-2,-10 1,-6 6,1 8,5 7,2 11,5 5,3 27,6 8,7 12,4-2,11 0,7-13,5-12,7-20,-3-14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0.208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144 41,'0'-2,"0"1,0-1,0 1,0 0,0-1,0 1,0-1,0 1,0-1,-1 1,1 0,-1-1,1 1,-1 0,1-1,-1 1,0 0,0 0,1-1,-1 1,0 0,0 0,0 0,0 0,-1 0,1 0,0 1,0-1,0 0,-1 1,1-1,0 0,-1 1,1 0,-1-1,1 1,0 0,-1 0,-1 0,-1 0,1 0,0 1,-1 0,1 0,0 0,0 0,0 0,0 1,0 0,0-1,0 1,0 0,1 0,-1 0,1 1,-3 2,0 1,0 1,1-1,0 0,1 1,-1 0,1 0,0 0,1 0,0 1,0-1,0 1,1-1,0 1,1 0,0-1,0 1,0 0,1-1,3 15,0-10,0-1,0 1,1-1,0 0,1 0,0 0,1-1,0 0,1 0,0-1,15 14,-5-8,26 16,-32-23,1 0,-1 2,0-1,0 2,13 15,-24-25,0 0,0 0,0 1,-1-1,1 0,0 0,0 1,-1-1,1 1,-1-1,0 0,1 1,-1-1,0 1,0-1,1 1,-1-1,-1 1,1-1,0 1,0-1,-1 3,0-2,0 0,0 0,-1-1,1 1,0 0,-1-1,1 1,-1-1,0 1,1-1,-1 0,0 0,-4 2,-5 2,0 0,-1-1,0-1,-19 3,-47 5,-7-3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0.88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48,'5'-4,"16"-3,9 1,47-9,11-1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1.36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12 1,'0'4,"-5"2,-1 5,5 0,7-1,13 2,31 4,8-1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1.72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24 28,'-5'0,"-6"5,4-3,7-2,9-2,17 1,9-5,52-6,10-1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2.26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1 399,'0'1,"0"-1,0 0,-1 1,1-1,0 1,1-1,-1 1,0-1,0 1,0-1,0 1,0-1,0 0,0 1,1-1,-1 1,0-1,0 1,1-1,-1 0,0 1,1-1,-1 0,0 1,1-1,-1 0,0 0,1 1,-1-1,1 0,0 1,15-5,14-16,-10 2,-1-1,-1-1,-1-1,18-26,49-94,-21 33,-52 94,-10 23,-10 31,7-34,-6 22,1 1,2-1,1 1,1 0,1 1,3 32,10 24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0T08:06:22.615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275 24,'-16'-3,"14"2,0 1,0-1,0 1,0-1,0 1,0 0,0 0,-1 0,-1 0,-7 3,0 0,0 1,1 0,0 0,0 1,0 0,0 1,1 0,0 1,0-1,1 2,-1-1,2 1,-11 13,7-6,1-1,0 1,1 1,1 0,0 0,1 1,1 0,-4 20,8-28,1 0,0 0,1-1,0 1,0 0,1 0,0 0,1-1,0 1,0-1,1 1,0-1,1 0,7 15,-9-20,1 1,-1 0,1-1,-1 0,1 1,0-1,0 0,0 0,1-1,-1 1,1-1,-1 1,1-1,0 0,0-1,0 1,0-1,0 0,0 1,0-2,1 1,-1 0,0-1,1 0,-1 0,0 0,0-1,1 0,-1 1,0-1,0-1,4 0,4-3,-1-1,0 0,0-1,-1 1,0-2,0 0,-1 0,0-1,13-15,-3-1,-1 0,24-44,-35 56,-1 1,-1-1,0 0,0 0,2-16,-6 23,0 0,0 1,-1-1,0 1,0-1,0 0,-1 1,1-1,-2 1,1-1,0 1,-1-1,0 1,0 0,-5-7,4 7,-1 0,-1 0,1 1,-1 0,1 0,-1 0,-1 0,-9-5,-52-21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AD1C-03AF-4F09-A380-693216D66CC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444CB-2D20-4316-9201-3E07CDBDF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0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Envoy – proxy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Quarkus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Spring boot identical (??)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F065-E5B8-4B6E-B386-2B8DEB9DA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7CE2D-B5BA-4D02-9F20-FE6387612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5144-53AD-4863-82EE-15AC9E3D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4775-A003-45DF-BF69-5E4B9ED4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8932-F586-455D-BC5A-F1760F75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9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3C82-A553-44C1-B8C8-82E5DC18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99BB-5136-4403-9819-218EB17C3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24FB-6D39-4803-AE8F-F4D7E1DF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B461A-4341-4FCF-ACD2-8D218AAC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6C55-55AF-4CA2-B941-0DD44B88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C2661-55D9-4090-90F2-7D53BB89E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8E208-4CB5-46C2-BAB0-015A2E01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187B-0D9E-4F00-B7F4-E6E8BEF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52CB-8286-48C6-B2F6-E60D7492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F1CC-B492-4C6C-8700-F6A1F964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_Slide_1">
    <p:bg>
      <p:bgPr>
        <a:gradFill>
          <a:gsLst>
            <a:gs pos="0">
              <a:srgbClr val="A8C7DC"/>
            </a:gs>
            <a:gs pos="83000">
              <a:srgbClr val="1B2757"/>
            </a:gs>
            <a:gs pos="100000">
              <a:srgbClr val="4371A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008438AC-B091-A542-9FF2-786065F008B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996253" y="1792399"/>
            <a:ext cx="6530167" cy="437477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C371A4-3E6F-9D4A-AE67-38BF6616226E}"/>
              </a:ext>
            </a:extLst>
          </p:cNvPr>
          <p:cNvCxnSpPr>
            <a:cxnSpLocks/>
          </p:cNvCxnSpPr>
          <p:nvPr userDrawn="1"/>
        </p:nvCxnSpPr>
        <p:spPr>
          <a:xfrm flipV="1">
            <a:off x="4268291" y="1598142"/>
            <a:ext cx="0" cy="4091501"/>
          </a:xfrm>
          <a:prstGeom prst="line">
            <a:avLst/>
          </a:prstGeom>
          <a:ln w="12700"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C9F7928-69C3-4A41-BDD8-95EFAD99FEA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59367" y="4694720"/>
            <a:ext cx="3153827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667" b="1" spc="4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ED90F692-200D-BE44-8A6E-E2AE0F68913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64520" y="5263732"/>
            <a:ext cx="3148675" cy="437477"/>
          </a:xfrm>
          <a:prstGeom prst="rect">
            <a:avLst/>
          </a:prstGeo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67" b="1" spc="133" baseline="0">
                <a:solidFill>
                  <a:schemeClr val="accent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EPAM SYSTEMS,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77CA3B-5AB8-0F47-BF6E-8132FB10FC1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40596" y="1841751"/>
            <a:ext cx="2438400" cy="2438400"/>
          </a:xfrm>
          <a:prstGeom prst="ellipse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95334" y="2410730"/>
            <a:ext cx="6532033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462062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bg>
      <p:bgPr>
        <a:gradFill>
          <a:gsLst>
            <a:gs pos="0">
              <a:srgbClr val="A8C7DC"/>
            </a:gs>
            <a:gs pos="83000">
              <a:srgbClr val="1B2757"/>
            </a:gs>
            <a:gs pos="100000">
              <a:srgbClr val="4371A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B7EB5-9F2E-EC43-A83E-A125A601BE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368" y="1628410"/>
            <a:ext cx="10667999" cy="3323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33" spc="13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Aenean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. Aenean </a:t>
            </a:r>
            <a:r>
              <a:rPr lang="en-GB" dirty="0" err="1"/>
              <a:t>massa</a:t>
            </a:r>
            <a:r>
              <a:rPr lang="en-GB" dirty="0"/>
              <a:t>. Cum sociis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,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Donec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,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,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, sem.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51B5217-60CD-8B4E-96B6-C3ED6CC50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CDAC4-FDED-CA49-859C-303118BF838F}"/>
              </a:ext>
            </a:extLst>
          </p:cNvPr>
          <p:cNvCxnSpPr>
            <a:cxnSpLocks/>
          </p:cNvCxnSpPr>
          <p:nvPr userDrawn="1"/>
        </p:nvCxnSpPr>
        <p:spPr>
          <a:xfrm>
            <a:off x="0" y="1126211"/>
            <a:ext cx="12192000" cy="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FD2E1301-26F3-D349-8296-FBF2AABBC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859368" y="357708"/>
            <a:ext cx="7236121" cy="437477"/>
          </a:xfrm>
          <a:prstGeom prst="rect">
            <a:avLst/>
          </a:prstGeo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200" b="0" spc="267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Comes Here</a:t>
            </a:r>
          </a:p>
        </p:txBody>
      </p:sp>
    </p:spTree>
    <p:extLst>
      <p:ext uri="{BB962C8B-B14F-4D97-AF65-F5344CB8AC3E}">
        <p14:creationId xmlns:p14="http://schemas.microsoft.com/office/powerpoint/2010/main" val="349448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1A53-F62F-4F80-A2B4-3C09E17D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3654-C16B-4498-8AE5-B2D711494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B6E3-89E4-4289-9773-A851ADC7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28E4-CE66-44E4-B7C5-0EA72C79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B366-D139-4F04-B8C7-395B0E59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6624-3F0E-491E-A1B1-08D6F335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E30C8-CA03-41B6-963E-C6D74FA7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8DD6-C7C8-4723-A4D4-10574C8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AFDC6-065A-4961-90C7-1EB96F5A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7AC3-60C4-49AB-9320-8F9FE44F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283C-F5E1-471F-860F-74123C5A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2322-CD3D-47BB-87B0-D0B598191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5DE81-F88F-4985-A9BC-069BBB21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73BB-E674-4A8C-A53F-662BEA6F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A4FC5-4D1F-461D-B043-9C8B0BAA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650BC-E4AB-415A-9BA4-1EC6E2F9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536E-A08C-403D-92BA-A38D9FD4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5999C-E7D4-433B-B145-FEB7F1FD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D4059-1124-446C-AB81-F3FBC1B73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DF665-23BA-44B6-8281-3A2856EE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5E0EA-7C62-4F98-A99C-0443020D6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22660-0808-45CF-9A52-08CFCB3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4C3DA-7EE0-4E82-BE22-CC2D97FA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92BB6-757C-40A1-9D34-EBE83427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1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A3F6-D537-43E8-894E-19033F77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D47C9-565B-4183-8F9E-589669C1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24C1F-8158-4DCF-B24C-5E207C29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9800E-436D-406E-BE13-4EC2E9F8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63B26-0E48-4266-8935-AE60C191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26709-471C-4825-AB4F-4D65871A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27A5C-2B95-4B60-9E07-6F8E934E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096A-AB2F-434C-9FC1-666F0917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8371-943A-4EF3-8BE9-386020CA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5BFE-2588-4375-A670-3616A8EB9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BD7F6-A204-4463-A8DC-A2052B10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08EEE-E77A-437E-AE45-A38D4639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37ED2-A7D2-41C3-A16D-9C16ADED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086C-1FB9-4AC8-9803-1A9A6E90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D868A-1623-4A2E-8374-C2EB6A497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54B8-D107-4C0D-B60A-9CCC48BE6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7081E-3D99-47CA-A141-BB22ED47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4C7D-27BB-44B1-94D3-5207D261032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242E-401D-4287-8D0E-1FFC69A8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5E9F-B525-46E6-9779-978F2CA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584C4-AD8C-4D1B-ADFF-240A29A7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784E-3016-4306-B70E-2F2D85EB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D9DE5-23B9-45AB-9A4E-CB3F06B20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4C7D-27BB-44B1-94D3-5207D261032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15C4-C6F7-4AFC-9935-99C2779EB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6C60-ED6A-453F-A5D9-B40540702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CE41-1A32-42A4-A12F-23CEED7255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91B2B-5AAD-454F-9EE1-33619FAD80E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4975" y="6158201"/>
            <a:ext cx="102973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5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itaroktato/tdd-kata-bowling-game/tree/z-nights-alternative-start" TargetMode="External"/><Relationship Id="rId3" Type="http://schemas.openxmlformats.org/officeDocument/2006/relationships/notesSlide" Target="../notesSlides/notesSlide2.xml"/><Relationship Id="rId7" Type="http://schemas.openxmlformats.org/officeDocument/2006/relationships/hyperlink" Target="https://github.com/gitaroktato/tdd-kata-bowling-game/tree/practice-1-alternative-ending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codingstories.io/story/https:%2F%2Fgitlab.com%2Fgitaroktato%2Ftdd-kata-bowling-game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19.xml"/><Relationship Id="rId63" Type="http://schemas.openxmlformats.org/officeDocument/2006/relationships/image" Target="../media/image35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59" Type="http://schemas.openxmlformats.org/officeDocument/2006/relationships/image" Target="../media/image83.png"/><Relationship Id="rId170" Type="http://schemas.openxmlformats.org/officeDocument/2006/relationships/customXml" Target="../ink/ink83.xml"/><Relationship Id="rId191" Type="http://schemas.openxmlformats.org/officeDocument/2006/relationships/image" Target="../media/image99.png"/><Relationship Id="rId205" Type="http://schemas.openxmlformats.org/officeDocument/2006/relationships/image" Target="../media/image106.png"/><Relationship Id="rId226" Type="http://schemas.openxmlformats.org/officeDocument/2006/relationships/customXml" Target="../ink/ink111.xml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4.xml"/><Relationship Id="rId53" Type="http://schemas.openxmlformats.org/officeDocument/2006/relationships/image" Target="../media/image30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78.png"/><Relationship Id="rId5" Type="http://schemas.openxmlformats.org/officeDocument/2006/relationships/image" Target="../media/image6.png"/><Relationship Id="rId95" Type="http://schemas.openxmlformats.org/officeDocument/2006/relationships/image" Target="../media/image51.png"/><Relationship Id="rId160" Type="http://schemas.openxmlformats.org/officeDocument/2006/relationships/customXml" Target="../ink/ink78.xml"/><Relationship Id="rId181" Type="http://schemas.openxmlformats.org/officeDocument/2006/relationships/image" Target="../media/image94.png"/><Relationship Id="rId216" Type="http://schemas.openxmlformats.org/officeDocument/2006/relationships/customXml" Target="../ink/ink106.xml"/><Relationship Id="rId237" Type="http://schemas.openxmlformats.org/officeDocument/2006/relationships/image" Target="../media/image122.png"/><Relationship Id="rId22" Type="http://schemas.openxmlformats.org/officeDocument/2006/relationships/customXml" Target="../ink/ink9.xml"/><Relationship Id="rId43" Type="http://schemas.openxmlformats.org/officeDocument/2006/relationships/image" Target="../media/image25.png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39" Type="http://schemas.openxmlformats.org/officeDocument/2006/relationships/image" Target="../media/image73.png"/><Relationship Id="rId85" Type="http://schemas.openxmlformats.org/officeDocument/2006/relationships/image" Target="../media/image46.png"/><Relationship Id="rId150" Type="http://schemas.openxmlformats.org/officeDocument/2006/relationships/customXml" Target="../ink/ink73.xml"/><Relationship Id="rId171" Type="http://schemas.openxmlformats.org/officeDocument/2006/relationships/image" Target="../media/image89.png"/><Relationship Id="rId192" Type="http://schemas.openxmlformats.org/officeDocument/2006/relationships/customXml" Target="../ink/ink94.xml"/><Relationship Id="rId206" Type="http://schemas.openxmlformats.org/officeDocument/2006/relationships/customXml" Target="../ink/ink101.xml"/><Relationship Id="rId227" Type="http://schemas.openxmlformats.org/officeDocument/2006/relationships/image" Target="../media/image117.png"/><Relationship Id="rId12" Type="http://schemas.openxmlformats.org/officeDocument/2006/relationships/customXml" Target="../ink/ink4.xml"/><Relationship Id="rId33" Type="http://schemas.openxmlformats.org/officeDocument/2006/relationships/image" Target="../media/image20.png"/><Relationship Id="rId108" Type="http://schemas.openxmlformats.org/officeDocument/2006/relationships/customXml" Target="../ink/ink52.xml"/><Relationship Id="rId129" Type="http://schemas.openxmlformats.org/officeDocument/2006/relationships/image" Target="../media/image68.png"/><Relationship Id="rId54" Type="http://schemas.openxmlformats.org/officeDocument/2006/relationships/customXml" Target="../ink/ink25.xml"/><Relationship Id="rId75" Type="http://schemas.openxmlformats.org/officeDocument/2006/relationships/image" Target="../media/image41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61" Type="http://schemas.openxmlformats.org/officeDocument/2006/relationships/image" Target="../media/image84.png"/><Relationship Id="rId182" Type="http://schemas.openxmlformats.org/officeDocument/2006/relationships/customXml" Target="../ink/ink89.xml"/><Relationship Id="rId217" Type="http://schemas.openxmlformats.org/officeDocument/2006/relationships/image" Target="../media/image112.png"/><Relationship Id="rId6" Type="http://schemas.openxmlformats.org/officeDocument/2006/relationships/customXml" Target="../ink/ink1.xml"/><Relationship Id="rId23" Type="http://schemas.openxmlformats.org/officeDocument/2006/relationships/image" Target="../media/image15.png"/><Relationship Id="rId119" Type="http://schemas.openxmlformats.org/officeDocument/2006/relationships/image" Target="../media/image63.png"/><Relationship Id="rId44" Type="http://schemas.openxmlformats.org/officeDocument/2006/relationships/customXml" Target="../ink/ink20.xml"/><Relationship Id="rId65" Type="http://schemas.openxmlformats.org/officeDocument/2006/relationships/image" Target="../media/image36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51" Type="http://schemas.openxmlformats.org/officeDocument/2006/relationships/image" Target="../media/image79.png"/><Relationship Id="rId172" Type="http://schemas.openxmlformats.org/officeDocument/2006/relationships/customXml" Target="../ink/ink84.xml"/><Relationship Id="rId193" Type="http://schemas.openxmlformats.org/officeDocument/2006/relationships/image" Target="../media/image100.png"/><Relationship Id="rId207" Type="http://schemas.openxmlformats.org/officeDocument/2006/relationships/image" Target="../media/image107.png"/><Relationship Id="rId228" Type="http://schemas.openxmlformats.org/officeDocument/2006/relationships/customXml" Target="../ink/ink112.xml"/><Relationship Id="rId13" Type="http://schemas.openxmlformats.org/officeDocument/2006/relationships/image" Target="../media/image10.png"/><Relationship Id="rId109" Type="http://schemas.openxmlformats.org/officeDocument/2006/relationships/image" Target="../media/image58.png"/><Relationship Id="rId34" Type="http://schemas.openxmlformats.org/officeDocument/2006/relationships/customXml" Target="../ink/ink15.xml"/><Relationship Id="rId55" Type="http://schemas.openxmlformats.org/officeDocument/2006/relationships/image" Target="../media/image31.png"/><Relationship Id="rId76" Type="http://schemas.openxmlformats.org/officeDocument/2006/relationships/customXml" Target="../ink/ink36.xml"/><Relationship Id="rId97" Type="http://schemas.openxmlformats.org/officeDocument/2006/relationships/image" Target="../media/image52.png"/><Relationship Id="rId120" Type="http://schemas.openxmlformats.org/officeDocument/2006/relationships/customXml" Target="../ink/ink58.xml"/><Relationship Id="rId141" Type="http://schemas.openxmlformats.org/officeDocument/2006/relationships/image" Target="../media/image74.png"/><Relationship Id="rId7" Type="http://schemas.openxmlformats.org/officeDocument/2006/relationships/image" Target="../media/image7.png"/><Relationship Id="rId162" Type="http://schemas.openxmlformats.org/officeDocument/2006/relationships/customXml" Target="../ink/ink79.xml"/><Relationship Id="rId183" Type="http://schemas.openxmlformats.org/officeDocument/2006/relationships/image" Target="../media/image95.png"/><Relationship Id="rId218" Type="http://schemas.openxmlformats.org/officeDocument/2006/relationships/customXml" Target="../ink/ink107.xml"/><Relationship Id="rId24" Type="http://schemas.openxmlformats.org/officeDocument/2006/relationships/customXml" Target="../ink/ink10.xml"/><Relationship Id="rId45" Type="http://schemas.openxmlformats.org/officeDocument/2006/relationships/image" Target="../media/image26.png"/><Relationship Id="rId66" Type="http://schemas.openxmlformats.org/officeDocument/2006/relationships/customXml" Target="../ink/ink31.xml"/><Relationship Id="rId87" Type="http://schemas.openxmlformats.org/officeDocument/2006/relationships/image" Target="../media/image47.png"/><Relationship Id="rId110" Type="http://schemas.openxmlformats.org/officeDocument/2006/relationships/customXml" Target="../ink/ink53.xml"/><Relationship Id="rId131" Type="http://schemas.openxmlformats.org/officeDocument/2006/relationships/image" Target="../media/image69.png"/><Relationship Id="rId152" Type="http://schemas.openxmlformats.org/officeDocument/2006/relationships/customXml" Target="../ink/ink74.xml"/><Relationship Id="rId173" Type="http://schemas.openxmlformats.org/officeDocument/2006/relationships/image" Target="../media/image90.png"/><Relationship Id="rId194" Type="http://schemas.openxmlformats.org/officeDocument/2006/relationships/customXml" Target="../ink/ink95.xml"/><Relationship Id="rId208" Type="http://schemas.openxmlformats.org/officeDocument/2006/relationships/customXml" Target="../ink/ink102.xml"/><Relationship Id="rId229" Type="http://schemas.openxmlformats.org/officeDocument/2006/relationships/image" Target="../media/image118.png"/><Relationship Id="rId14" Type="http://schemas.openxmlformats.org/officeDocument/2006/relationships/customXml" Target="../ink/ink5.xml"/><Relationship Id="rId35" Type="http://schemas.openxmlformats.org/officeDocument/2006/relationships/image" Target="../media/image21.png"/><Relationship Id="rId56" Type="http://schemas.openxmlformats.org/officeDocument/2006/relationships/customXml" Target="../ink/ink26.xml"/><Relationship Id="rId77" Type="http://schemas.openxmlformats.org/officeDocument/2006/relationships/image" Target="../media/image42.png"/><Relationship Id="rId100" Type="http://schemas.openxmlformats.org/officeDocument/2006/relationships/customXml" Target="../ink/ink48.xml"/><Relationship Id="rId8" Type="http://schemas.openxmlformats.org/officeDocument/2006/relationships/customXml" Target="../ink/ink2.xml"/><Relationship Id="rId98" Type="http://schemas.openxmlformats.org/officeDocument/2006/relationships/customXml" Target="../ink/ink47.xml"/><Relationship Id="rId121" Type="http://schemas.openxmlformats.org/officeDocument/2006/relationships/image" Target="../media/image64.png"/><Relationship Id="rId142" Type="http://schemas.openxmlformats.org/officeDocument/2006/relationships/customXml" Target="../ink/ink69.xml"/><Relationship Id="rId163" Type="http://schemas.openxmlformats.org/officeDocument/2006/relationships/image" Target="../media/image85.png"/><Relationship Id="rId184" Type="http://schemas.openxmlformats.org/officeDocument/2006/relationships/customXml" Target="../ink/ink90.xml"/><Relationship Id="rId219" Type="http://schemas.openxmlformats.org/officeDocument/2006/relationships/image" Target="../media/image113.png"/><Relationship Id="rId230" Type="http://schemas.openxmlformats.org/officeDocument/2006/relationships/customXml" Target="../ink/ink113.xml"/><Relationship Id="rId25" Type="http://schemas.openxmlformats.org/officeDocument/2006/relationships/image" Target="../media/image16.png"/><Relationship Id="rId46" Type="http://schemas.openxmlformats.org/officeDocument/2006/relationships/customXml" Target="../ink/ink21.xml"/><Relationship Id="rId67" Type="http://schemas.openxmlformats.org/officeDocument/2006/relationships/image" Target="../media/image37.png"/><Relationship Id="rId88" Type="http://schemas.openxmlformats.org/officeDocument/2006/relationships/customXml" Target="../ink/ink42.xml"/><Relationship Id="rId111" Type="http://schemas.openxmlformats.org/officeDocument/2006/relationships/image" Target="../media/image59.png"/><Relationship Id="rId132" Type="http://schemas.openxmlformats.org/officeDocument/2006/relationships/customXml" Target="../ink/ink64.xml"/><Relationship Id="rId153" Type="http://schemas.openxmlformats.org/officeDocument/2006/relationships/image" Target="../media/image80.png"/><Relationship Id="rId174" Type="http://schemas.openxmlformats.org/officeDocument/2006/relationships/customXml" Target="../ink/ink85.xml"/><Relationship Id="rId195" Type="http://schemas.openxmlformats.org/officeDocument/2006/relationships/image" Target="../media/image101.png"/><Relationship Id="rId209" Type="http://schemas.openxmlformats.org/officeDocument/2006/relationships/image" Target="../media/image108.png"/><Relationship Id="rId190" Type="http://schemas.openxmlformats.org/officeDocument/2006/relationships/customXml" Target="../ink/ink93.xml"/><Relationship Id="rId204" Type="http://schemas.openxmlformats.org/officeDocument/2006/relationships/customXml" Target="../ink/ink100.xml"/><Relationship Id="rId220" Type="http://schemas.openxmlformats.org/officeDocument/2006/relationships/customXml" Target="../ink/ink108.xml"/><Relationship Id="rId225" Type="http://schemas.openxmlformats.org/officeDocument/2006/relationships/image" Target="../media/image116.png"/><Relationship Id="rId15" Type="http://schemas.openxmlformats.org/officeDocument/2006/relationships/image" Target="../media/image11.png"/><Relationship Id="rId36" Type="http://schemas.openxmlformats.org/officeDocument/2006/relationships/customXml" Target="../ink/ink16.xml"/><Relationship Id="rId57" Type="http://schemas.openxmlformats.org/officeDocument/2006/relationships/image" Target="../media/image32.png"/><Relationship Id="rId106" Type="http://schemas.openxmlformats.org/officeDocument/2006/relationships/customXml" Target="../ink/ink51.xml"/><Relationship Id="rId127" Type="http://schemas.openxmlformats.org/officeDocument/2006/relationships/image" Target="../media/image67.png"/><Relationship Id="rId10" Type="http://schemas.openxmlformats.org/officeDocument/2006/relationships/customXml" Target="../ink/ink3.xml"/><Relationship Id="rId31" Type="http://schemas.openxmlformats.org/officeDocument/2006/relationships/image" Target="../media/image19.png"/><Relationship Id="rId52" Type="http://schemas.openxmlformats.org/officeDocument/2006/relationships/customXml" Target="../ink/ink24.xml"/><Relationship Id="rId73" Type="http://schemas.openxmlformats.org/officeDocument/2006/relationships/image" Target="../media/image40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59.xml"/><Relationship Id="rId143" Type="http://schemas.openxmlformats.org/officeDocument/2006/relationships/image" Target="../media/image75.png"/><Relationship Id="rId148" Type="http://schemas.openxmlformats.org/officeDocument/2006/relationships/customXml" Target="../ink/ink72.xml"/><Relationship Id="rId164" Type="http://schemas.openxmlformats.org/officeDocument/2006/relationships/customXml" Target="../ink/ink80.xml"/><Relationship Id="rId169" Type="http://schemas.openxmlformats.org/officeDocument/2006/relationships/image" Target="../media/image88.png"/><Relationship Id="rId185" Type="http://schemas.openxmlformats.org/officeDocument/2006/relationships/image" Target="../media/image9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80" Type="http://schemas.openxmlformats.org/officeDocument/2006/relationships/customXml" Target="../ink/ink88.xml"/><Relationship Id="rId210" Type="http://schemas.openxmlformats.org/officeDocument/2006/relationships/customXml" Target="../ink/ink103.xml"/><Relationship Id="rId215" Type="http://schemas.openxmlformats.org/officeDocument/2006/relationships/image" Target="../media/image111.png"/><Relationship Id="rId236" Type="http://schemas.openxmlformats.org/officeDocument/2006/relationships/customXml" Target="../ink/ink116.xml"/><Relationship Id="rId26" Type="http://schemas.openxmlformats.org/officeDocument/2006/relationships/customXml" Target="../ink/ink11.xml"/><Relationship Id="rId231" Type="http://schemas.openxmlformats.org/officeDocument/2006/relationships/image" Target="../media/image119.png"/><Relationship Id="rId47" Type="http://schemas.openxmlformats.org/officeDocument/2006/relationships/image" Target="../media/image27.png"/><Relationship Id="rId68" Type="http://schemas.openxmlformats.org/officeDocument/2006/relationships/customXml" Target="../ink/ink32.xml"/><Relationship Id="rId89" Type="http://schemas.openxmlformats.org/officeDocument/2006/relationships/image" Target="../media/image48.png"/><Relationship Id="rId112" Type="http://schemas.openxmlformats.org/officeDocument/2006/relationships/customXml" Target="../ink/ink54.xml"/><Relationship Id="rId133" Type="http://schemas.openxmlformats.org/officeDocument/2006/relationships/image" Target="../media/image70.png"/><Relationship Id="rId154" Type="http://schemas.openxmlformats.org/officeDocument/2006/relationships/customXml" Target="../ink/ink75.xml"/><Relationship Id="rId175" Type="http://schemas.openxmlformats.org/officeDocument/2006/relationships/image" Target="../media/image91.png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customXml" Target="../ink/ink6.xml"/><Relationship Id="rId221" Type="http://schemas.openxmlformats.org/officeDocument/2006/relationships/image" Target="../media/image114.png"/><Relationship Id="rId37" Type="http://schemas.openxmlformats.org/officeDocument/2006/relationships/image" Target="../media/image22.png"/><Relationship Id="rId58" Type="http://schemas.openxmlformats.org/officeDocument/2006/relationships/customXml" Target="../ink/ink27.xml"/><Relationship Id="rId79" Type="http://schemas.openxmlformats.org/officeDocument/2006/relationships/image" Target="../media/image43.png"/><Relationship Id="rId102" Type="http://schemas.openxmlformats.org/officeDocument/2006/relationships/customXml" Target="../ink/ink49.xml"/><Relationship Id="rId123" Type="http://schemas.openxmlformats.org/officeDocument/2006/relationships/image" Target="../media/image65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86.png"/><Relationship Id="rId186" Type="http://schemas.openxmlformats.org/officeDocument/2006/relationships/customXml" Target="../ink/ink91.xml"/><Relationship Id="rId211" Type="http://schemas.openxmlformats.org/officeDocument/2006/relationships/image" Target="../media/image109.png"/><Relationship Id="rId232" Type="http://schemas.openxmlformats.org/officeDocument/2006/relationships/customXml" Target="../ink/ink114.xml"/><Relationship Id="rId27" Type="http://schemas.openxmlformats.org/officeDocument/2006/relationships/image" Target="../media/image17.png"/><Relationship Id="rId48" Type="http://schemas.openxmlformats.org/officeDocument/2006/relationships/customXml" Target="../ink/ink22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81.png"/><Relationship Id="rId176" Type="http://schemas.openxmlformats.org/officeDocument/2006/relationships/customXml" Target="../ink/ink86.xml"/><Relationship Id="rId197" Type="http://schemas.openxmlformats.org/officeDocument/2006/relationships/image" Target="../media/image102.png"/><Relationship Id="rId201" Type="http://schemas.openxmlformats.org/officeDocument/2006/relationships/image" Target="../media/image104.png"/><Relationship Id="rId222" Type="http://schemas.openxmlformats.org/officeDocument/2006/relationships/customXml" Target="../ink/ink109.xml"/><Relationship Id="rId17" Type="http://schemas.openxmlformats.org/officeDocument/2006/relationships/image" Target="../media/image12.png"/><Relationship Id="rId38" Type="http://schemas.openxmlformats.org/officeDocument/2006/relationships/customXml" Target="../ink/ink17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49.png"/><Relationship Id="rId145" Type="http://schemas.openxmlformats.org/officeDocument/2006/relationships/image" Target="../media/image76.png"/><Relationship Id="rId166" Type="http://schemas.openxmlformats.org/officeDocument/2006/relationships/customXml" Target="../ink/ink81.xml"/><Relationship Id="rId187" Type="http://schemas.openxmlformats.org/officeDocument/2006/relationships/image" Target="../media/image97.png"/><Relationship Id="rId1" Type="http://schemas.openxmlformats.org/officeDocument/2006/relationships/themeOverride" Target="../theme/themeOverride2.xml"/><Relationship Id="rId212" Type="http://schemas.openxmlformats.org/officeDocument/2006/relationships/customXml" Target="../ink/ink104.xml"/><Relationship Id="rId233" Type="http://schemas.openxmlformats.org/officeDocument/2006/relationships/image" Target="../media/image120.png"/><Relationship Id="rId28" Type="http://schemas.openxmlformats.org/officeDocument/2006/relationships/customXml" Target="../ink/ink12.xml"/><Relationship Id="rId49" Type="http://schemas.openxmlformats.org/officeDocument/2006/relationships/image" Target="../media/image28.png"/><Relationship Id="rId114" Type="http://schemas.openxmlformats.org/officeDocument/2006/relationships/customXml" Target="../ink/ink55.xml"/><Relationship Id="rId60" Type="http://schemas.openxmlformats.org/officeDocument/2006/relationships/customXml" Target="../ink/ink28.xml"/><Relationship Id="rId81" Type="http://schemas.openxmlformats.org/officeDocument/2006/relationships/image" Target="../media/image44.png"/><Relationship Id="rId135" Type="http://schemas.openxmlformats.org/officeDocument/2006/relationships/image" Target="../media/image71.png"/><Relationship Id="rId156" Type="http://schemas.openxmlformats.org/officeDocument/2006/relationships/customXml" Target="../ink/ink76.xml"/><Relationship Id="rId177" Type="http://schemas.openxmlformats.org/officeDocument/2006/relationships/image" Target="../media/image92.png"/><Relationship Id="rId198" Type="http://schemas.openxmlformats.org/officeDocument/2006/relationships/customXml" Target="../ink/ink97.xml"/><Relationship Id="rId202" Type="http://schemas.openxmlformats.org/officeDocument/2006/relationships/customXml" Target="../ink/ink99.xml"/><Relationship Id="rId223" Type="http://schemas.openxmlformats.org/officeDocument/2006/relationships/image" Target="../media/image115.png"/><Relationship Id="rId18" Type="http://schemas.openxmlformats.org/officeDocument/2006/relationships/customXml" Target="../ink/ink7.xml"/><Relationship Id="rId39" Type="http://schemas.openxmlformats.org/officeDocument/2006/relationships/image" Target="../media/image23.png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66.png"/><Relationship Id="rId146" Type="http://schemas.openxmlformats.org/officeDocument/2006/relationships/customXml" Target="../ink/ink71.xml"/><Relationship Id="rId167" Type="http://schemas.openxmlformats.org/officeDocument/2006/relationships/image" Target="../media/image87.png"/><Relationship Id="rId188" Type="http://schemas.openxmlformats.org/officeDocument/2006/relationships/customXml" Target="../ink/ink92.xml"/><Relationship Id="rId71" Type="http://schemas.openxmlformats.org/officeDocument/2006/relationships/image" Target="../media/image39.png"/><Relationship Id="rId92" Type="http://schemas.openxmlformats.org/officeDocument/2006/relationships/customXml" Target="../ink/ink44.xml"/><Relationship Id="rId213" Type="http://schemas.openxmlformats.org/officeDocument/2006/relationships/image" Target="../media/image110.png"/><Relationship Id="rId234" Type="http://schemas.openxmlformats.org/officeDocument/2006/relationships/customXml" Target="../ink/ink115.xml"/><Relationship Id="rId2" Type="http://schemas.openxmlformats.org/officeDocument/2006/relationships/slideLayout" Target="../slideLayouts/slideLayout7.xml"/><Relationship Id="rId29" Type="http://schemas.openxmlformats.org/officeDocument/2006/relationships/image" Target="../media/image18.png"/><Relationship Id="rId40" Type="http://schemas.openxmlformats.org/officeDocument/2006/relationships/customXml" Target="../ink/ink18.xml"/><Relationship Id="rId115" Type="http://schemas.openxmlformats.org/officeDocument/2006/relationships/image" Target="../media/image61.png"/><Relationship Id="rId136" Type="http://schemas.openxmlformats.org/officeDocument/2006/relationships/customXml" Target="../ink/ink66.xml"/><Relationship Id="rId157" Type="http://schemas.openxmlformats.org/officeDocument/2006/relationships/image" Target="../media/image82.png"/><Relationship Id="rId178" Type="http://schemas.openxmlformats.org/officeDocument/2006/relationships/customXml" Target="../ink/ink87.xml"/><Relationship Id="rId61" Type="http://schemas.openxmlformats.org/officeDocument/2006/relationships/image" Target="../media/image34.png"/><Relationship Id="rId82" Type="http://schemas.openxmlformats.org/officeDocument/2006/relationships/customXml" Target="../ink/ink39.xml"/><Relationship Id="rId199" Type="http://schemas.openxmlformats.org/officeDocument/2006/relationships/image" Target="../media/image103.png"/><Relationship Id="rId203" Type="http://schemas.openxmlformats.org/officeDocument/2006/relationships/image" Target="../media/image105.png"/><Relationship Id="rId19" Type="http://schemas.openxmlformats.org/officeDocument/2006/relationships/image" Target="../media/image13.png"/><Relationship Id="rId224" Type="http://schemas.openxmlformats.org/officeDocument/2006/relationships/customXml" Target="../ink/ink110.xml"/><Relationship Id="rId30" Type="http://schemas.openxmlformats.org/officeDocument/2006/relationships/customXml" Target="../ink/ink13.xml"/><Relationship Id="rId105" Type="http://schemas.openxmlformats.org/officeDocument/2006/relationships/image" Target="../media/image56.png"/><Relationship Id="rId126" Type="http://schemas.openxmlformats.org/officeDocument/2006/relationships/customXml" Target="../ink/ink61.xml"/><Relationship Id="rId147" Type="http://schemas.openxmlformats.org/officeDocument/2006/relationships/image" Target="../media/image77.png"/><Relationship Id="rId168" Type="http://schemas.openxmlformats.org/officeDocument/2006/relationships/customXml" Target="../ink/ink82.xml"/><Relationship Id="rId51" Type="http://schemas.openxmlformats.org/officeDocument/2006/relationships/image" Target="../media/image29.png"/><Relationship Id="rId72" Type="http://schemas.openxmlformats.org/officeDocument/2006/relationships/customXml" Target="../ink/ink34.xml"/><Relationship Id="rId93" Type="http://schemas.openxmlformats.org/officeDocument/2006/relationships/image" Target="../media/image50.png"/><Relationship Id="rId189" Type="http://schemas.openxmlformats.org/officeDocument/2006/relationships/image" Target="../media/image98.png"/><Relationship Id="rId3" Type="http://schemas.openxmlformats.org/officeDocument/2006/relationships/image" Target="../media/image2.png"/><Relationship Id="rId214" Type="http://schemas.openxmlformats.org/officeDocument/2006/relationships/customXml" Target="../ink/ink105.xml"/><Relationship Id="rId235" Type="http://schemas.openxmlformats.org/officeDocument/2006/relationships/image" Target="../media/image121.png"/><Relationship Id="rId116" Type="http://schemas.openxmlformats.org/officeDocument/2006/relationships/customXml" Target="../ink/ink56.xml"/><Relationship Id="rId137" Type="http://schemas.openxmlformats.org/officeDocument/2006/relationships/image" Target="../media/image72.png"/><Relationship Id="rId158" Type="http://schemas.openxmlformats.org/officeDocument/2006/relationships/customXml" Target="../ink/ink77.xml"/><Relationship Id="rId20" Type="http://schemas.openxmlformats.org/officeDocument/2006/relationships/customXml" Target="../ink/ink8.xml"/><Relationship Id="rId41" Type="http://schemas.openxmlformats.org/officeDocument/2006/relationships/image" Target="../media/image24.png"/><Relationship Id="rId62" Type="http://schemas.openxmlformats.org/officeDocument/2006/relationships/customXml" Target="../ink/ink29.xml"/><Relationship Id="rId83" Type="http://schemas.openxmlformats.org/officeDocument/2006/relationships/image" Target="../media/image45.png"/><Relationship Id="rId179" Type="http://schemas.openxmlformats.org/officeDocument/2006/relationships/image" Target="../media/image9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4.xml"/><Relationship Id="rId299" Type="http://schemas.openxmlformats.org/officeDocument/2006/relationships/customXml" Target="../ink/ink265.xml"/><Relationship Id="rId21" Type="http://schemas.openxmlformats.org/officeDocument/2006/relationships/customXml" Target="../ink/ink126.xml"/><Relationship Id="rId63" Type="http://schemas.openxmlformats.org/officeDocument/2006/relationships/customXml" Target="../ink/ink147.xml"/><Relationship Id="rId159" Type="http://schemas.openxmlformats.org/officeDocument/2006/relationships/customXml" Target="../ink/ink195.xml"/><Relationship Id="rId324" Type="http://schemas.openxmlformats.org/officeDocument/2006/relationships/image" Target="../media/image231.png"/><Relationship Id="rId366" Type="http://schemas.openxmlformats.org/officeDocument/2006/relationships/image" Target="../media/image251.png"/><Relationship Id="rId170" Type="http://schemas.openxmlformats.org/officeDocument/2006/relationships/image" Target="../media/image154.png"/><Relationship Id="rId226" Type="http://schemas.openxmlformats.org/officeDocument/2006/relationships/image" Target="../media/image182.png"/><Relationship Id="rId268" Type="http://schemas.openxmlformats.org/officeDocument/2006/relationships/image" Target="../media/image203.png"/><Relationship Id="rId32" Type="http://schemas.openxmlformats.org/officeDocument/2006/relationships/image" Target="../media/image85.png"/><Relationship Id="rId74" Type="http://schemas.openxmlformats.org/officeDocument/2006/relationships/image" Target="../media/image106.png"/><Relationship Id="rId128" Type="http://schemas.openxmlformats.org/officeDocument/2006/relationships/image" Target="../media/image133.png"/><Relationship Id="rId335" Type="http://schemas.openxmlformats.org/officeDocument/2006/relationships/customXml" Target="../ink/ink283.xml"/><Relationship Id="rId5" Type="http://schemas.openxmlformats.org/officeDocument/2006/relationships/customXml" Target="../ink/ink118.xml"/><Relationship Id="rId181" Type="http://schemas.openxmlformats.org/officeDocument/2006/relationships/customXml" Target="../ink/ink206.xml"/><Relationship Id="rId237" Type="http://schemas.openxmlformats.org/officeDocument/2006/relationships/customXml" Target="../ink/ink234.xml"/><Relationship Id="rId279" Type="http://schemas.openxmlformats.org/officeDocument/2006/relationships/customXml" Target="../ink/ink255.xml"/><Relationship Id="rId43" Type="http://schemas.openxmlformats.org/officeDocument/2006/relationships/customXml" Target="../ink/ink137.xml"/><Relationship Id="rId139" Type="http://schemas.openxmlformats.org/officeDocument/2006/relationships/customXml" Target="../ink/ink185.xml"/><Relationship Id="rId290" Type="http://schemas.openxmlformats.org/officeDocument/2006/relationships/image" Target="../media/image214.png"/><Relationship Id="rId304" Type="http://schemas.openxmlformats.org/officeDocument/2006/relationships/image" Target="../media/image221.png"/><Relationship Id="rId346" Type="http://schemas.openxmlformats.org/officeDocument/2006/relationships/customXml" Target="../ink/ink289.xml"/><Relationship Id="rId85" Type="http://schemas.openxmlformats.org/officeDocument/2006/relationships/customXml" Target="../ink/ink158.xml"/><Relationship Id="rId150" Type="http://schemas.openxmlformats.org/officeDocument/2006/relationships/image" Target="../media/image144.png"/><Relationship Id="rId192" Type="http://schemas.openxmlformats.org/officeDocument/2006/relationships/image" Target="../media/image165.png"/><Relationship Id="rId206" Type="http://schemas.openxmlformats.org/officeDocument/2006/relationships/image" Target="../media/image172.png"/><Relationship Id="rId248" Type="http://schemas.openxmlformats.org/officeDocument/2006/relationships/image" Target="../media/image193.png"/><Relationship Id="rId12" Type="http://schemas.openxmlformats.org/officeDocument/2006/relationships/image" Target="../media/image75.png"/><Relationship Id="rId108" Type="http://schemas.openxmlformats.org/officeDocument/2006/relationships/image" Target="../media/image123.png"/><Relationship Id="rId315" Type="http://schemas.openxmlformats.org/officeDocument/2006/relationships/customXml" Target="../ink/ink273.xml"/><Relationship Id="rId357" Type="http://schemas.openxmlformats.org/officeDocument/2006/relationships/customXml" Target="../ink/ink295.xml"/><Relationship Id="rId54" Type="http://schemas.openxmlformats.org/officeDocument/2006/relationships/image" Target="../media/image96.png"/><Relationship Id="rId96" Type="http://schemas.openxmlformats.org/officeDocument/2006/relationships/image" Target="../media/image117.png"/><Relationship Id="rId161" Type="http://schemas.openxmlformats.org/officeDocument/2006/relationships/customXml" Target="../ink/ink196.xml"/><Relationship Id="rId217" Type="http://schemas.openxmlformats.org/officeDocument/2006/relationships/customXml" Target="../ink/ink224.xml"/><Relationship Id="rId259" Type="http://schemas.openxmlformats.org/officeDocument/2006/relationships/customXml" Target="../ink/ink245.xml"/><Relationship Id="rId23" Type="http://schemas.openxmlformats.org/officeDocument/2006/relationships/customXml" Target="../ink/ink127.xml"/><Relationship Id="rId119" Type="http://schemas.openxmlformats.org/officeDocument/2006/relationships/customXml" Target="../ink/ink175.xml"/><Relationship Id="rId270" Type="http://schemas.openxmlformats.org/officeDocument/2006/relationships/image" Target="../media/image204.png"/><Relationship Id="rId326" Type="http://schemas.openxmlformats.org/officeDocument/2006/relationships/image" Target="../media/image232.png"/><Relationship Id="rId65" Type="http://schemas.openxmlformats.org/officeDocument/2006/relationships/customXml" Target="../ink/ink148.xml"/><Relationship Id="rId130" Type="http://schemas.openxmlformats.org/officeDocument/2006/relationships/image" Target="../media/image134.png"/><Relationship Id="rId368" Type="http://schemas.openxmlformats.org/officeDocument/2006/relationships/image" Target="../media/image252.png"/><Relationship Id="rId172" Type="http://schemas.openxmlformats.org/officeDocument/2006/relationships/image" Target="../media/image155.png"/><Relationship Id="rId228" Type="http://schemas.openxmlformats.org/officeDocument/2006/relationships/image" Target="../media/image183.png"/><Relationship Id="rId281" Type="http://schemas.openxmlformats.org/officeDocument/2006/relationships/customXml" Target="../ink/ink256.xml"/><Relationship Id="rId337" Type="http://schemas.openxmlformats.org/officeDocument/2006/relationships/customXml" Target="../ink/ink284.xml"/><Relationship Id="rId34" Type="http://schemas.openxmlformats.org/officeDocument/2006/relationships/image" Target="../media/image86.png"/><Relationship Id="rId76" Type="http://schemas.openxmlformats.org/officeDocument/2006/relationships/image" Target="../media/image107.png"/><Relationship Id="rId141" Type="http://schemas.openxmlformats.org/officeDocument/2006/relationships/customXml" Target="../ink/ink186.xml"/><Relationship Id="rId7" Type="http://schemas.openxmlformats.org/officeDocument/2006/relationships/customXml" Target="../ink/ink119.xml"/><Relationship Id="rId183" Type="http://schemas.openxmlformats.org/officeDocument/2006/relationships/customXml" Target="../ink/ink207.xml"/><Relationship Id="rId239" Type="http://schemas.openxmlformats.org/officeDocument/2006/relationships/customXml" Target="../ink/ink235.xml"/><Relationship Id="rId250" Type="http://schemas.openxmlformats.org/officeDocument/2006/relationships/image" Target="../media/image194.png"/><Relationship Id="rId292" Type="http://schemas.openxmlformats.org/officeDocument/2006/relationships/image" Target="../media/image215.png"/><Relationship Id="rId306" Type="http://schemas.openxmlformats.org/officeDocument/2006/relationships/image" Target="../media/image222.png"/><Relationship Id="rId45" Type="http://schemas.openxmlformats.org/officeDocument/2006/relationships/customXml" Target="../ink/ink138.xml"/><Relationship Id="rId87" Type="http://schemas.openxmlformats.org/officeDocument/2006/relationships/customXml" Target="../ink/ink159.xml"/><Relationship Id="rId110" Type="http://schemas.openxmlformats.org/officeDocument/2006/relationships/image" Target="../media/image124.png"/><Relationship Id="rId348" Type="http://schemas.openxmlformats.org/officeDocument/2006/relationships/customXml" Target="../ink/ink290.xml"/><Relationship Id="rId152" Type="http://schemas.openxmlformats.org/officeDocument/2006/relationships/image" Target="../media/image145.png"/><Relationship Id="rId194" Type="http://schemas.openxmlformats.org/officeDocument/2006/relationships/image" Target="../media/image166.png"/><Relationship Id="rId208" Type="http://schemas.openxmlformats.org/officeDocument/2006/relationships/image" Target="../media/image173.png"/><Relationship Id="rId261" Type="http://schemas.openxmlformats.org/officeDocument/2006/relationships/customXml" Target="../ink/ink246.xml"/><Relationship Id="rId14" Type="http://schemas.openxmlformats.org/officeDocument/2006/relationships/image" Target="../media/image76.png"/><Relationship Id="rId56" Type="http://schemas.openxmlformats.org/officeDocument/2006/relationships/image" Target="../media/image97.png"/><Relationship Id="rId317" Type="http://schemas.openxmlformats.org/officeDocument/2006/relationships/customXml" Target="../ink/ink274.xml"/><Relationship Id="rId359" Type="http://schemas.openxmlformats.org/officeDocument/2006/relationships/customXml" Target="../ink/ink296.xml"/><Relationship Id="rId98" Type="http://schemas.openxmlformats.org/officeDocument/2006/relationships/image" Target="../media/image118.png"/><Relationship Id="rId121" Type="http://schemas.openxmlformats.org/officeDocument/2006/relationships/customXml" Target="../ink/ink176.xml"/><Relationship Id="rId163" Type="http://schemas.openxmlformats.org/officeDocument/2006/relationships/customXml" Target="../ink/ink197.xml"/><Relationship Id="rId219" Type="http://schemas.openxmlformats.org/officeDocument/2006/relationships/customXml" Target="../ink/ink225.xml"/><Relationship Id="rId230" Type="http://schemas.openxmlformats.org/officeDocument/2006/relationships/image" Target="../media/image184.png"/><Relationship Id="rId25" Type="http://schemas.openxmlformats.org/officeDocument/2006/relationships/customXml" Target="../ink/ink128.xml"/><Relationship Id="rId67" Type="http://schemas.openxmlformats.org/officeDocument/2006/relationships/customXml" Target="../ink/ink149.xml"/><Relationship Id="rId272" Type="http://schemas.openxmlformats.org/officeDocument/2006/relationships/image" Target="../media/image205.png"/><Relationship Id="rId328" Type="http://schemas.openxmlformats.org/officeDocument/2006/relationships/image" Target="../media/image233.png"/><Relationship Id="rId132" Type="http://schemas.openxmlformats.org/officeDocument/2006/relationships/image" Target="../media/image135.png"/><Relationship Id="rId174" Type="http://schemas.openxmlformats.org/officeDocument/2006/relationships/image" Target="../media/image156.png"/><Relationship Id="rId220" Type="http://schemas.openxmlformats.org/officeDocument/2006/relationships/image" Target="../media/image179.png"/><Relationship Id="rId241" Type="http://schemas.openxmlformats.org/officeDocument/2006/relationships/customXml" Target="../ink/ink236.xml"/><Relationship Id="rId15" Type="http://schemas.openxmlformats.org/officeDocument/2006/relationships/customXml" Target="../ink/ink123.xml"/><Relationship Id="rId36" Type="http://schemas.openxmlformats.org/officeDocument/2006/relationships/image" Target="../media/image87.png"/><Relationship Id="rId57" Type="http://schemas.openxmlformats.org/officeDocument/2006/relationships/customXml" Target="../ink/ink144.xml"/><Relationship Id="rId262" Type="http://schemas.openxmlformats.org/officeDocument/2006/relationships/image" Target="../media/image200.png"/><Relationship Id="rId283" Type="http://schemas.openxmlformats.org/officeDocument/2006/relationships/customXml" Target="../ink/ink257.xml"/><Relationship Id="rId318" Type="http://schemas.openxmlformats.org/officeDocument/2006/relationships/image" Target="../media/image228.png"/><Relationship Id="rId339" Type="http://schemas.openxmlformats.org/officeDocument/2006/relationships/customXml" Target="../ink/ink285.xml"/><Relationship Id="rId78" Type="http://schemas.openxmlformats.org/officeDocument/2006/relationships/image" Target="../media/image108.png"/><Relationship Id="rId99" Type="http://schemas.openxmlformats.org/officeDocument/2006/relationships/customXml" Target="../ink/ink165.xml"/><Relationship Id="rId101" Type="http://schemas.openxmlformats.org/officeDocument/2006/relationships/customXml" Target="../ink/ink166.xml"/><Relationship Id="rId122" Type="http://schemas.openxmlformats.org/officeDocument/2006/relationships/image" Target="../media/image130.png"/><Relationship Id="rId143" Type="http://schemas.openxmlformats.org/officeDocument/2006/relationships/customXml" Target="../ink/ink187.xml"/><Relationship Id="rId164" Type="http://schemas.openxmlformats.org/officeDocument/2006/relationships/image" Target="../media/image151.png"/><Relationship Id="rId185" Type="http://schemas.openxmlformats.org/officeDocument/2006/relationships/customXml" Target="../ink/ink208.xml"/><Relationship Id="rId350" Type="http://schemas.openxmlformats.org/officeDocument/2006/relationships/customXml" Target="../ink/ink291.xml"/><Relationship Id="rId9" Type="http://schemas.openxmlformats.org/officeDocument/2006/relationships/customXml" Target="../ink/ink120.xml"/><Relationship Id="rId210" Type="http://schemas.openxmlformats.org/officeDocument/2006/relationships/image" Target="../media/image174.png"/><Relationship Id="rId26" Type="http://schemas.openxmlformats.org/officeDocument/2006/relationships/image" Target="../media/image82.png"/><Relationship Id="rId231" Type="http://schemas.openxmlformats.org/officeDocument/2006/relationships/customXml" Target="../ink/ink231.xml"/><Relationship Id="rId252" Type="http://schemas.openxmlformats.org/officeDocument/2006/relationships/image" Target="../media/image195.png"/><Relationship Id="rId273" Type="http://schemas.openxmlformats.org/officeDocument/2006/relationships/customXml" Target="../ink/ink252.xml"/><Relationship Id="rId294" Type="http://schemas.openxmlformats.org/officeDocument/2006/relationships/image" Target="../media/image216.png"/><Relationship Id="rId308" Type="http://schemas.openxmlformats.org/officeDocument/2006/relationships/image" Target="../media/image223.png"/><Relationship Id="rId329" Type="http://schemas.openxmlformats.org/officeDocument/2006/relationships/customXml" Target="../ink/ink280.xml"/><Relationship Id="rId47" Type="http://schemas.openxmlformats.org/officeDocument/2006/relationships/customXml" Target="../ink/ink139.xml"/><Relationship Id="rId68" Type="http://schemas.openxmlformats.org/officeDocument/2006/relationships/image" Target="../media/image103.png"/><Relationship Id="rId89" Type="http://schemas.openxmlformats.org/officeDocument/2006/relationships/customXml" Target="../ink/ink160.xml"/><Relationship Id="rId112" Type="http://schemas.openxmlformats.org/officeDocument/2006/relationships/image" Target="../media/image125.png"/><Relationship Id="rId133" Type="http://schemas.openxmlformats.org/officeDocument/2006/relationships/customXml" Target="../ink/ink182.xml"/><Relationship Id="rId154" Type="http://schemas.openxmlformats.org/officeDocument/2006/relationships/image" Target="../media/image146.png"/><Relationship Id="rId175" Type="http://schemas.openxmlformats.org/officeDocument/2006/relationships/customXml" Target="../ink/ink203.xml"/><Relationship Id="rId340" Type="http://schemas.openxmlformats.org/officeDocument/2006/relationships/customXml" Target="../ink/ink286.xml"/><Relationship Id="rId361" Type="http://schemas.openxmlformats.org/officeDocument/2006/relationships/customXml" Target="../ink/ink297.xml"/><Relationship Id="rId196" Type="http://schemas.openxmlformats.org/officeDocument/2006/relationships/image" Target="../media/image167.png"/><Relationship Id="rId200" Type="http://schemas.openxmlformats.org/officeDocument/2006/relationships/image" Target="../media/image169.png"/><Relationship Id="rId16" Type="http://schemas.openxmlformats.org/officeDocument/2006/relationships/image" Target="../media/image77.png"/><Relationship Id="rId221" Type="http://schemas.openxmlformats.org/officeDocument/2006/relationships/customXml" Target="../ink/ink226.xml"/><Relationship Id="rId242" Type="http://schemas.openxmlformats.org/officeDocument/2006/relationships/image" Target="../media/image190.png"/><Relationship Id="rId263" Type="http://schemas.openxmlformats.org/officeDocument/2006/relationships/customXml" Target="../ink/ink247.xml"/><Relationship Id="rId284" Type="http://schemas.openxmlformats.org/officeDocument/2006/relationships/image" Target="../media/image211.png"/><Relationship Id="rId319" Type="http://schemas.openxmlformats.org/officeDocument/2006/relationships/customXml" Target="../ink/ink275.xml"/><Relationship Id="rId37" Type="http://schemas.openxmlformats.org/officeDocument/2006/relationships/customXml" Target="../ink/ink134.xml"/><Relationship Id="rId58" Type="http://schemas.openxmlformats.org/officeDocument/2006/relationships/image" Target="../media/image98.png"/><Relationship Id="rId79" Type="http://schemas.openxmlformats.org/officeDocument/2006/relationships/customXml" Target="../ink/ink155.xml"/><Relationship Id="rId102" Type="http://schemas.openxmlformats.org/officeDocument/2006/relationships/image" Target="../media/image120.png"/><Relationship Id="rId123" Type="http://schemas.openxmlformats.org/officeDocument/2006/relationships/customXml" Target="../ink/ink177.xml"/><Relationship Id="rId144" Type="http://schemas.openxmlformats.org/officeDocument/2006/relationships/image" Target="../media/image141.png"/><Relationship Id="rId330" Type="http://schemas.openxmlformats.org/officeDocument/2006/relationships/image" Target="../media/image234.png"/><Relationship Id="rId90" Type="http://schemas.openxmlformats.org/officeDocument/2006/relationships/image" Target="../media/image114.png"/><Relationship Id="rId165" Type="http://schemas.openxmlformats.org/officeDocument/2006/relationships/customXml" Target="../ink/ink198.xml"/><Relationship Id="rId186" Type="http://schemas.openxmlformats.org/officeDocument/2006/relationships/image" Target="../media/image162.png"/><Relationship Id="rId351" Type="http://schemas.openxmlformats.org/officeDocument/2006/relationships/image" Target="../media/image244.png"/><Relationship Id="rId211" Type="http://schemas.openxmlformats.org/officeDocument/2006/relationships/customXml" Target="../ink/ink221.xml"/><Relationship Id="rId232" Type="http://schemas.openxmlformats.org/officeDocument/2006/relationships/image" Target="../media/image185.png"/><Relationship Id="rId253" Type="http://schemas.openxmlformats.org/officeDocument/2006/relationships/customXml" Target="../ink/ink242.xml"/><Relationship Id="rId274" Type="http://schemas.openxmlformats.org/officeDocument/2006/relationships/image" Target="../media/image206.png"/><Relationship Id="rId295" Type="http://schemas.openxmlformats.org/officeDocument/2006/relationships/customXml" Target="../ink/ink263.xml"/><Relationship Id="rId309" Type="http://schemas.openxmlformats.org/officeDocument/2006/relationships/customXml" Target="../ink/ink270.xml"/><Relationship Id="rId27" Type="http://schemas.openxmlformats.org/officeDocument/2006/relationships/customXml" Target="../ink/ink129.xml"/><Relationship Id="rId48" Type="http://schemas.openxmlformats.org/officeDocument/2006/relationships/image" Target="../media/image93.png"/><Relationship Id="rId69" Type="http://schemas.openxmlformats.org/officeDocument/2006/relationships/customXml" Target="../ink/ink150.xml"/><Relationship Id="rId113" Type="http://schemas.openxmlformats.org/officeDocument/2006/relationships/customXml" Target="../ink/ink172.xml"/><Relationship Id="rId134" Type="http://schemas.openxmlformats.org/officeDocument/2006/relationships/image" Target="../media/image136.png"/><Relationship Id="rId320" Type="http://schemas.openxmlformats.org/officeDocument/2006/relationships/image" Target="../media/image229.png"/><Relationship Id="rId80" Type="http://schemas.openxmlformats.org/officeDocument/2006/relationships/image" Target="../media/image109.png"/><Relationship Id="rId155" Type="http://schemas.openxmlformats.org/officeDocument/2006/relationships/customXml" Target="../ink/ink193.xml"/><Relationship Id="rId176" Type="http://schemas.openxmlformats.org/officeDocument/2006/relationships/image" Target="../media/image157.png"/><Relationship Id="rId197" Type="http://schemas.openxmlformats.org/officeDocument/2006/relationships/customXml" Target="../ink/ink214.xml"/><Relationship Id="rId341" Type="http://schemas.openxmlformats.org/officeDocument/2006/relationships/image" Target="../media/image239.png"/><Relationship Id="rId362" Type="http://schemas.openxmlformats.org/officeDocument/2006/relationships/image" Target="../media/image249.png"/><Relationship Id="rId201" Type="http://schemas.openxmlformats.org/officeDocument/2006/relationships/customXml" Target="../ink/ink216.xml"/><Relationship Id="rId222" Type="http://schemas.openxmlformats.org/officeDocument/2006/relationships/image" Target="../media/image180.png"/><Relationship Id="rId243" Type="http://schemas.openxmlformats.org/officeDocument/2006/relationships/customXml" Target="../ink/ink237.xml"/><Relationship Id="rId264" Type="http://schemas.openxmlformats.org/officeDocument/2006/relationships/image" Target="../media/image201.png"/><Relationship Id="rId285" Type="http://schemas.openxmlformats.org/officeDocument/2006/relationships/customXml" Target="../ink/ink258.xml"/><Relationship Id="rId17" Type="http://schemas.openxmlformats.org/officeDocument/2006/relationships/customXml" Target="../ink/ink124.xml"/><Relationship Id="rId38" Type="http://schemas.openxmlformats.org/officeDocument/2006/relationships/image" Target="../media/image88.png"/><Relationship Id="rId59" Type="http://schemas.openxmlformats.org/officeDocument/2006/relationships/customXml" Target="../ink/ink145.xml"/><Relationship Id="rId103" Type="http://schemas.openxmlformats.org/officeDocument/2006/relationships/customXml" Target="../ink/ink167.xml"/><Relationship Id="rId124" Type="http://schemas.openxmlformats.org/officeDocument/2006/relationships/image" Target="../media/image131.png"/><Relationship Id="rId310" Type="http://schemas.openxmlformats.org/officeDocument/2006/relationships/image" Target="../media/image224.png"/><Relationship Id="rId70" Type="http://schemas.openxmlformats.org/officeDocument/2006/relationships/image" Target="../media/image104.png"/><Relationship Id="rId91" Type="http://schemas.openxmlformats.org/officeDocument/2006/relationships/customXml" Target="../ink/ink161.xml"/><Relationship Id="rId145" Type="http://schemas.openxmlformats.org/officeDocument/2006/relationships/customXml" Target="../ink/ink188.xml"/><Relationship Id="rId166" Type="http://schemas.openxmlformats.org/officeDocument/2006/relationships/image" Target="../media/image152.png"/><Relationship Id="rId187" Type="http://schemas.openxmlformats.org/officeDocument/2006/relationships/customXml" Target="../ink/ink209.xml"/><Relationship Id="rId331" Type="http://schemas.openxmlformats.org/officeDocument/2006/relationships/customXml" Target="../ink/ink281.xml"/><Relationship Id="rId352" Type="http://schemas.openxmlformats.org/officeDocument/2006/relationships/customXml" Target="../ink/ink292.xml"/><Relationship Id="rId1" Type="http://schemas.openxmlformats.org/officeDocument/2006/relationships/themeOverride" Target="../theme/themeOverride3.xml"/><Relationship Id="rId212" Type="http://schemas.openxmlformats.org/officeDocument/2006/relationships/image" Target="../media/image175.png"/><Relationship Id="rId233" Type="http://schemas.openxmlformats.org/officeDocument/2006/relationships/customXml" Target="../ink/ink232.xml"/><Relationship Id="rId254" Type="http://schemas.openxmlformats.org/officeDocument/2006/relationships/image" Target="../media/image196.png"/><Relationship Id="rId28" Type="http://schemas.openxmlformats.org/officeDocument/2006/relationships/image" Target="../media/image83.png"/><Relationship Id="rId49" Type="http://schemas.openxmlformats.org/officeDocument/2006/relationships/customXml" Target="../ink/ink140.xml"/><Relationship Id="rId114" Type="http://schemas.openxmlformats.org/officeDocument/2006/relationships/image" Target="../media/image126.png"/><Relationship Id="rId275" Type="http://schemas.openxmlformats.org/officeDocument/2006/relationships/customXml" Target="../ink/ink253.xml"/><Relationship Id="rId296" Type="http://schemas.openxmlformats.org/officeDocument/2006/relationships/image" Target="../media/image217.png"/><Relationship Id="rId300" Type="http://schemas.openxmlformats.org/officeDocument/2006/relationships/image" Target="../media/image219.png"/><Relationship Id="rId60" Type="http://schemas.openxmlformats.org/officeDocument/2006/relationships/image" Target="../media/image99.png"/><Relationship Id="rId81" Type="http://schemas.openxmlformats.org/officeDocument/2006/relationships/customXml" Target="../ink/ink156.xml"/><Relationship Id="rId135" Type="http://schemas.openxmlformats.org/officeDocument/2006/relationships/customXml" Target="../ink/ink183.xml"/><Relationship Id="rId156" Type="http://schemas.openxmlformats.org/officeDocument/2006/relationships/image" Target="../media/image147.png"/><Relationship Id="rId177" Type="http://schemas.openxmlformats.org/officeDocument/2006/relationships/customXml" Target="../ink/ink204.xml"/><Relationship Id="rId198" Type="http://schemas.openxmlformats.org/officeDocument/2006/relationships/image" Target="../media/image168.png"/><Relationship Id="rId321" Type="http://schemas.openxmlformats.org/officeDocument/2006/relationships/customXml" Target="../ink/ink276.xml"/><Relationship Id="rId342" Type="http://schemas.openxmlformats.org/officeDocument/2006/relationships/customXml" Target="../ink/ink287.xml"/><Relationship Id="rId363" Type="http://schemas.openxmlformats.org/officeDocument/2006/relationships/customXml" Target="../ink/ink298.xml"/><Relationship Id="rId202" Type="http://schemas.openxmlformats.org/officeDocument/2006/relationships/image" Target="../media/image170.png"/><Relationship Id="rId223" Type="http://schemas.openxmlformats.org/officeDocument/2006/relationships/customXml" Target="../ink/ink227.xml"/><Relationship Id="rId244" Type="http://schemas.openxmlformats.org/officeDocument/2006/relationships/image" Target="../media/image191.png"/><Relationship Id="rId18" Type="http://schemas.openxmlformats.org/officeDocument/2006/relationships/image" Target="../media/image78.png"/><Relationship Id="rId39" Type="http://schemas.openxmlformats.org/officeDocument/2006/relationships/customXml" Target="../ink/ink135.xml"/><Relationship Id="rId265" Type="http://schemas.openxmlformats.org/officeDocument/2006/relationships/customXml" Target="../ink/ink248.xml"/><Relationship Id="rId286" Type="http://schemas.openxmlformats.org/officeDocument/2006/relationships/image" Target="../media/image212.png"/><Relationship Id="rId50" Type="http://schemas.openxmlformats.org/officeDocument/2006/relationships/image" Target="../media/image94.png"/><Relationship Id="rId104" Type="http://schemas.openxmlformats.org/officeDocument/2006/relationships/image" Target="../media/image121.png"/><Relationship Id="rId125" Type="http://schemas.openxmlformats.org/officeDocument/2006/relationships/customXml" Target="../ink/ink178.xml"/><Relationship Id="rId146" Type="http://schemas.openxmlformats.org/officeDocument/2006/relationships/image" Target="../media/image142.png"/><Relationship Id="rId167" Type="http://schemas.openxmlformats.org/officeDocument/2006/relationships/customXml" Target="../ink/ink199.xml"/><Relationship Id="rId188" Type="http://schemas.openxmlformats.org/officeDocument/2006/relationships/image" Target="../media/image163.png"/><Relationship Id="rId311" Type="http://schemas.openxmlformats.org/officeDocument/2006/relationships/customXml" Target="../ink/ink271.xml"/><Relationship Id="rId332" Type="http://schemas.openxmlformats.org/officeDocument/2006/relationships/image" Target="../media/image235.png"/><Relationship Id="rId353" Type="http://schemas.openxmlformats.org/officeDocument/2006/relationships/customXml" Target="../ink/ink293.xml"/><Relationship Id="rId71" Type="http://schemas.openxmlformats.org/officeDocument/2006/relationships/customXml" Target="../ink/ink151.xml"/><Relationship Id="rId92" Type="http://schemas.openxmlformats.org/officeDocument/2006/relationships/image" Target="../media/image115.png"/><Relationship Id="rId213" Type="http://schemas.openxmlformats.org/officeDocument/2006/relationships/customXml" Target="../ink/ink222.xml"/><Relationship Id="rId234" Type="http://schemas.openxmlformats.org/officeDocument/2006/relationships/image" Target="../media/image186.png"/><Relationship Id="rId2" Type="http://schemas.openxmlformats.org/officeDocument/2006/relationships/slideLayout" Target="../slideLayouts/slideLayout7.xml"/><Relationship Id="rId29" Type="http://schemas.openxmlformats.org/officeDocument/2006/relationships/customXml" Target="../ink/ink130.xml"/><Relationship Id="rId255" Type="http://schemas.openxmlformats.org/officeDocument/2006/relationships/customXml" Target="../ink/ink243.xml"/><Relationship Id="rId276" Type="http://schemas.openxmlformats.org/officeDocument/2006/relationships/image" Target="../media/image207.png"/><Relationship Id="rId297" Type="http://schemas.openxmlformats.org/officeDocument/2006/relationships/customXml" Target="../ink/ink264.xml"/><Relationship Id="rId40" Type="http://schemas.openxmlformats.org/officeDocument/2006/relationships/image" Target="../media/image89.png"/><Relationship Id="rId115" Type="http://schemas.openxmlformats.org/officeDocument/2006/relationships/customXml" Target="../ink/ink173.xml"/><Relationship Id="rId136" Type="http://schemas.openxmlformats.org/officeDocument/2006/relationships/image" Target="../media/image137.png"/><Relationship Id="rId157" Type="http://schemas.openxmlformats.org/officeDocument/2006/relationships/customXml" Target="../ink/ink194.xml"/><Relationship Id="rId178" Type="http://schemas.openxmlformats.org/officeDocument/2006/relationships/image" Target="../media/image158.png"/><Relationship Id="rId301" Type="http://schemas.openxmlformats.org/officeDocument/2006/relationships/customXml" Target="../ink/ink266.xml"/><Relationship Id="rId322" Type="http://schemas.openxmlformats.org/officeDocument/2006/relationships/image" Target="../media/image230.png"/><Relationship Id="rId343" Type="http://schemas.openxmlformats.org/officeDocument/2006/relationships/image" Target="../media/image240.png"/><Relationship Id="rId364" Type="http://schemas.openxmlformats.org/officeDocument/2006/relationships/image" Target="../media/image250.png"/><Relationship Id="rId61" Type="http://schemas.openxmlformats.org/officeDocument/2006/relationships/customXml" Target="../ink/ink146.xml"/><Relationship Id="rId82" Type="http://schemas.openxmlformats.org/officeDocument/2006/relationships/image" Target="../media/image110.png"/><Relationship Id="rId199" Type="http://schemas.openxmlformats.org/officeDocument/2006/relationships/customXml" Target="../ink/ink215.xml"/><Relationship Id="rId203" Type="http://schemas.openxmlformats.org/officeDocument/2006/relationships/customXml" Target="../ink/ink217.xml"/><Relationship Id="rId19" Type="http://schemas.openxmlformats.org/officeDocument/2006/relationships/customXml" Target="../ink/ink125.xml"/><Relationship Id="rId224" Type="http://schemas.openxmlformats.org/officeDocument/2006/relationships/image" Target="../media/image181.png"/><Relationship Id="rId245" Type="http://schemas.openxmlformats.org/officeDocument/2006/relationships/customXml" Target="../ink/ink238.xml"/><Relationship Id="rId266" Type="http://schemas.openxmlformats.org/officeDocument/2006/relationships/image" Target="../media/image202.png"/><Relationship Id="rId287" Type="http://schemas.openxmlformats.org/officeDocument/2006/relationships/customXml" Target="../ink/ink259.xml"/><Relationship Id="rId30" Type="http://schemas.openxmlformats.org/officeDocument/2006/relationships/image" Target="../media/image84.png"/><Relationship Id="rId105" Type="http://schemas.openxmlformats.org/officeDocument/2006/relationships/customXml" Target="../ink/ink168.xml"/><Relationship Id="rId126" Type="http://schemas.openxmlformats.org/officeDocument/2006/relationships/image" Target="../media/image132.png"/><Relationship Id="rId147" Type="http://schemas.openxmlformats.org/officeDocument/2006/relationships/customXml" Target="../ink/ink189.xml"/><Relationship Id="rId168" Type="http://schemas.openxmlformats.org/officeDocument/2006/relationships/image" Target="../media/image153.png"/><Relationship Id="rId312" Type="http://schemas.openxmlformats.org/officeDocument/2006/relationships/image" Target="../media/image225.png"/><Relationship Id="rId333" Type="http://schemas.openxmlformats.org/officeDocument/2006/relationships/customXml" Target="../ink/ink282.xml"/><Relationship Id="rId354" Type="http://schemas.openxmlformats.org/officeDocument/2006/relationships/image" Target="../media/image245.png"/><Relationship Id="rId51" Type="http://schemas.openxmlformats.org/officeDocument/2006/relationships/customXml" Target="../ink/ink141.xml"/><Relationship Id="rId72" Type="http://schemas.openxmlformats.org/officeDocument/2006/relationships/image" Target="../media/image105.png"/><Relationship Id="rId93" Type="http://schemas.openxmlformats.org/officeDocument/2006/relationships/customXml" Target="../ink/ink162.xml"/><Relationship Id="rId189" Type="http://schemas.openxmlformats.org/officeDocument/2006/relationships/customXml" Target="../ink/ink210.xml"/><Relationship Id="rId3" Type="http://schemas.openxmlformats.org/officeDocument/2006/relationships/customXml" Target="../ink/ink117.xml"/><Relationship Id="rId214" Type="http://schemas.openxmlformats.org/officeDocument/2006/relationships/image" Target="../media/image176.png"/><Relationship Id="rId235" Type="http://schemas.openxmlformats.org/officeDocument/2006/relationships/customXml" Target="../ink/ink233.xml"/><Relationship Id="rId256" Type="http://schemas.openxmlformats.org/officeDocument/2006/relationships/image" Target="../media/image197.png"/><Relationship Id="rId277" Type="http://schemas.openxmlformats.org/officeDocument/2006/relationships/customXml" Target="../ink/ink254.xml"/><Relationship Id="rId298" Type="http://schemas.openxmlformats.org/officeDocument/2006/relationships/image" Target="../media/image218.png"/><Relationship Id="rId116" Type="http://schemas.openxmlformats.org/officeDocument/2006/relationships/image" Target="../media/image127.png"/><Relationship Id="rId137" Type="http://schemas.openxmlformats.org/officeDocument/2006/relationships/customXml" Target="../ink/ink184.xml"/><Relationship Id="rId158" Type="http://schemas.openxmlformats.org/officeDocument/2006/relationships/image" Target="../media/image148.png"/><Relationship Id="rId302" Type="http://schemas.openxmlformats.org/officeDocument/2006/relationships/image" Target="../media/image220.png"/><Relationship Id="rId323" Type="http://schemas.openxmlformats.org/officeDocument/2006/relationships/customXml" Target="../ink/ink277.xml"/><Relationship Id="rId344" Type="http://schemas.openxmlformats.org/officeDocument/2006/relationships/customXml" Target="../ink/ink288.xml"/><Relationship Id="rId20" Type="http://schemas.openxmlformats.org/officeDocument/2006/relationships/image" Target="../media/image79.png"/><Relationship Id="rId41" Type="http://schemas.openxmlformats.org/officeDocument/2006/relationships/customXml" Target="../ink/ink136.xml"/><Relationship Id="rId62" Type="http://schemas.openxmlformats.org/officeDocument/2006/relationships/image" Target="../media/image100.png"/><Relationship Id="rId83" Type="http://schemas.openxmlformats.org/officeDocument/2006/relationships/customXml" Target="../ink/ink157.xml"/><Relationship Id="rId179" Type="http://schemas.openxmlformats.org/officeDocument/2006/relationships/customXml" Target="../ink/ink205.xml"/><Relationship Id="rId365" Type="http://schemas.openxmlformats.org/officeDocument/2006/relationships/customXml" Target="../ink/ink299.xml"/><Relationship Id="rId190" Type="http://schemas.openxmlformats.org/officeDocument/2006/relationships/image" Target="../media/image164.png"/><Relationship Id="rId204" Type="http://schemas.openxmlformats.org/officeDocument/2006/relationships/image" Target="../media/image171.png"/><Relationship Id="rId225" Type="http://schemas.openxmlformats.org/officeDocument/2006/relationships/customXml" Target="../ink/ink228.xml"/><Relationship Id="rId246" Type="http://schemas.openxmlformats.org/officeDocument/2006/relationships/image" Target="../media/image192.png"/><Relationship Id="rId267" Type="http://schemas.openxmlformats.org/officeDocument/2006/relationships/customXml" Target="../ink/ink249.xml"/><Relationship Id="rId288" Type="http://schemas.openxmlformats.org/officeDocument/2006/relationships/image" Target="../media/image213.png"/><Relationship Id="rId106" Type="http://schemas.openxmlformats.org/officeDocument/2006/relationships/image" Target="../media/image1220.png"/><Relationship Id="rId127" Type="http://schemas.openxmlformats.org/officeDocument/2006/relationships/customXml" Target="../ink/ink179.xml"/><Relationship Id="rId313" Type="http://schemas.openxmlformats.org/officeDocument/2006/relationships/customXml" Target="../ink/ink272.xml"/><Relationship Id="rId10" Type="http://schemas.openxmlformats.org/officeDocument/2006/relationships/image" Target="../media/image74.png"/><Relationship Id="rId31" Type="http://schemas.openxmlformats.org/officeDocument/2006/relationships/customXml" Target="../ink/ink131.xml"/><Relationship Id="rId52" Type="http://schemas.openxmlformats.org/officeDocument/2006/relationships/image" Target="../media/image95.png"/><Relationship Id="rId73" Type="http://schemas.openxmlformats.org/officeDocument/2006/relationships/customXml" Target="../ink/ink152.xml"/><Relationship Id="rId94" Type="http://schemas.openxmlformats.org/officeDocument/2006/relationships/image" Target="../media/image116.png"/><Relationship Id="rId148" Type="http://schemas.openxmlformats.org/officeDocument/2006/relationships/image" Target="../media/image143.png"/><Relationship Id="rId169" Type="http://schemas.openxmlformats.org/officeDocument/2006/relationships/customXml" Target="../ink/ink200.xml"/><Relationship Id="rId334" Type="http://schemas.openxmlformats.org/officeDocument/2006/relationships/image" Target="../media/image236.png"/><Relationship Id="rId355" Type="http://schemas.openxmlformats.org/officeDocument/2006/relationships/customXml" Target="../ink/ink294.xml"/><Relationship Id="rId4" Type="http://schemas.openxmlformats.org/officeDocument/2006/relationships/image" Target="../media/image71.png"/><Relationship Id="rId180" Type="http://schemas.openxmlformats.org/officeDocument/2006/relationships/image" Target="../media/image159.png"/><Relationship Id="rId215" Type="http://schemas.openxmlformats.org/officeDocument/2006/relationships/customXml" Target="../ink/ink223.xml"/><Relationship Id="rId236" Type="http://schemas.openxmlformats.org/officeDocument/2006/relationships/image" Target="../media/image187.png"/><Relationship Id="rId257" Type="http://schemas.openxmlformats.org/officeDocument/2006/relationships/customXml" Target="../ink/ink244.xml"/><Relationship Id="rId278" Type="http://schemas.openxmlformats.org/officeDocument/2006/relationships/image" Target="../media/image208.png"/><Relationship Id="rId303" Type="http://schemas.openxmlformats.org/officeDocument/2006/relationships/customXml" Target="../ink/ink267.xml"/><Relationship Id="rId42" Type="http://schemas.openxmlformats.org/officeDocument/2006/relationships/image" Target="../media/image90.png"/><Relationship Id="rId84" Type="http://schemas.openxmlformats.org/officeDocument/2006/relationships/image" Target="../media/image111.png"/><Relationship Id="rId138" Type="http://schemas.openxmlformats.org/officeDocument/2006/relationships/image" Target="../media/image138.png"/><Relationship Id="rId345" Type="http://schemas.openxmlformats.org/officeDocument/2006/relationships/image" Target="../media/image241.png"/><Relationship Id="rId191" Type="http://schemas.openxmlformats.org/officeDocument/2006/relationships/customXml" Target="../ink/ink211.xml"/><Relationship Id="rId205" Type="http://schemas.openxmlformats.org/officeDocument/2006/relationships/customXml" Target="../ink/ink218.xml"/><Relationship Id="rId247" Type="http://schemas.openxmlformats.org/officeDocument/2006/relationships/customXml" Target="../ink/ink239.xml"/><Relationship Id="rId107" Type="http://schemas.openxmlformats.org/officeDocument/2006/relationships/customXml" Target="../ink/ink169.xml"/><Relationship Id="rId289" Type="http://schemas.openxmlformats.org/officeDocument/2006/relationships/customXml" Target="../ink/ink260.xml"/><Relationship Id="rId11" Type="http://schemas.openxmlformats.org/officeDocument/2006/relationships/customXml" Target="../ink/ink121.xml"/><Relationship Id="rId53" Type="http://schemas.openxmlformats.org/officeDocument/2006/relationships/customXml" Target="../ink/ink142.xml"/><Relationship Id="rId149" Type="http://schemas.openxmlformats.org/officeDocument/2006/relationships/customXml" Target="../ink/ink190.xml"/><Relationship Id="rId314" Type="http://schemas.openxmlformats.org/officeDocument/2006/relationships/image" Target="../media/image226.png"/><Relationship Id="rId356" Type="http://schemas.openxmlformats.org/officeDocument/2006/relationships/image" Target="../media/image246.png"/><Relationship Id="rId95" Type="http://schemas.openxmlformats.org/officeDocument/2006/relationships/customXml" Target="../ink/ink163.xml"/><Relationship Id="rId160" Type="http://schemas.openxmlformats.org/officeDocument/2006/relationships/image" Target="../media/image149.png"/><Relationship Id="rId216" Type="http://schemas.openxmlformats.org/officeDocument/2006/relationships/image" Target="../media/image177.png"/><Relationship Id="rId258" Type="http://schemas.openxmlformats.org/officeDocument/2006/relationships/image" Target="../media/image198.png"/><Relationship Id="rId22" Type="http://schemas.openxmlformats.org/officeDocument/2006/relationships/image" Target="../media/image80.png"/><Relationship Id="rId64" Type="http://schemas.openxmlformats.org/officeDocument/2006/relationships/image" Target="../media/image101.png"/><Relationship Id="rId118" Type="http://schemas.openxmlformats.org/officeDocument/2006/relationships/image" Target="../media/image128.png"/><Relationship Id="rId325" Type="http://schemas.openxmlformats.org/officeDocument/2006/relationships/customXml" Target="../ink/ink278.xml"/><Relationship Id="rId367" Type="http://schemas.openxmlformats.org/officeDocument/2006/relationships/customXml" Target="../ink/ink300.xml"/><Relationship Id="rId171" Type="http://schemas.openxmlformats.org/officeDocument/2006/relationships/customXml" Target="../ink/ink201.xml"/><Relationship Id="rId227" Type="http://schemas.openxmlformats.org/officeDocument/2006/relationships/customXml" Target="../ink/ink229.xml"/><Relationship Id="rId269" Type="http://schemas.openxmlformats.org/officeDocument/2006/relationships/customXml" Target="../ink/ink250.xml"/><Relationship Id="rId33" Type="http://schemas.openxmlformats.org/officeDocument/2006/relationships/customXml" Target="../ink/ink132.xml"/><Relationship Id="rId129" Type="http://schemas.openxmlformats.org/officeDocument/2006/relationships/customXml" Target="../ink/ink180.xml"/><Relationship Id="rId280" Type="http://schemas.openxmlformats.org/officeDocument/2006/relationships/image" Target="../media/image209.png"/><Relationship Id="rId336" Type="http://schemas.openxmlformats.org/officeDocument/2006/relationships/image" Target="../media/image237.png"/><Relationship Id="rId75" Type="http://schemas.openxmlformats.org/officeDocument/2006/relationships/customXml" Target="../ink/ink153.xml"/><Relationship Id="rId140" Type="http://schemas.openxmlformats.org/officeDocument/2006/relationships/image" Target="../media/image139.png"/><Relationship Id="rId182" Type="http://schemas.openxmlformats.org/officeDocument/2006/relationships/image" Target="../media/image160.png"/><Relationship Id="rId6" Type="http://schemas.openxmlformats.org/officeDocument/2006/relationships/image" Target="../media/image72.png"/><Relationship Id="rId238" Type="http://schemas.openxmlformats.org/officeDocument/2006/relationships/image" Target="../media/image188.png"/><Relationship Id="rId291" Type="http://schemas.openxmlformats.org/officeDocument/2006/relationships/customXml" Target="../ink/ink261.xml"/><Relationship Id="rId305" Type="http://schemas.openxmlformats.org/officeDocument/2006/relationships/customXml" Target="../ink/ink268.xml"/><Relationship Id="rId347" Type="http://schemas.openxmlformats.org/officeDocument/2006/relationships/image" Target="../media/image242.png"/><Relationship Id="rId44" Type="http://schemas.openxmlformats.org/officeDocument/2006/relationships/image" Target="../media/image91.png"/><Relationship Id="rId86" Type="http://schemas.openxmlformats.org/officeDocument/2006/relationships/image" Target="../media/image112.png"/><Relationship Id="rId151" Type="http://schemas.openxmlformats.org/officeDocument/2006/relationships/customXml" Target="../ink/ink191.xml"/><Relationship Id="rId193" Type="http://schemas.openxmlformats.org/officeDocument/2006/relationships/customXml" Target="../ink/ink212.xml"/><Relationship Id="rId207" Type="http://schemas.openxmlformats.org/officeDocument/2006/relationships/customXml" Target="../ink/ink219.xml"/><Relationship Id="rId249" Type="http://schemas.openxmlformats.org/officeDocument/2006/relationships/customXml" Target="../ink/ink240.xml"/><Relationship Id="rId13" Type="http://schemas.openxmlformats.org/officeDocument/2006/relationships/customXml" Target="../ink/ink122.xml"/><Relationship Id="rId109" Type="http://schemas.openxmlformats.org/officeDocument/2006/relationships/customXml" Target="../ink/ink170.xml"/><Relationship Id="rId260" Type="http://schemas.openxmlformats.org/officeDocument/2006/relationships/image" Target="../media/image199.png"/><Relationship Id="rId316" Type="http://schemas.openxmlformats.org/officeDocument/2006/relationships/image" Target="../media/image227.png"/><Relationship Id="rId55" Type="http://schemas.openxmlformats.org/officeDocument/2006/relationships/customXml" Target="../ink/ink143.xml"/><Relationship Id="rId97" Type="http://schemas.openxmlformats.org/officeDocument/2006/relationships/customXml" Target="../ink/ink164.xml"/><Relationship Id="rId120" Type="http://schemas.openxmlformats.org/officeDocument/2006/relationships/image" Target="../media/image129.png"/><Relationship Id="rId358" Type="http://schemas.openxmlformats.org/officeDocument/2006/relationships/image" Target="../media/image247.png"/><Relationship Id="rId162" Type="http://schemas.openxmlformats.org/officeDocument/2006/relationships/image" Target="../media/image150.png"/><Relationship Id="rId218" Type="http://schemas.openxmlformats.org/officeDocument/2006/relationships/image" Target="../media/image178.png"/><Relationship Id="rId271" Type="http://schemas.openxmlformats.org/officeDocument/2006/relationships/customXml" Target="../ink/ink251.xml"/><Relationship Id="rId24" Type="http://schemas.openxmlformats.org/officeDocument/2006/relationships/image" Target="../media/image81.png"/><Relationship Id="rId66" Type="http://schemas.openxmlformats.org/officeDocument/2006/relationships/image" Target="../media/image102.png"/><Relationship Id="rId131" Type="http://schemas.openxmlformats.org/officeDocument/2006/relationships/customXml" Target="../ink/ink181.xml"/><Relationship Id="rId327" Type="http://schemas.openxmlformats.org/officeDocument/2006/relationships/customXml" Target="../ink/ink279.xml"/><Relationship Id="rId173" Type="http://schemas.openxmlformats.org/officeDocument/2006/relationships/customXml" Target="../ink/ink202.xml"/><Relationship Id="rId229" Type="http://schemas.openxmlformats.org/officeDocument/2006/relationships/customXml" Target="../ink/ink230.xml"/><Relationship Id="rId240" Type="http://schemas.openxmlformats.org/officeDocument/2006/relationships/image" Target="../media/image189.png"/><Relationship Id="rId35" Type="http://schemas.openxmlformats.org/officeDocument/2006/relationships/customXml" Target="../ink/ink133.xml"/><Relationship Id="rId77" Type="http://schemas.openxmlformats.org/officeDocument/2006/relationships/customXml" Target="../ink/ink154.xml"/><Relationship Id="rId100" Type="http://schemas.openxmlformats.org/officeDocument/2006/relationships/image" Target="../media/image119.png"/><Relationship Id="rId282" Type="http://schemas.openxmlformats.org/officeDocument/2006/relationships/image" Target="../media/image210.png"/><Relationship Id="rId338" Type="http://schemas.openxmlformats.org/officeDocument/2006/relationships/image" Target="../media/image238.png"/><Relationship Id="rId8" Type="http://schemas.openxmlformats.org/officeDocument/2006/relationships/image" Target="../media/image73.png"/><Relationship Id="rId142" Type="http://schemas.openxmlformats.org/officeDocument/2006/relationships/image" Target="../media/image140.png"/><Relationship Id="rId184" Type="http://schemas.openxmlformats.org/officeDocument/2006/relationships/image" Target="../media/image161.png"/><Relationship Id="rId251" Type="http://schemas.openxmlformats.org/officeDocument/2006/relationships/customXml" Target="../ink/ink241.xml"/><Relationship Id="rId46" Type="http://schemas.openxmlformats.org/officeDocument/2006/relationships/image" Target="../media/image92.png"/><Relationship Id="rId293" Type="http://schemas.openxmlformats.org/officeDocument/2006/relationships/customXml" Target="../ink/ink262.xml"/><Relationship Id="rId307" Type="http://schemas.openxmlformats.org/officeDocument/2006/relationships/customXml" Target="../ink/ink269.xml"/><Relationship Id="rId349" Type="http://schemas.openxmlformats.org/officeDocument/2006/relationships/image" Target="../media/image243.png"/><Relationship Id="rId88" Type="http://schemas.openxmlformats.org/officeDocument/2006/relationships/image" Target="../media/image113.png"/><Relationship Id="rId111" Type="http://schemas.openxmlformats.org/officeDocument/2006/relationships/customXml" Target="../ink/ink171.xml"/><Relationship Id="rId153" Type="http://schemas.openxmlformats.org/officeDocument/2006/relationships/customXml" Target="../ink/ink192.xml"/><Relationship Id="rId195" Type="http://schemas.openxmlformats.org/officeDocument/2006/relationships/customXml" Target="../ink/ink213.xml"/><Relationship Id="rId209" Type="http://schemas.openxmlformats.org/officeDocument/2006/relationships/customXml" Target="../ink/ink220.xml"/><Relationship Id="rId360" Type="http://schemas.openxmlformats.org/officeDocument/2006/relationships/image" Target="../media/image24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8.xml"/><Relationship Id="rId21" Type="http://schemas.openxmlformats.org/officeDocument/2006/relationships/customXml" Target="../ink/ink310.xml"/><Relationship Id="rId63" Type="http://schemas.openxmlformats.org/officeDocument/2006/relationships/customXml" Target="../ink/ink331.xml"/><Relationship Id="rId159" Type="http://schemas.openxmlformats.org/officeDocument/2006/relationships/customXml" Target="../ink/ink379.xml"/><Relationship Id="rId170" Type="http://schemas.openxmlformats.org/officeDocument/2006/relationships/image" Target="../media/image285.png"/><Relationship Id="rId226" Type="http://schemas.openxmlformats.org/officeDocument/2006/relationships/image" Target="../media/image313.png"/><Relationship Id="rId268" Type="http://schemas.openxmlformats.org/officeDocument/2006/relationships/image" Target="../media/image334.png"/><Relationship Id="rId32" Type="http://schemas.openxmlformats.org/officeDocument/2006/relationships/image" Target="../media/image85.png"/><Relationship Id="rId74" Type="http://schemas.openxmlformats.org/officeDocument/2006/relationships/image" Target="../media/image106.png"/><Relationship Id="rId128" Type="http://schemas.openxmlformats.org/officeDocument/2006/relationships/image" Target="../media/image264.png"/><Relationship Id="rId5" Type="http://schemas.openxmlformats.org/officeDocument/2006/relationships/customXml" Target="../ink/ink302.xml"/><Relationship Id="rId181" Type="http://schemas.openxmlformats.org/officeDocument/2006/relationships/customXml" Target="../ink/ink390.xml"/><Relationship Id="rId237" Type="http://schemas.openxmlformats.org/officeDocument/2006/relationships/customXml" Target="../ink/ink418.xml"/><Relationship Id="rId279" Type="http://schemas.openxmlformats.org/officeDocument/2006/relationships/customXml" Target="../ink/ink439.xml"/><Relationship Id="rId43" Type="http://schemas.openxmlformats.org/officeDocument/2006/relationships/customXml" Target="../ink/ink321.xml"/><Relationship Id="rId139" Type="http://schemas.openxmlformats.org/officeDocument/2006/relationships/customXml" Target="../ink/ink369.xml"/><Relationship Id="rId290" Type="http://schemas.openxmlformats.org/officeDocument/2006/relationships/image" Target="../media/image345.png"/><Relationship Id="rId85" Type="http://schemas.openxmlformats.org/officeDocument/2006/relationships/customXml" Target="../ink/ink342.xml"/><Relationship Id="rId150" Type="http://schemas.openxmlformats.org/officeDocument/2006/relationships/image" Target="../media/image275.png"/><Relationship Id="rId192" Type="http://schemas.openxmlformats.org/officeDocument/2006/relationships/image" Target="../media/image296.png"/><Relationship Id="rId206" Type="http://schemas.openxmlformats.org/officeDocument/2006/relationships/image" Target="../media/image303.png"/><Relationship Id="rId248" Type="http://schemas.openxmlformats.org/officeDocument/2006/relationships/image" Target="../media/image324.png"/><Relationship Id="rId12" Type="http://schemas.openxmlformats.org/officeDocument/2006/relationships/image" Target="../media/image75.png"/><Relationship Id="rId33" Type="http://schemas.openxmlformats.org/officeDocument/2006/relationships/customXml" Target="../ink/ink316.xml"/><Relationship Id="rId108" Type="http://schemas.openxmlformats.org/officeDocument/2006/relationships/image" Target="../media/image254.png"/><Relationship Id="rId129" Type="http://schemas.openxmlformats.org/officeDocument/2006/relationships/customXml" Target="../ink/ink364.xml"/><Relationship Id="rId280" Type="http://schemas.openxmlformats.org/officeDocument/2006/relationships/image" Target="../media/image340.png"/><Relationship Id="rId54" Type="http://schemas.openxmlformats.org/officeDocument/2006/relationships/image" Target="../media/image96.png"/><Relationship Id="rId75" Type="http://schemas.openxmlformats.org/officeDocument/2006/relationships/customXml" Target="../ink/ink337.xml"/><Relationship Id="rId96" Type="http://schemas.openxmlformats.org/officeDocument/2006/relationships/image" Target="../media/image117.png"/><Relationship Id="rId140" Type="http://schemas.openxmlformats.org/officeDocument/2006/relationships/image" Target="../media/image270.png"/><Relationship Id="rId161" Type="http://schemas.openxmlformats.org/officeDocument/2006/relationships/customXml" Target="../ink/ink380.xml"/><Relationship Id="rId182" Type="http://schemas.openxmlformats.org/officeDocument/2006/relationships/image" Target="../media/image291.png"/><Relationship Id="rId217" Type="http://schemas.openxmlformats.org/officeDocument/2006/relationships/customXml" Target="../ink/ink408.xml"/><Relationship Id="rId6" Type="http://schemas.openxmlformats.org/officeDocument/2006/relationships/image" Target="../media/image72.png"/><Relationship Id="rId238" Type="http://schemas.openxmlformats.org/officeDocument/2006/relationships/image" Target="../media/image319.png"/><Relationship Id="rId259" Type="http://schemas.openxmlformats.org/officeDocument/2006/relationships/customXml" Target="../ink/ink429.xml"/><Relationship Id="rId23" Type="http://schemas.openxmlformats.org/officeDocument/2006/relationships/customXml" Target="../ink/ink311.xml"/><Relationship Id="rId119" Type="http://schemas.openxmlformats.org/officeDocument/2006/relationships/customXml" Target="../ink/ink359.xml"/><Relationship Id="rId270" Type="http://schemas.openxmlformats.org/officeDocument/2006/relationships/image" Target="../media/image335.png"/><Relationship Id="rId291" Type="http://schemas.openxmlformats.org/officeDocument/2006/relationships/customXml" Target="../ink/ink445.xml"/><Relationship Id="rId44" Type="http://schemas.openxmlformats.org/officeDocument/2006/relationships/image" Target="../media/image91.png"/><Relationship Id="rId65" Type="http://schemas.openxmlformats.org/officeDocument/2006/relationships/customXml" Target="../ink/ink332.xml"/><Relationship Id="rId86" Type="http://schemas.openxmlformats.org/officeDocument/2006/relationships/image" Target="../media/image112.png"/><Relationship Id="rId130" Type="http://schemas.openxmlformats.org/officeDocument/2006/relationships/image" Target="../media/image265.png"/><Relationship Id="rId151" Type="http://schemas.openxmlformats.org/officeDocument/2006/relationships/customXml" Target="../ink/ink375.xml"/><Relationship Id="rId172" Type="http://schemas.openxmlformats.org/officeDocument/2006/relationships/image" Target="../media/image286.png"/><Relationship Id="rId193" Type="http://schemas.openxmlformats.org/officeDocument/2006/relationships/customXml" Target="../ink/ink396.xml"/><Relationship Id="rId207" Type="http://schemas.openxmlformats.org/officeDocument/2006/relationships/customXml" Target="../ink/ink403.xml"/><Relationship Id="rId228" Type="http://schemas.openxmlformats.org/officeDocument/2006/relationships/image" Target="../media/image314.png"/><Relationship Id="rId249" Type="http://schemas.openxmlformats.org/officeDocument/2006/relationships/customXml" Target="../ink/ink424.xml"/><Relationship Id="rId13" Type="http://schemas.openxmlformats.org/officeDocument/2006/relationships/customXml" Target="../ink/ink306.xml"/><Relationship Id="rId109" Type="http://schemas.openxmlformats.org/officeDocument/2006/relationships/customXml" Target="../ink/ink354.xml"/><Relationship Id="rId260" Type="http://schemas.openxmlformats.org/officeDocument/2006/relationships/image" Target="../media/image330.png"/><Relationship Id="rId281" Type="http://schemas.openxmlformats.org/officeDocument/2006/relationships/customXml" Target="../ink/ink440.xml"/><Relationship Id="rId34" Type="http://schemas.openxmlformats.org/officeDocument/2006/relationships/image" Target="../media/image86.png"/><Relationship Id="rId55" Type="http://schemas.openxmlformats.org/officeDocument/2006/relationships/customXml" Target="../ink/ink327.xml"/><Relationship Id="rId76" Type="http://schemas.openxmlformats.org/officeDocument/2006/relationships/image" Target="../media/image107.png"/><Relationship Id="rId97" Type="http://schemas.openxmlformats.org/officeDocument/2006/relationships/customXml" Target="../ink/ink348.xml"/><Relationship Id="rId120" Type="http://schemas.openxmlformats.org/officeDocument/2006/relationships/image" Target="../media/image260.png"/><Relationship Id="rId141" Type="http://schemas.openxmlformats.org/officeDocument/2006/relationships/customXml" Target="../ink/ink370.xml"/><Relationship Id="rId7" Type="http://schemas.openxmlformats.org/officeDocument/2006/relationships/customXml" Target="../ink/ink303.xml"/><Relationship Id="rId162" Type="http://schemas.openxmlformats.org/officeDocument/2006/relationships/image" Target="../media/image281.png"/><Relationship Id="rId183" Type="http://schemas.openxmlformats.org/officeDocument/2006/relationships/customXml" Target="../ink/ink391.xml"/><Relationship Id="rId218" Type="http://schemas.openxmlformats.org/officeDocument/2006/relationships/image" Target="../media/image309.png"/><Relationship Id="rId239" Type="http://schemas.openxmlformats.org/officeDocument/2006/relationships/customXml" Target="../ink/ink419.xml"/><Relationship Id="rId250" Type="http://schemas.openxmlformats.org/officeDocument/2006/relationships/image" Target="../media/image325.png"/><Relationship Id="rId271" Type="http://schemas.openxmlformats.org/officeDocument/2006/relationships/customXml" Target="../ink/ink435.xml"/><Relationship Id="rId292" Type="http://schemas.openxmlformats.org/officeDocument/2006/relationships/image" Target="../media/image346.png"/><Relationship Id="rId24" Type="http://schemas.openxmlformats.org/officeDocument/2006/relationships/image" Target="../media/image81.png"/><Relationship Id="rId45" Type="http://schemas.openxmlformats.org/officeDocument/2006/relationships/customXml" Target="../ink/ink322.xml"/><Relationship Id="rId66" Type="http://schemas.openxmlformats.org/officeDocument/2006/relationships/image" Target="../media/image102.png"/><Relationship Id="rId87" Type="http://schemas.openxmlformats.org/officeDocument/2006/relationships/customXml" Target="../ink/ink343.xml"/><Relationship Id="rId110" Type="http://schemas.openxmlformats.org/officeDocument/2006/relationships/image" Target="../media/image255.png"/><Relationship Id="rId131" Type="http://schemas.openxmlformats.org/officeDocument/2006/relationships/customXml" Target="../ink/ink365.xml"/><Relationship Id="rId152" Type="http://schemas.openxmlformats.org/officeDocument/2006/relationships/image" Target="../media/image276.png"/><Relationship Id="rId173" Type="http://schemas.openxmlformats.org/officeDocument/2006/relationships/customXml" Target="../ink/ink386.xml"/><Relationship Id="rId194" Type="http://schemas.openxmlformats.org/officeDocument/2006/relationships/image" Target="../media/image297.png"/><Relationship Id="rId208" Type="http://schemas.openxmlformats.org/officeDocument/2006/relationships/image" Target="../media/image304.png"/><Relationship Id="rId229" Type="http://schemas.openxmlformats.org/officeDocument/2006/relationships/customXml" Target="../ink/ink414.xml"/><Relationship Id="rId240" Type="http://schemas.openxmlformats.org/officeDocument/2006/relationships/image" Target="../media/image320.png"/><Relationship Id="rId261" Type="http://schemas.openxmlformats.org/officeDocument/2006/relationships/customXml" Target="../ink/ink430.xml"/><Relationship Id="rId14" Type="http://schemas.openxmlformats.org/officeDocument/2006/relationships/image" Target="../media/image76.png"/><Relationship Id="rId35" Type="http://schemas.openxmlformats.org/officeDocument/2006/relationships/customXml" Target="../ink/ink317.xml"/><Relationship Id="rId56" Type="http://schemas.openxmlformats.org/officeDocument/2006/relationships/image" Target="../media/image97.png"/><Relationship Id="rId77" Type="http://schemas.openxmlformats.org/officeDocument/2006/relationships/customXml" Target="../ink/ink338.xml"/><Relationship Id="rId100" Type="http://schemas.openxmlformats.org/officeDocument/2006/relationships/image" Target="../media/image119.png"/><Relationship Id="rId282" Type="http://schemas.openxmlformats.org/officeDocument/2006/relationships/image" Target="../media/image341.png"/><Relationship Id="rId8" Type="http://schemas.openxmlformats.org/officeDocument/2006/relationships/image" Target="../media/image73.png"/><Relationship Id="rId98" Type="http://schemas.openxmlformats.org/officeDocument/2006/relationships/image" Target="../media/image118.png"/><Relationship Id="rId121" Type="http://schemas.openxmlformats.org/officeDocument/2006/relationships/customXml" Target="../ink/ink360.xml"/><Relationship Id="rId142" Type="http://schemas.openxmlformats.org/officeDocument/2006/relationships/image" Target="../media/image271.png"/><Relationship Id="rId163" Type="http://schemas.openxmlformats.org/officeDocument/2006/relationships/customXml" Target="../ink/ink381.xml"/><Relationship Id="rId184" Type="http://schemas.openxmlformats.org/officeDocument/2006/relationships/image" Target="../media/image292.png"/><Relationship Id="rId219" Type="http://schemas.openxmlformats.org/officeDocument/2006/relationships/customXml" Target="../ink/ink409.xml"/><Relationship Id="rId230" Type="http://schemas.openxmlformats.org/officeDocument/2006/relationships/image" Target="../media/image315.png"/><Relationship Id="rId251" Type="http://schemas.openxmlformats.org/officeDocument/2006/relationships/customXml" Target="../ink/ink425.xml"/><Relationship Id="rId25" Type="http://schemas.openxmlformats.org/officeDocument/2006/relationships/customXml" Target="../ink/ink312.xml"/><Relationship Id="rId46" Type="http://schemas.openxmlformats.org/officeDocument/2006/relationships/image" Target="../media/image92.png"/><Relationship Id="rId67" Type="http://schemas.openxmlformats.org/officeDocument/2006/relationships/customXml" Target="../ink/ink333.xml"/><Relationship Id="rId272" Type="http://schemas.openxmlformats.org/officeDocument/2006/relationships/image" Target="../media/image336.png"/><Relationship Id="rId293" Type="http://schemas.openxmlformats.org/officeDocument/2006/relationships/customXml" Target="../ink/ink446.xml"/><Relationship Id="rId88" Type="http://schemas.openxmlformats.org/officeDocument/2006/relationships/image" Target="../media/image113.png"/><Relationship Id="rId111" Type="http://schemas.openxmlformats.org/officeDocument/2006/relationships/customXml" Target="../ink/ink355.xml"/><Relationship Id="rId132" Type="http://schemas.openxmlformats.org/officeDocument/2006/relationships/image" Target="../media/image266.png"/><Relationship Id="rId153" Type="http://schemas.openxmlformats.org/officeDocument/2006/relationships/customXml" Target="../ink/ink376.xml"/><Relationship Id="rId174" Type="http://schemas.openxmlformats.org/officeDocument/2006/relationships/image" Target="../media/image287.png"/><Relationship Id="rId195" Type="http://schemas.openxmlformats.org/officeDocument/2006/relationships/customXml" Target="../ink/ink397.xml"/><Relationship Id="rId209" Type="http://schemas.openxmlformats.org/officeDocument/2006/relationships/customXml" Target="../ink/ink404.xml"/><Relationship Id="rId220" Type="http://schemas.openxmlformats.org/officeDocument/2006/relationships/image" Target="../media/image310.png"/><Relationship Id="rId241" Type="http://schemas.openxmlformats.org/officeDocument/2006/relationships/customXml" Target="../ink/ink420.xml"/><Relationship Id="rId15" Type="http://schemas.openxmlformats.org/officeDocument/2006/relationships/customXml" Target="../ink/ink307.xml"/><Relationship Id="rId36" Type="http://schemas.openxmlformats.org/officeDocument/2006/relationships/image" Target="../media/image87.png"/><Relationship Id="rId57" Type="http://schemas.openxmlformats.org/officeDocument/2006/relationships/customXml" Target="../ink/ink328.xml"/><Relationship Id="rId262" Type="http://schemas.openxmlformats.org/officeDocument/2006/relationships/image" Target="../media/image331.png"/><Relationship Id="rId283" Type="http://schemas.openxmlformats.org/officeDocument/2006/relationships/customXml" Target="../ink/ink441.xml"/><Relationship Id="rId78" Type="http://schemas.openxmlformats.org/officeDocument/2006/relationships/image" Target="../media/image108.png"/><Relationship Id="rId99" Type="http://schemas.openxmlformats.org/officeDocument/2006/relationships/customXml" Target="../ink/ink349.xml"/><Relationship Id="rId101" Type="http://schemas.openxmlformats.org/officeDocument/2006/relationships/customXml" Target="../ink/ink350.xml"/><Relationship Id="rId122" Type="http://schemas.openxmlformats.org/officeDocument/2006/relationships/image" Target="../media/image261.png"/><Relationship Id="rId143" Type="http://schemas.openxmlformats.org/officeDocument/2006/relationships/customXml" Target="../ink/ink371.xml"/><Relationship Id="rId164" Type="http://schemas.openxmlformats.org/officeDocument/2006/relationships/image" Target="../media/image282.png"/><Relationship Id="rId185" Type="http://schemas.openxmlformats.org/officeDocument/2006/relationships/customXml" Target="../ink/ink392.xml"/><Relationship Id="rId9" Type="http://schemas.openxmlformats.org/officeDocument/2006/relationships/customXml" Target="../ink/ink304.xml"/><Relationship Id="rId210" Type="http://schemas.openxmlformats.org/officeDocument/2006/relationships/image" Target="../media/image305.png"/><Relationship Id="rId26" Type="http://schemas.openxmlformats.org/officeDocument/2006/relationships/image" Target="../media/image82.png"/><Relationship Id="rId231" Type="http://schemas.openxmlformats.org/officeDocument/2006/relationships/customXml" Target="../ink/ink415.xml"/><Relationship Id="rId252" Type="http://schemas.openxmlformats.org/officeDocument/2006/relationships/image" Target="../media/image326.png"/><Relationship Id="rId273" Type="http://schemas.openxmlformats.org/officeDocument/2006/relationships/customXml" Target="../ink/ink436.xml"/><Relationship Id="rId294" Type="http://schemas.openxmlformats.org/officeDocument/2006/relationships/image" Target="../media/image347.png"/><Relationship Id="rId47" Type="http://schemas.openxmlformats.org/officeDocument/2006/relationships/customXml" Target="../ink/ink323.xml"/><Relationship Id="rId68" Type="http://schemas.openxmlformats.org/officeDocument/2006/relationships/image" Target="../media/image103.png"/><Relationship Id="rId89" Type="http://schemas.openxmlformats.org/officeDocument/2006/relationships/customXml" Target="../ink/ink344.xml"/><Relationship Id="rId112" Type="http://schemas.openxmlformats.org/officeDocument/2006/relationships/image" Target="../media/image256.png"/><Relationship Id="rId133" Type="http://schemas.openxmlformats.org/officeDocument/2006/relationships/customXml" Target="../ink/ink366.xml"/><Relationship Id="rId154" Type="http://schemas.openxmlformats.org/officeDocument/2006/relationships/image" Target="../media/image277.png"/><Relationship Id="rId175" Type="http://schemas.openxmlformats.org/officeDocument/2006/relationships/customXml" Target="../ink/ink387.xml"/><Relationship Id="rId196" Type="http://schemas.openxmlformats.org/officeDocument/2006/relationships/image" Target="../media/image298.png"/><Relationship Id="rId200" Type="http://schemas.openxmlformats.org/officeDocument/2006/relationships/image" Target="../media/image300.png"/><Relationship Id="rId16" Type="http://schemas.openxmlformats.org/officeDocument/2006/relationships/image" Target="../media/image77.png"/><Relationship Id="rId221" Type="http://schemas.openxmlformats.org/officeDocument/2006/relationships/customXml" Target="../ink/ink410.xml"/><Relationship Id="rId242" Type="http://schemas.openxmlformats.org/officeDocument/2006/relationships/image" Target="../media/image321.png"/><Relationship Id="rId263" Type="http://schemas.openxmlformats.org/officeDocument/2006/relationships/customXml" Target="../ink/ink431.xml"/><Relationship Id="rId284" Type="http://schemas.openxmlformats.org/officeDocument/2006/relationships/image" Target="../media/image342.png"/><Relationship Id="rId37" Type="http://schemas.openxmlformats.org/officeDocument/2006/relationships/customXml" Target="../ink/ink318.xml"/><Relationship Id="rId58" Type="http://schemas.openxmlformats.org/officeDocument/2006/relationships/image" Target="../media/image98.png"/><Relationship Id="rId79" Type="http://schemas.openxmlformats.org/officeDocument/2006/relationships/customXml" Target="../ink/ink339.xml"/><Relationship Id="rId102" Type="http://schemas.openxmlformats.org/officeDocument/2006/relationships/image" Target="../media/image120.png"/><Relationship Id="rId123" Type="http://schemas.openxmlformats.org/officeDocument/2006/relationships/customXml" Target="../ink/ink361.xml"/><Relationship Id="rId144" Type="http://schemas.openxmlformats.org/officeDocument/2006/relationships/image" Target="../media/image272.png"/><Relationship Id="rId90" Type="http://schemas.openxmlformats.org/officeDocument/2006/relationships/image" Target="../media/image114.png"/><Relationship Id="rId165" Type="http://schemas.openxmlformats.org/officeDocument/2006/relationships/customXml" Target="../ink/ink382.xml"/><Relationship Id="rId186" Type="http://schemas.openxmlformats.org/officeDocument/2006/relationships/image" Target="../media/image293.png"/><Relationship Id="rId211" Type="http://schemas.openxmlformats.org/officeDocument/2006/relationships/customXml" Target="../ink/ink405.xml"/><Relationship Id="rId232" Type="http://schemas.openxmlformats.org/officeDocument/2006/relationships/image" Target="../media/image316.png"/><Relationship Id="rId253" Type="http://schemas.openxmlformats.org/officeDocument/2006/relationships/customXml" Target="../ink/ink426.xml"/><Relationship Id="rId274" Type="http://schemas.openxmlformats.org/officeDocument/2006/relationships/image" Target="../media/image337.png"/><Relationship Id="rId27" Type="http://schemas.openxmlformats.org/officeDocument/2006/relationships/customXml" Target="../ink/ink313.xml"/><Relationship Id="rId48" Type="http://schemas.openxmlformats.org/officeDocument/2006/relationships/image" Target="../media/image93.png"/><Relationship Id="rId69" Type="http://schemas.openxmlformats.org/officeDocument/2006/relationships/customXml" Target="../ink/ink334.xml"/><Relationship Id="rId113" Type="http://schemas.openxmlformats.org/officeDocument/2006/relationships/customXml" Target="../ink/ink356.xml"/><Relationship Id="rId134" Type="http://schemas.openxmlformats.org/officeDocument/2006/relationships/image" Target="../media/image267.png"/><Relationship Id="rId80" Type="http://schemas.openxmlformats.org/officeDocument/2006/relationships/image" Target="../media/image109.png"/><Relationship Id="rId155" Type="http://schemas.openxmlformats.org/officeDocument/2006/relationships/customXml" Target="../ink/ink377.xml"/><Relationship Id="rId176" Type="http://schemas.openxmlformats.org/officeDocument/2006/relationships/image" Target="../media/image288.png"/><Relationship Id="rId197" Type="http://schemas.openxmlformats.org/officeDocument/2006/relationships/customXml" Target="../ink/ink398.xml"/><Relationship Id="rId201" Type="http://schemas.openxmlformats.org/officeDocument/2006/relationships/customXml" Target="../ink/ink400.xml"/><Relationship Id="rId222" Type="http://schemas.openxmlformats.org/officeDocument/2006/relationships/image" Target="../media/image311.png"/><Relationship Id="rId243" Type="http://schemas.openxmlformats.org/officeDocument/2006/relationships/customXml" Target="../ink/ink421.xml"/><Relationship Id="rId264" Type="http://schemas.openxmlformats.org/officeDocument/2006/relationships/image" Target="../media/image332.png"/><Relationship Id="rId285" Type="http://schemas.openxmlformats.org/officeDocument/2006/relationships/customXml" Target="../ink/ink442.xml"/><Relationship Id="rId17" Type="http://schemas.openxmlformats.org/officeDocument/2006/relationships/customXml" Target="../ink/ink308.xml"/><Relationship Id="rId38" Type="http://schemas.openxmlformats.org/officeDocument/2006/relationships/image" Target="../media/image88.png"/><Relationship Id="rId59" Type="http://schemas.openxmlformats.org/officeDocument/2006/relationships/customXml" Target="../ink/ink329.xml"/><Relationship Id="rId103" Type="http://schemas.openxmlformats.org/officeDocument/2006/relationships/customXml" Target="../ink/ink351.xml"/><Relationship Id="rId124" Type="http://schemas.openxmlformats.org/officeDocument/2006/relationships/image" Target="../media/image262.png"/><Relationship Id="rId70" Type="http://schemas.openxmlformats.org/officeDocument/2006/relationships/image" Target="../media/image104.png"/><Relationship Id="rId91" Type="http://schemas.openxmlformats.org/officeDocument/2006/relationships/customXml" Target="../ink/ink345.xml"/><Relationship Id="rId145" Type="http://schemas.openxmlformats.org/officeDocument/2006/relationships/customXml" Target="../ink/ink372.xml"/><Relationship Id="rId166" Type="http://schemas.openxmlformats.org/officeDocument/2006/relationships/image" Target="../media/image283.png"/><Relationship Id="rId187" Type="http://schemas.openxmlformats.org/officeDocument/2006/relationships/customXml" Target="../ink/ink393.xml"/><Relationship Id="rId1" Type="http://schemas.openxmlformats.org/officeDocument/2006/relationships/themeOverride" Target="../theme/themeOverride4.xml"/><Relationship Id="rId212" Type="http://schemas.openxmlformats.org/officeDocument/2006/relationships/image" Target="../media/image306.png"/><Relationship Id="rId233" Type="http://schemas.openxmlformats.org/officeDocument/2006/relationships/customXml" Target="../ink/ink416.xml"/><Relationship Id="rId254" Type="http://schemas.openxmlformats.org/officeDocument/2006/relationships/image" Target="../media/image327.png"/><Relationship Id="rId28" Type="http://schemas.openxmlformats.org/officeDocument/2006/relationships/image" Target="../media/image83.png"/><Relationship Id="rId49" Type="http://schemas.openxmlformats.org/officeDocument/2006/relationships/customXml" Target="../ink/ink324.xml"/><Relationship Id="rId114" Type="http://schemas.openxmlformats.org/officeDocument/2006/relationships/image" Target="../media/image257.png"/><Relationship Id="rId275" Type="http://schemas.openxmlformats.org/officeDocument/2006/relationships/customXml" Target="../ink/ink437.xml"/><Relationship Id="rId60" Type="http://schemas.openxmlformats.org/officeDocument/2006/relationships/image" Target="../media/image99.png"/><Relationship Id="rId81" Type="http://schemas.openxmlformats.org/officeDocument/2006/relationships/customXml" Target="../ink/ink340.xml"/><Relationship Id="rId135" Type="http://schemas.openxmlformats.org/officeDocument/2006/relationships/customXml" Target="../ink/ink367.xml"/><Relationship Id="rId156" Type="http://schemas.openxmlformats.org/officeDocument/2006/relationships/image" Target="../media/image278.png"/><Relationship Id="rId177" Type="http://schemas.openxmlformats.org/officeDocument/2006/relationships/customXml" Target="../ink/ink388.xml"/><Relationship Id="rId198" Type="http://schemas.openxmlformats.org/officeDocument/2006/relationships/image" Target="../media/image299.png"/><Relationship Id="rId202" Type="http://schemas.openxmlformats.org/officeDocument/2006/relationships/image" Target="../media/image301.png"/><Relationship Id="rId223" Type="http://schemas.openxmlformats.org/officeDocument/2006/relationships/customXml" Target="../ink/ink411.xml"/><Relationship Id="rId244" Type="http://schemas.openxmlformats.org/officeDocument/2006/relationships/image" Target="../media/image322.png"/><Relationship Id="rId18" Type="http://schemas.openxmlformats.org/officeDocument/2006/relationships/image" Target="../media/image78.png"/><Relationship Id="rId39" Type="http://schemas.openxmlformats.org/officeDocument/2006/relationships/customXml" Target="../ink/ink319.xml"/><Relationship Id="rId265" Type="http://schemas.openxmlformats.org/officeDocument/2006/relationships/customXml" Target="../ink/ink432.xml"/><Relationship Id="rId286" Type="http://schemas.openxmlformats.org/officeDocument/2006/relationships/image" Target="../media/image343.png"/><Relationship Id="rId50" Type="http://schemas.openxmlformats.org/officeDocument/2006/relationships/image" Target="../media/image94.png"/><Relationship Id="rId104" Type="http://schemas.openxmlformats.org/officeDocument/2006/relationships/image" Target="../media/image121.png"/><Relationship Id="rId125" Type="http://schemas.openxmlformats.org/officeDocument/2006/relationships/customXml" Target="../ink/ink362.xml"/><Relationship Id="rId146" Type="http://schemas.openxmlformats.org/officeDocument/2006/relationships/image" Target="../media/image273.png"/><Relationship Id="rId167" Type="http://schemas.openxmlformats.org/officeDocument/2006/relationships/customXml" Target="../ink/ink383.xml"/><Relationship Id="rId188" Type="http://schemas.openxmlformats.org/officeDocument/2006/relationships/image" Target="../media/image294.png"/><Relationship Id="rId71" Type="http://schemas.openxmlformats.org/officeDocument/2006/relationships/customXml" Target="../ink/ink335.xml"/><Relationship Id="rId92" Type="http://schemas.openxmlformats.org/officeDocument/2006/relationships/image" Target="../media/image115.png"/><Relationship Id="rId213" Type="http://schemas.openxmlformats.org/officeDocument/2006/relationships/customXml" Target="../ink/ink406.xml"/><Relationship Id="rId234" Type="http://schemas.openxmlformats.org/officeDocument/2006/relationships/image" Target="../media/image317.png"/><Relationship Id="rId2" Type="http://schemas.openxmlformats.org/officeDocument/2006/relationships/slideLayout" Target="../slideLayouts/slideLayout7.xml"/><Relationship Id="rId29" Type="http://schemas.openxmlformats.org/officeDocument/2006/relationships/customXml" Target="../ink/ink314.xml"/><Relationship Id="rId255" Type="http://schemas.openxmlformats.org/officeDocument/2006/relationships/customXml" Target="../ink/ink427.xml"/><Relationship Id="rId276" Type="http://schemas.openxmlformats.org/officeDocument/2006/relationships/image" Target="../media/image338.png"/><Relationship Id="rId40" Type="http://schemas.openxmlformats.org/officeDocument/2006/relationships/image" Target="../media/image89.png"/><Relationship Id="rId115" Type="http://schemas.openxmlformats.org/officeDocument/2006/relationships/customXml" Target="../ink/ink357.xml"/><Relationship Id="rId136" Type="http://schemas.openxmlformats.org/officeDocument/2006/relationships/image" Target="../media/image268.png"/><Relationship Id="rId157" Type="http://schemas.openxmlformats.org/officeDocument/2006/relationships/customXml" Target="../ink/ink378.xml"/><Relationship Id="rId178" Type="http://schemas.openxmlformats.org/officeDocument/2006/relationships/image" Target="../media/image289.png"/><Relationship Id="rId61" Type="http://schemas.openxmlformats.org/officeDocument/2006/relationships/customXml" Target="../ink/ink330.xml"/><Relationship Id="rId82" Type="http://schemas.openxmlformats.org/officeDocument/2006/relationships/image" Target="../media/image110.png"/><Relationship Id="rId199" Type="http://schemas.openxmlformats.org/officeDocument/2006/relationships/customXml" Target="../ink/ink399.xml"/><Relationship Id="rId203" Type="http://schemas.openxmlformats.org/officeDocument/2006/relationships/customXml" Target="../ink/ink401.xml"/><Relationship Id="rId19" Type="http://schemas.openxmlformats.org/officeDocument/2006/relationships/customXml" Target="../ink/ink309.xml"/><Relationship Id="rId224" Type="http://schemas.openxmlformats.org/officeDocument/2006/relationships/image" Target="../media/image312.png"/><Relationship Id="rId245" Type="http://schemas.openxmlformats.org/officeDocument/2006/relationships/customXml" Target="../ink/ink422.xml"/><Relationship Id="rId266" Type="http://schemas.openxmlformats.org/officeDocument/2006/relationships/image" Target="../media/image333.png"/><Relationship Id="rId287" Type="http://schemas.openxmlformats.org/officeDocument/2006/relationships/customXml" Target="../ink/ink443.xml"/><Relationship Id="rId30" Type="http://schemas.openxmlformats.org/officeDocument/2006/relationships/image" Target="../media/image84.png"/><Relationship Id="rId105" Type="http://schemas.openxmlformats.org/officeDocument/2006/relationships/customXml" Target="../ink/ink352.xml"/><Relationship Id="rId126" Type="http://schemas.openxmlformats.org/officeDocument/2006/relationships/image" Target="../media/image263.png"/><Relationship Id="rId147" Type="http://schemas.openxmlformats.org/officeDocument/2006/relationships/customXml" Target="../ink/ink373.xml"/><Relationship Id="rId168" Type="http://schemas.openxmlformats.org/officeDocument/2006/relationships/image" Target="../media/image284.png"/><Relationship Id="rId51" Type="http://schemas.openxmlformats.org/officeDocument/2006/relationships/customXml" Target="../ink/ink325.xml"/><Relationship Id="rId72" Type="http://schemas.openxmlformats.org/officeDocument/2006/relationships/image" Target="../media/image105.png"/><Relationship Id="rId93" Type="http://schemas.openxmlformats.org/officeDocument/2006/relationships/customXml" Target="../ink/ink346.xml"/><Relationship Id="rId189" Type="http://schemas.openxmlformats.org/officeDocument/2006/relationships/customXml" Target="../ink/ink394.xml"/><Relationship Id="rId3" Type="http://schemas.openxmlformats.org/officeDocument/2006/relationships/customXml" Target="../ink/ink301.xml"/><Relationship Id="rId214" Type="http://schemas.openxmlformats.org/officeDocument/2006/relationships/image" Target="../media/image307.png"/><Relationship Id="rId235" Type="http://schemas.openxmlformats.org/officeDocument/2006/relationships/customXml" Target="../ink/ink417.xml"/><Relationship Id="rId256" Type="http://schemas.openxmlformats.org/officeDocument/2006/relationships/image" Target="../media/image328.png"/><Relationship Id="rId277" Type="http://schemas.openxmlformats.org/officeDocument/2006/relationships/customXml" Target="../ink/ink438.xml"/><Relationship Id="rId116" Type="http://schemas.openxmlformats.org/officeDocument/2006/relationships/image" Target="../media/image258.png"/><Relationship Id="rId137" Type="http://schemas.openxmlformats.org/officeDocument/2006/relationships/customXml" Target="../ink/ink368.xml"/><Relationship Id="rId158" Type="http://schemas.openxmlformats.org/officeDocument/2006/relationships/image" Target="../media/image279.png"/><Relationship Id="rId20" Type="http://schemas.openxmlformats.org/officeDocument/2006/relationships/image" Target="../media/image79.png"/><Relationship Id="rId41" Type="http://schemas.openxmlformats.org/officeDocument/2006/relationships/customXml" Target="../ink/ink320.xml"/><Relationship Id="rId62" Type="http://schemas.openxmlformats.org/officeDocument/2006/relationships/image" Target="../media/image100.png"/><Relationship Id="rId83" Type="http://schemas.openxmlformats.org/officeDocument/2006/relationships/customXml" Target="../ink/ink341.xml"/><Relationship Id="rId179" Type="http://schemas.openxmlformats.org/officeDocument/2006/relationships/customXml" Target="../ink/ink389.xml"/><Relationship Id="rId190" Type="http://schemas.openxmlformats.org/officeDocument/2006/relationships/image" Target="../media/image295.png"/><Relationship Id="rId204" Type="http://schemas.openxmlformats.org/officeDocument/2006/relationships/image" Target="../media/image302.png"/><Relationship Id="rId225" Type="http://schemas.openxmlformats.org/officeDocument/2006/relationships/customXml" Target="../ink/ink412.xml"/><Relationship Id="rId246" Type="http://schemas.openxmlformats.org/officeDocument/2006/relationships/image" Target="../media/image323.png"/><Relationship Id="rId267" Type="http://schemas.openxmlformats.org/officeDocument/2006/relationships/customXml" Target="../ink/ink433.xml"/><Relationship Id="rId288" Type="http://schemas.openxmlformats.org/officeDocument/2006/relationships/image" Target="../media/image344.png"/><Relationship Id="rId106" Type="http://schemas.openxmlformats.org/officeDocument/2006/relationships/image" Target="../media/image253.png"/><Relationship Id="rId127" Type="http://schemas.openxmlformats.org/officeDocument/2006/relationships/customXml" Target="../ink/ink363.xml"/><Relationship Id="rId10" Type="http://schemas.openxmlformats.org/officeDocument/2006/relationships/image" Target="../media/image74.png"/><Relationship Id="rId31" Type="http://schemas.openxmlformats.org/officeDocument/2006/relationships/customXml" Target="../ink/ink315.xml"/><Relationship Id="rId52" Type="http://schemas.openxmlformats.org/officeDocument/2006/relationships/image" Target="../media/image95.png"/><Relationship Id="rId73" Type="http://schemas.openxmlformats.org/officeDocument/2006/relationships/customXml" Target="../ink/ink336.xml"/><Relationship Id="rId94" Type="http://schemas.openxmlformats.org/officeDocument/2006/relationships/image" Target="../media/image116.png"/><Relationship Id="rId148" Type="http://schemas.openxmlformats.org/officeDocument/2006/relationships/image" Target="../media/image274.png"/><Relationship Id="rId169" Type="http://schemas.openxmlformats.org/officeDocument/2006/relationships/customXml" Target="../ink/ink384.xml"/><Relationship Id="rId4" Type="http://schemas.openxmlformats.org/officeDocument/2006/relationships/image" Target="../media/image71.png"/><Relationship Id="rId180" Type="http://schemas.openxmlformats.org/officeDocument/2006/relationships/image" Target="../media/image290.png"/><Relationship Id="rId215" Type="http://schemas.openxmlformats.org/officeDocument/2006/relationships/customXml" Target="../ink/ink407.xml"/><Relationship Id="rId236" Type="http://schemas.openxmlformats.org/officeDocument/2006/relationships/image" Target="../media/image318.png"/><Relationship Id="rId257" Type="http://schemas.openxmlformats.org/officeDocument/2006/relationships/customXml" Target="../ink/ink428.xml"/><Relationship Id="rId278" Type="http://schemas.openxmlformats.org/officeDocument/2006/relationships/image" Target="../media/image339.png"/><Relationship Id="rId42" Type="http://schemas.openxmlformats.org/officeDocument/2006/relationships/image" Target="../media/image90.png"/><Relationship Id="rId84" Type="http://schemas.openxmlformats.org/officeDocument/2006/relationships/image" Target="../media/image111.png"/><Relationship Id="rId138" Type="http://schemas.openxmlformats.org/officeDocument/2006/relationships/image" Target="../media/image269.png"/><Relationship Id="rId191" Type="http://schemas.openxmlformats.org/officeDocument/2006/relationships/customXml" Target="../ink/ink395.xml"/><Relationship Id="rId205" Type="http://schemas.openxmlformats.org/officeDocument/2006/relationships/customXml" Target="../ink/ink402.xml"/><Relationship Id="rId247" Type="http://schemas.openxmlformats.org/officeDocument/2006/relationships/customXml" Target="../ink/ink423.xml"/><Relationship Id="rId107" Type="http://schemas.openxmlformats.org/officeDocument/2006/relationships/customXml" Target="../ink/ink353.xml"/><Relationship Id="rId289" Type="http://schemas.openxmlformats.org/officeDocument/2006/relationships/customXml" Target="../ink/ink444.xml"/><Relationship Id="rId11" Type="http://schemas.openxmlformats.org/officeDocument/2006/relationships/customXml" Target="../ink/ink305.xml"/><Relationship Id="rId53" Type="http://schemas.openxmlformats.org/officeDocument/2006/relationships/customXml" Target="../ink/ink326.xml"/><Relationship Id="rId149" Type="http://schemas.openxmlformats.org/officeDocument/2006/relationships/customXml" Target="../ink/ink374.xml"/><Relationship Id="rId95" Type="http://schemas.openxmlformats.org/officeDocument/2006/relationships/customXml" Target="../ink/ink347.xml"/><Relationship Id="rId160" Type="http://schemas.openxmlformats.org/officeDocument/2006/relationships/image" Target="../media/image280.png"/><Relationship Id="rId216" Type="http://schemas.openxmlformats.org/officeDocument/2006/relationships/image" Target="../media/image308.png"/><Relationship Id="rId258" Type="http://schemas.openxmlformats.org/officeDocument/2006/relationships/image" Target="../media/image329.png"/><Relationship Id="rId22" Type="http://schemas.openxmlformats.org/officeDocument/2006/relationships/image" Target="../media/image80.png"/><Relationship Id="rId64" Type="http://schemas.openxmlformats.org/officeDocument/2006/relationships/image" Target="../media/image101.png"/><Relationship Id="rId118" Type="http://schemas.openxmlformats.org/officeDocument/2006/relationships/image" Target="../media/image259.png"/><Relationship Id="rId171" Type="http://schemas.openxmlformats.org/officeDocument/2006/relationships/customXml" Target="../ink/ink385.xml"/><Relationship Id="rId227" Type="http://schemas.openxmlformats.org/officeDocument/2006/relationships/customXml" Target="../ink/ink413.xml"/><Relationship Id="rId269" Type="http://schemas.openxmlformats.org/officeDocument/2006/relationships/customXml" Target="../ink/ink43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49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48.jpeg"/><Relationship Id="rId5" Type="http://schemas.openxmlformats.org/officeDocument/2006/relationships/image" Target="../media/image3.sv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3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Binary with solid fill">
            <a:extLst>
              <a:ext uri="{FF2B5EF4-FFF2-40B4-BE49-F238E27FC236}">
                <a16:creationId xmlns:a16="http://schemas.microsoft.com/office/drawing/2014/main" id="{A77C547E-142E-4EDC-97F2-B47FF84B4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EF6553-DC99-464A-A884-867B8B8C35F1}"/>
              </a:ext>
            </a:extLst>
          </p:cNvPr>
          <p:cNvCxnSpPr>
            <a:cxnSpLocks/>
          </p:cNvCxnSpPr>
          <p:nvPr/>
        </p:nvCxnSpPr>
        <p:spPr>
          <a:xfrm>
            <a:off x="2346960" y="-21640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FE809D-CAF5-4857-9021-F0DCECBDF5A4}"/>
              </a:ext>
            </a:extLst>
          </p:cNvPr>
          <p:cNvSpPr txBox="1"/>
          <p:nvPr/>
        </p:nvSpPr>
        <p:spPr>
          <a:xfrm>
            <a:off x="1452880" y="2828835"/>
            <a:ext cx="9286240" cy="120032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>
                <a:solidFill>
                  <a:srgbClr val="FFF108"/>
                </a:solidFill>
                <a:latin typeface="Agency FB" panose="020B0503020202020204" pitchFamily="34" charset="0"/>
              </a:rPr>
              <a:t>PROTECT YOUR INVARIANTS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CB934-8236-4B6C-BDCD-0C8B72B7775C}"/>
              </a:ext>
            </a:extLst>
          </p:cNvPr>
          <p:cNvCxnSpPr>
            <a:cxnSpLocks/>
          </p:cNvCxnSpPr>
          <p:nvPr/>
        </p:nvCxnSpPr>
        <p:spPr>
          <a:xfrm>
            <a:off x="9550400" y="50495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1A204-6953-41E4-A39C-1F95EC5207E7}"/>
              </a:ext>
            </a:extLst>
          </p:cNvPr>
          <p:cNvCxnSpPr>
            <a:cxnSpLocks/>
          </p:cNvCxnSpPr>
          <p:nvPr/>
        </p:nvCxnSpPr>
        <p:spPr>
          <a:xfrm>
            <a:off x="2499360" y="-2011680"/>
            <a:ext cx="680720" cy="3972560"/>
          </a:xfrm>
          <a:prstGeom prst="line">
            <a:avLst/>
          </a:prstGeom>
          <a:ln>
            <a:solidFill>
              <a:srgbClr val="4CEEF4"/>
            </a:solidFill>
          </a:ln>
          <a:effectLst>
            <a:glow rad="228600">
              <a:srgbClr val="4CEEF4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542FAD-C34A-40E1-B966-6D77B26F7AFD}"/>
              </a:ext>
            </a:extLst>
          </p:cNvPr>
          <p:cNvSpPr txBox="1"/>
          <p:nvPr/>
        </p:nvSpPr>
        <p:spPr>
          <a:xfrm>
            <a:off x="1452880" y="4029164"/>
            <a:ext cx="9286240" cy="584775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A practical TDD session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B3C76-11E0-4078-9355-66EA7A3D775F}"/>
              </a:ext>
            </a:extLst>
          </p:cNvPr>
          <p:cNvCxnSpPr>
            <a:cxnSpLocks/>
          </p:cNvCxnSpPr>
          <p:nvPr/>
        </p:nvCxnSpPr>
        <p:spPr>
          <a:xfrm>
            <a:off x="9702800" y="5201919"/>
            <a:ext cx="680720" cy="3972560"/>
          </a:xfrm>
          <a:prstGeom prst="line">
            <a:avLst/>
          </a:prstGeom>
          <a:ln>
            <a:solidFill>
              <a:srgbClr val="FC409C"/>
            </a:solidFill>
          </a:ln>
          <a:effectLst>
            <a:glow rad="228600">
              <a:srgbClr val="FC409C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31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369" y="1628410"/>
            <a:ext cx="5100320" cy="4607095"/>
          </a:xfrm>
          <a:effectLst>
            <a:glow rad="228600">
              <a:srgbClr val="4CEEF4">
                <a:alpha val="40000"/>
              </a:srgbClr>
            </a:glow>
          </a:effectLst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Coding Stories example: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Similar ending as the currently presented:</a:t>
            </a:r>
          </a:p>
          <a:p>
            <a:pPr algn="r"/>
            <a:endParaRPr lang="en-US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  <a:p>
            <a:pPr algn="r"/>
            <a:r>
              <a:rPr lang="en-US" dirty="0">
                <a:solidFill>
                  <a:srgbClr val="FF0000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Where to start if you want to do it yourself? </a:t>
            </a:r>
            <a:endParaRPr lang="en-HU" dirty="0">
              <a:solidFill>
                <a:srgbClr val="FF0000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Links to the exercise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232313" y="1579059"/>
            <a:ext cx="5320031" cy="310854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r>
              <a:rPr lang="en-US" sz="2800" b="1" dirty="0">
                <a:solidFill>
                  <a:srgbClr val="FFF108"/>
                </a:solidFill>
                <a:latin typeface="Agency FB" panose="020B0503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  <a:p>
            <a:endParaRPr lang="en-US" sz="28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8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 descr="Binary with solid fill">
            <a:extLst>
              <a:ext uri="{FF2B5EF4-FFF2-40B4-BE49-F238E27FC236}">
                <a16:creationId xmlns:a16="http://schemas.microsoft.com/office/drawing/2014/main" id="{A77C547E-142E-4EDC-97F2-B47FF84B4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pic>
        <p:nvPicPr>
          <p:cNvPr id="3" name="Graphic 2" descr="Bowling Pin outline">
            <a:extLst>
              <a:ext uri="{FF2B5EF4-FFF2-40B4-BE49-F238E27FC236}">
                <a16:creationId xmlns:a16="http://schemas.microsoft.com/office/drawing/2014/main" id="{30339B9E-360A-4CE9-A2DD-0D2561AEC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561" y="869739"/>
            <a:ext cx="4378960" cy="4378960"/>
          </a:xfrm>
          <a:prstGeom prst="rect">
            <a:avLst/>
          </a:prstGeom>
          <a:effectLst>
            <a:glow rad="228600">
              <a:srgbClr val="4CEEF4">
                <a:alpha val="40000"/>
              </a:srgb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3AAD3E-61F8-40F8-A041-21E2F657C6B1}"/>
              </a:ext>
            </a:extLst>
          </p:cNvPr>
          <p:cNvSpPr txBox="1"/>
          <p:nvPr/>
        </p:nvSpPr>
        <p:spPr>
          <a:xfrm>
            <a:off x="782321" y="5248699"/>
            <a:ext cx="4521200" cy="1015663"/>
          </a:xfrm>
          <a:prstGeom prst="rect">
            <a:avLst/>
          </a:prstGeom>
          <a:noFill/>
          <a:effectLst>
            <a:glow rad="228600">
              <a:srgbClr val="D52631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C409C"/>
                </a:solidFill>
                <a:effectLst>
                  <a:glow rad="228600">
                    <a:srgbClr val="FC409C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BOWLING GAME</a:t>
            </a:r>
          </a:p>
        </p:txBody>
      </p:sp>
    </p:spTree>
    <p:extLst>
      <p:ext uri="{BB962C8B-B14F-4D97-AF65-F5344CB8AC3E}">
        <p14:creationId xmlns:p14="http://schemas.microsoft.com/office/powerpoint/2010/main" val="3873351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B4F1A-3B7D-4963-ACEE-45A0193F447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TDD Rules</a:t>
            </a:r>
          </a:p>
        </p:txBody>
      </p:sp>
    </p:spTree>
    <p:extLst>
      <p:ext uri="{BB962C8B-B14F-4D97-AF65-F5344CB8AC3E}">
        <p14:creationId xmlns:p14="http://schemas.microsoft.com/office/powerpoint/2010/main" val="301853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Bowling Pin outline">
            <a:extLst>
              <a:ext uri="{FF2B5EF4-FFF2-40B4-BE49-F238E27FC236}">
                <a16:creationId xmlns:a16="http://schemas.microsoft.com/office/drawing/2014/main" id="{30339B9E-360A-4CE9-A2DD-0D2561AEC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561" y="869739"/>
            <a:ext cx="4378960" cy="4378960"/>
          </a:xfrm>
          <a:prstGeom prst="rect">
            <a:avLst/>
          </a:prstGeom>
          <a:effectLst>
            <a:glow rad="228600">
              <a:srgbClr val="4CEEF4">
                <a:alpha val="40000"/>
              </a:srgb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3AAD3E-61F8-40F8-A041-21E2F657C6B1}"/>
              </a:ext>
            </a:extLst>
          </p:cNvPr>
          <p:cNvSpPr txBox="1"/>
          <p:nvPr/>
        </p:nvSpPr>
        <p:spPr>
          <a:xfrm>
            <a:off x="782321" y="5248699"/>
            <a:ext cx="4521200" cy="1015663"/>
          </a:xfrm>
          <a:prstGeom prst="rect">
            <a:avLst/>
          </a:prstGeom>
          <a:noFill/>
          <a:effectLst>
            <a:glow rad="228600">
              <a:srgbClr val="D52631">
                <a:alpha val="40000"/>
              </a:srgb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FC409C"/>
                </a:solidFill>
                <a:effectLst>
                  <a:glow rad="228600">
                    <a:srgbClr val="FC409C">
                      <a:alpha val="40000"/>
                    </a:srgbClr>
                  </a:glow>
                </a:effectLst>
                <a:latin typeface="Agency FB" panose="020B0503020202020204" pitchFamily="34" charset="0"/>
              </a:rPr>
              <a:t>BOWLING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D595F-82FE-4006-9032-A889B1E28873}"/>
              </a:ext>
            </a:extLst>
          </p:cNvPr>
          <p:cNvSpPr txBox="1"/>
          <p:nvPr/>
        </p:nvSpPr>
        <p:spPr>
          <a:xfrm>
            <a:off x="6655323" y="2630078"/>
            <a:ext cx="3695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125392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" r="60914"/>
          <a:stretch/>
        </p:blipFill>
        <p:spPr>
          <a:xfrm>
            <a:off x="1951349" y="2500424"/>
            <a:ext cx="7937368" cy="19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5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Binary with solid fill">
            <a:extLst>
              <a:ext uri="{FF2B5EF4-FFF2-40B4-BE49-F238E27FC236}">
                <a16:creationId xmlns:a16="http://schemas.microsoft.com/office/drawing/2014/main" id="{7224F302-8261-4EF0-852D-E537A3F21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82CC35-4C1B-40D1-B77E-BF2C2939F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062" y="3067050"/>
            <a:ext cx="7381875" cy="723900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5A98FBE-D117-4EFE-B5F9-3480437D0E46}"/>
              </a:ext>
            </a:extLst>
          </p:cNvPr>
          <p:cNvGrpSpPr/>
          <p:nvPr/>
        </p:nvGrpSpPr>
        <p:grpSpPr>
          <a:xfrm>
            <a:off x="2432440" y="1957720"/>
            <a:ext cx="7178760" cy="1139400"/>
            <a:chOff x="2432440" y="1957720"/>
            <a:chExt cx="7178760" cy="11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00729-8A7B-4B83-B5EC-695A547EB1D9}"/>
                    </a:ext>
                  </a:extLst>
                </p14:cNvPr>
                <p14:cNvContentPartPr/>
                <p14:nvPr/>
              </p14:nvContentPartPr>
              <p14:xfrm>
                <a:off x="2432440" y="1957720"/>
                <a:ext cx="7178760" cy="479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00729-8A7B-4B83-B5EC-695A547EB1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4800" y="1940080"/>
                  <a:ext cx="72144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D6AFEEC-3FF4-4960-A3C5-596778F66692}"/>
                    </a:ext>
                  </a:extLst>
                </p14:cNvPr>
                <p14:cNvContentPartPr/>
                <p14:nvPr/>
              </p14:nvContentPartPr>
              <p14:xfrm>
                <a:off x="2906920" y="2122960"/>
                <a:ext cx="49680" cy="313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D6AFEEC-3FF4-4960-A3C5-596778F666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89280" y="2105320"/>
                  <a:ext cx="85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71F7A0-DAEB-45E7-8179-E21F64B13DBC}"/>
                    </a:ext>
                  </a:extLst>
                </p14:cNvPr>
                <p14:cNvContentPartPr/>
                <p14:nvPr/>
              </p14:nvContentPartPr>
              <p14:xfrm>
                <a:off x="3250720" y="2112520"/>
                <a:ext cx="10440" cy="26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71F7A0-DAEB-45E7-8179-E21F64B13D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33080" y="2094880"/>
                  <a:ext cx="46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C48CA7-B5B5-4109-AA72-E437406FDCD5}"/>
                    </a:ext>
                  </a:extLst>
                </p14:cNvPr>
                <p14:cNvContentPartPr/>
                <p14:nvPr/>
              </p14:nvContentPartPr>
              <p14:xfrm>
                <a:off x="3613240" y="2062120"/>
                <a:ext cx="33840" cy="244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C48CA7-B5B5-4109-AA72-E437406FDC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95600" y="2044120"/>
                  <a:ext cx="694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84724F-1222-4F83-B45D-AF9F70A09BA8}"/>
                    </a:ext>
                  </a:extLst>
                </p14:cNvPr>
                <p14:cNvContentPartPr/>
                <p14:nvPr/>
              </p14:nvContentPartPr>
              <p14:xfrm>
                <a:off x="3941920" y="2062120"/>
                <a:ext cx="20520" cy="24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84724F-1222-4F83-B45D-AF9F70A09B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4280" y="2044120"/>
                  <a:ext cx="56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FC74DC-B0B9-4F4F-A00B-6FCF5FD15997}"/>
                    </a:ext>
                  </a:extLst>
                </p14:cNvPr>
                <p14:cNvContentPartPr/>
                <p14:nvPr/>
              </p14:nvContentPartPr>
              <p14:xfrm>
                <a:off x="4344760" y="2092360"/>
                <a:ext cx="33840" cy="140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FC74DC-B0B9-4F4F-A00B-6FCF5FD159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27120" y="2074720"/>
                  <a:ext cx="69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3DE64C8-85CC-4D4D-9CA8-61B489089399}"/>
                    </a:ext>
                  </a:extLst>
                </p14:cNvPr>
                <p14:cNvContentPartPr/>
                <p14:nvPr/>
              </p14:nvContentPartPr>
              <p14:xfrm>
                <a:off x="4663000" y="2031520"/>
                <a:ext cx="360" cy="204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3DE64C8-85CC-4D4D-9CA8-61B4890893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45360" y="2013520"/>
                  <a:ext cx="36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4B532E-3152-4AE8-A433-29254F000105}"/>
                    </a:ext>
                  </a:extLst>
                </p14:cNvPr>
                <p14:cNvContentPartPr/>
                <p14:nvPr/>
              </p14:nvContentPartPr>
              <p14:xfrm>
                <a:off x="4953880" y="2031520"/>
                <a:ext cx="44640" cy="20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4B532E-3152-4AE8-A433-29254F0001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6240" y="2013520"/>
                  <a:ext cx="80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6AE6EA-C0F4-4F53-827B-8328819DF192}"/>
                    </a:ext>
                  </a:extLst>
                </p14:cNvPr>
                <p14:cNvContentPartPr/>
                <p14:nvPr/>
              </p14:nvContentPartPr>
              <p14:xfrm>
                <a:off x="5272840" y="2021800"/>
                <a:ext cx="16200" cy="204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6AE6EA-C0F4-4F53-827B-8328819DF1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5200" y="2003800"/>
                  <a:ext cx="51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9AC4CE-C6DD-4D5F-9374-172F4FEC4512}"/>
                    </a:ext>
                  </a:extLst>
                </p14:cNvPr>
                <p14:cNvContentPartPr/>
                <p14:nvPr/>
              </p14:nvContentPartPr>
              <p14:xfrm>
                <a:off x="6410800" y="2041960"/>
                <a:ext cx="8280" cy="195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9AC4CE-C6DD-4D5F-9374-172F4FEC45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2800" y="2023960"/>
                  <a:ext cx="43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F11848-CF61-4BC6-BEAD-88ECB8D2428C}"/>
                    </a:ext>
                  </a:extLst>
                </p14:cNvPr>
                <p14:cNvContentPartPr/>
                <p14:nvPr/>
              </p14:nvContentPartPr>
              <p14:xfrm>
                <a:off x="6811120" y="2082280"/>
                <a:ext cx="6840" cy="148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F11848-CF61-4BC6-BEAD-88ECB8D242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93120" y="2064280"/>
                  <a:ext cx="42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48ED5F-2662-4EB0-A06A-824F71750AE3}"/>
                    </a:ext>
                  </a:extLst>
                </p14:cNvPr>
                <p14:cNvContentPartPr/>
                <p14:nvPr/>
              </p14:nvContentPartPr>
              <p14:xfrm>
                <a:off x="7172560" y="2072200"/>
                <a:ext cx="11160" cy="235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48ED5F-2662-4EB0-A06A-824F71750A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54920" y="2054560"/>
                  <a:ext cx="46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D41264-15AE-46E5-9913-6A3F11974C5F}"/>
                    </a:ext>
                  </a:extLst>
                </p14:cNvPr>
                <p14:cNvContentPartPr/>
                <p14:nvPr/>
              </p14:nvContentPartPr>
              <p14:xfrm>
                <a:off x="7497640" y="2000920"/>
                <a:ext cx="10440" cy="164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D41264-15AE-46E5-9913-6A3F11974C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79640" y="1982920"/>
                  <a:ext cx="46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7D133D-6DB6-4776-9A8C-9A7AB75312E1}"/>
                    </a:ext>
                  </a:extLst>
                </p14:cNvPr>
                <p14:cNvContentPartPr/>
                <p14:nvPr/>
              </p14:nvContentPartPr>
              <p14:xfrm>
                <a:off x="7851880" y="2072200"/>
                <a:ext cx="22320" cy="185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7D133D-6DB6-4776-9A8C-9A7AB75312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34240" y="2054560"/>
                  <a:ext cx="57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813309-3D48-47DF-9B6B-B05C711484ED}"/>
                    </a:ext>
                  </a:extLst>
                </p14:cNvPr>
                <p14:cNvContentPartPr/>
                <p14:nvPr/>
              </p14:nvContentPartPr>
              <p14:xfrm>
                <a:off x="8134120" y="2051680"/>
                <a:ext cx="24480" cy="30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813309-3D48-47DF-9B6B-B05C711484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16120" y="2033680"/>
                  <a:ext cx="601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D9F434-26AE-42E8-81FC-9DB7DD1E119D}"/>
                    </a:ext>
                  </a:extLst>
                </p14:cNvPr>
                <p14:cNvContentPartPr/>
                <p14:nvPr/>
              </p14:nvContentPartPr>
              <p14:xfrm>
                <a:off x="8531560" y="2041960"/>
                <a:ext cx="10800" cy="25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D9F434-26AE-42E8-81FC-9DB7DD1E11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13920" y="2023960"/>
                  <a:ext cx="464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126E12-320C-4028-94BC-C35901A8C272}"/>
                    </a:ext>
                  </a:extLst>
                </p14:cNvPr>
                <p14:cNvContentPartPr/>
                <p14:nvPr/>
              </p14:nvContentPartPr>
              <p14:xfrm>
                <a:off x="2671840" y="2488720"/>
                <a:ext cx="29520" cy="457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126E12-320C-4028-94BC-C35901A8C2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53840" y="2471080"/>
                  <a:ext cx="65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3D9291-3480-47C0-8E3E-F66DB51139C3}"/>
                    </a:ext>
                  </a:extLst>
                </p14:cNvPr>
                <p14:cNvContentPartPr/>
                <p14:nvPr/>
              </p14:nvContentPartPr>
              <p14:xfrm>
                <a:off x="2629360" y="2466400"/>
                <a:ext cx="177840" cy="75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3D9291-3480-47C0-8E3E-F66DB51139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11720" y="2448760"/>
                  <a:ext cx="213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0C7AD8A-C117-48E9-A50C-CED322A9EF5F}"/>
                    </a:ext>
                  </a:extLst>
                </p14:cNvPr>
                <p14:cNvContentPartPr/>
                <p14:nvPr/>
              </p14:nvContentPartPr>
              <p14:xfrm>
                <a:off x="2617840" y="2499160"/>
                <a:ext cx="95040" cy="8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0C7AD8A-C117-48E9-A50C-CED322A9EF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00200" y="2481160"/>
                  <a:ext cx="130680" cy="122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46CC7CC-641B-4CAC-8E2B-55874E2E7663}"/>
                </a:ext>
              </a:extLst>
            </p:cNvPr>
            <p:cNvGrpSpPr/>
            <p:nvPr/>
          </p:nvGrpSpPr>
          <p:grpSpPr>
            <a:xfrm>
              <a:off x="5658760" y="2017120"/>
              <a:ext cx="315720" cy="208440"/>
              <a:chOff x="5658760" y="2017120"/>
              <a:chExt cx="315720" cy="20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A1C5B60-621E-4AE7-8F18-119B08E928DC}"/>
                      </a:ext>
                    </a:extLst>
                  </p14:cNvPr>
                  <p14:cNvContentPartPr/>
                  <p14:nvPr/>
                </p14:nvContentPartPr>
                <p14:xfrm>
                  <a:off x="5678560" y="2031520"/>
                  <a:ext cx="11160" cy="1702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A1C5B60-621E-4AE7-8F18-119B08E928D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660920" y="2013520"/>
                    <a:ext cx="4680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250C320-6D04-464A-BF81-5D860C7119C4}"/>
                      </a:ext>
                    </a:extLst>
                  </p14:cNvPr>
                  <p14:cNvContentPartPr/>
                  <p14:nvPr/>
                </p14:nvContentPartPr>
                <p14:xfrm>
                  <a:off x="5963680" y="2072200"/>
                  <a:ext cx="10440" cy="153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250C320-6D04-464A-BF81-5D860C7119C4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945680" y="2054560"/>
                    <a:ext cx="4608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C1323D5A-2908-4972-95D0-23F1B2158D1C}"/>
                      </a:ext>
                    </a:extLst>
                  </p14:cNvPr>
                  <p14:cNvContentPartPr/>
                  <p14:nvPr/>
                </p14:nvContentPartPr>
                <p14:xfrm>
                  <a:off x="5727520" y="2036200"/>
                  <a:ext cx="114120" cy="14544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C1323D5A-2908-4972-95D0-23F1B2158D1C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709880" y="2018200"/>
                    <a:ext cx="14976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F6EF9BC-83AC-44B2-8FC8-87FF1F89E95B}"/>
                      </a:ext>
                    </a:extLst>
                  </p14:cNvPr>
                  <p14:cNvContentPartPr/>
                  <p14:nvPr/>
                </p14:nvContentPartPr>
                <p14:xfrm>
                  <a:off x="5741200" y="2073280"/>
                  <a:ext cx="166680" cy="14652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F6EF9BC-83AC-44B2-8FC8-87FF1F89E95B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723200" y="2055640"/>
                    <a:ext cx="20232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EB8BF1FA-4E28-4437-A1F2-C2D247C048A9}"/>
                      </a:ext>
                    </a:extLst>
                  </p14:cNvPr>
                  <p14:cNvContentPartPr/>
                  <p14:nvPr/>
                </p14:nvContentPartPr>
                <p14:xfrm>
                  <a:off x="5658760" y="2017120"/>
                  <a:ext cx="101880" cy="1152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EB8BF1FA-4E28-4437-A1F2-C2D247C048A9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640760" y="1999120"/>
                    <a:ext cx="13752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601CA3E1-9B73-4284-80C3-9D85A29982EA}"/>
                      </a:ext>
                    </a:extLst>
                  </p14:cNvPr>
                  <p14:cNvContentPartPr/>
                  <p14:nvPr/>
                </p14:nvContentPartPr>
                <p14:xfrm>
                  <a:off x="5808520" y="2031520"/>
                  <a:ext cx="114480" cy="1267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601CA3E1-9B73-4284-80C3-9D85A29982EA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5790880" y="2013520"/>
                    <a:ext cx="15012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BC15182-FE2A-468F-9878-6C016BBB0CEE}"/>
                      </a:ext>
                    </a:extLst>
                  </p14:cNvPr>
                  <p14:cNvContentPartPr/>
                  <p14:nvPr/>
                </p14:nvContentPartPr>
                <p14:xfrm>
                  <a:off x="5930200" y="2041960"/>
                  <a:ext cx="44280" cy="853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BC15182-FE2A-468F-9878-6C016BBB0CEE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912200" y="2023960"/>
                    <a:ext cx="79920" cy="120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0958145-ABD0-4598-8FA5-255BE6F3461B}"/>
                </a:ext>
              </a:extLst>
            </p:cNvPr>
            <p:cNvGrpSpPr/>
            <p:nvPr/>
          </p:nvGrpSpPr>
          <p:grpSpPr>
            <a:xfrm>
              <a:off x="4061440" y="2570080"/>
              <a:ext cx="140760" cy="527040"/>
              <a:chOff x="4061440" y="2570080"/>
              <a:chExt cx="140760" cy="52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2D343AD-C7D8-4DB0-A168-1069AE6D80A2}"/>
                      </a:ext>
                    </a:extLst>
                  </p14:cNvPr>
                  <p14:cNvContentPartPr/>
                  <p14:nvPr/>
                </p14:nvContentPartPr>
                <p14:xfrm>
                  <a:off x="4114720" y="2620840"/>
                  <a:ext cx="64800" cy="4762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2D343AD-C7D8-4DB0-A168-1069AE6D80A2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4096720" y="2602840"/>
                    <a:ext cx="100440" cy="51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F5CF5294-AEE7-4ABB-B7EC-B91266FCD393}"/>
                      </a:ext>
                    </a:extLst>
                  </p14:cNvPr>
                  <p14:cNvContentPartPr/>
                  <p14:nvPr/>
                </p14:nvContentPartPr>
                <p14:xfrm>
                  <a:off x="4061440" y="2570080"/>
                  <a:ext cx="140760" cy="1425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F5CF5294-AEE7-4ABB-B7EC-B91266FCD39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4043800" y="2552080"/>
                    <a:ext cx="176400" cy="178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44832F3-AA8F-46DB-9DA4-355070A813DA}"/>
                </a:ext>
              </a:extLst>
            </p:cNvPr>
            <p:cNvGrpSpPr/>
            <p:nvPr/>
          </p:nvGrpSpPr>
          <p:grpSpPr>
            <a:xfrm>
              <a:off x="8889760" y="2011360"/>
              <a:ext cx="600840" cy="1043640"/>
              <a:chOff x="8889760" y="2011360"/>
              <a:chExt cx="600840" cy="104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B356D17F-0D9B-462C-B0CA-C8CBFCD7A1C0}"/>
                      </a:ext>
                    </a:extLst>
                  </p14:cNvPr>
                  <p14:cNvContentPartPr/>
                  <p14:nvPr/>
                </p14:nvContentPartPr>
                <p14:xfrm>
                  <a:off x="8889760" y="2011360"/>
                  <a:ext cx="18720" cy="2646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B356D17F-0D9B-462C-B0CA-C8CBFCD7A1C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8872120" y="1993360"/>
                    <a:ext cx="54360" cy="30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DF7344CD-A5B1-4955-AB36-61EB2C919D4B}"/>
                      </a:ext>
                    </a:extLst>
                  </p14:cNvPr>
                  <p14:cNvContentPartPr/>
                  <p14:nvPr/>
                </p14:nvContentPartPr>
                <p14:xfrm>
                  <a:off x="9358480" y="2041960"/>
                  <a:ext cx="39600" cy="34128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DF7344CD-A5B1-4955-AB36-61EB2C919D4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9340840" y="2023960"/>
                    <a:ext cx="75240" cy="37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13A601EA-062E-416E-B697-5C4DAE4AEBC0}"/>
                      </a:ext>
                    </a:extLst>
                  </p14:cNvPr>
                  <p14:cNvContentPartPr/>
                  <p14:nvPr/>
                </p14:nvContentPartPr>
                <p14:xfrm>
                  <a:off x="9388360" y="2031520"/>
                  <a:ext cx="30240" cy="828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13A601EA-062E-416E-B697-5C4DAE4AEB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9370360" y="2013520"/>
                    <a:ext cx="6588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611D3B8C-6E27-48E6-B4C6-5FE51204B383}"/>
                      </a:ext>
                    </a:extLst>
                  </p14:cNvPr>
                  <p14:cNvContentPartPr/>
                  <p14:nvPr/>
                </p14:nvContentPartPr>
                <p14:xfrm>
                  <a:off x="9133840" y="2051680"/>
                  <a:ext cx="20520" cy="2487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611D3B8C-6E27-48E6-B4C6-5FE51204B38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9116200" y="2033680"/>
                    <a:ext cx="5616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9217CF6F-321A-40CC-8979-72F78A5DBF47}"/>
                      </a:ext>
                    </a:extLst>
                  </p14:cNvPr>
                  <p14:cNvContentPartPr/>
                  <p14:nvPr/>
                </p14:nvContentPartPr>
                <p14:xfrm>
                  <a:off x="9107560" y="2021800"/>
                  <a:ext cx="36360" cy="2822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9217CF6F-321A-40CC-8979-72F78A5DBF47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9089920" y="2003800"/>
                    <a:ext cx="7200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DC703B3A-9711-4A61-A41F-76E33EB63DC2}"/>
                      </a:ext>
                    </a:extLst>
                  </p14:cNvPr>
                  <p14:cNvContentPartPr/>
                  <p14:nvPr/>
                </p14:nvContentPartPr>
                <p14:xfrm>
                  <a:off x="9113680" y="2346520"/>
                  <a:ext cx="20160" cy="619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DC703B3A-9711-4A61-A41F-76E33EB63DC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095680" y="2328520"/>
                    <a:ext cx="558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1F01AB4-3AA0-45B3-BC1A-878F1D4A272F}"/>
                      </a:ext>
                    </a:extLst>
                  </p14:cNvPr>
                  <p14:cNvContentPartPr/>
                  <p14:nvPr/>
                </p14:nvContentPartPr>
                <p14:xfrm>
                  <a:off x="9012880" y="2598160"/>
                  <a:ext cx="48960" cy="4568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1F01AB4-3AA0-45B3-BC1A-878F1D4A272F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8994880" y="2580520"/>
                    <a:ext cx="84600" cy="49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6CE4329-A310-4130-BBBE-7AD6E883D10A}"/>
                      </a:ext>
                    </a:extLst>
                  </p14:cNvPr>
                  <p14:cNvContentPartPr/>
                  <p14:nvPr/>
                </p14:nvContentPartPr>
                <p14:xfrm>
                  <a:off x="8930800" y="2499880"/>
                  <a:ext cx="165960" cy="1112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6CE4329-A310-4130-BBBE-7AD6E883D10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8912800" y="2482240"/>
                    <a:ext cx="20160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D7B90671-5938-42D8-A373-CF2283993747}"/>
                      </a:ext>
                    </a:extLst>
                  </p14:cNvPr>
                  <p14:cNvContentPartPr/>
                  <p14:nvPr/>
                </p14:nvContentPartPr>
                <p14:xfrm>
                  <a:off x="9245080" y="2590240"/>
                  <a:ext cx="65880" cy="35208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D7B90671-5938-42D8-A373-CF228399374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9227440" y="2572240"/>
                    <a:ext cx="101520" cy="38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3C9D668-0750-4D0D-A4C6-ADC9B7631E9C}"/>
                      </a:ext>
                    </a:extLst>
                  </p14:cNvPr>
                  <p14:cNvContentPartPr/>
                  <p14:nvPr/>
                </p14:nvContentPartPr>
                <p14:xfrm>
                  <a:off x="9204760" y="2487280"/>
                  <a:ext cx="82800" cy="936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3C9D668-0750-4D0D-A4C6-ADC9B7631E9C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9187120" y="2469280"/>
                    <a:ext cx="1184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8CB7019A-652D-48DC-BBCE-B5EC67FF7473}"/>
                      </a:ext>
                    </a:extLst>
                  </p14:cNvPr>
                  <p14:cNvContentPartPr/>
                  <p14:nvPr/>
                </p14:nvContentPartPr>
                <p14:xfrm>
                  <a:off x="9428320" y="2549920"/>
                  <a:ext cx="62280" cy="33984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8CB7019A-652D-48DC-BBCE-B5EC67FF7473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9410680" y="2531920"/>
                    <a:ext cx="97920" cy="37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AD531226-7C8A-462C-B97F-00B5B2D29F33}"/>
                      </a:ext>
                    </a:extLst>
                  </p14:cNvPr>
                  <p14:cNvContentPartPr/>
                  <p14:nvPr/>
                </p14:nvContentPartPr>
                <p14:xfrm>
                  <a:off x="9367120" y="2472520"/>
                  <a:ext cx="120600" cy="1389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AD531226-7C8A-462C-B97F-00B5B2D29F33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9349480" y="2454520"/>
                    <a:ext cx="156240" cy="174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5E63E69-67B0-449E-AAE6-073D67740692}"/>
              </a:ext>
            </a:extLst>
          </p:cNvPr>
          <p:cNvGrpSpPr/>
          <p:nvPr/>
        </p:nvGrpSpPr>
        <p:grpSpPr>
          <a:xfrm>
            <a:off x="2357920" y="864400"/>
            <a:ext cx="7264440" cy="721080"/>
            <a:chOff x="2357920" y="864400"/>
            <a:chExt cx="726444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0D4D4F-44F8-4A7E-B88E-CFBE66FF63E4}"/>
                    </a:ext>
                  </a:extLst>
                </p14:cNvPr>
                <p14:cNvContentPartPr/>
                <p14:nvPr/>
              </p14:nvContentPartPr>
              <p14:xfrm>
                <a:off x="2469160" y="1261120"/>
                <a:ext cx="19800" cy="302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0D4D4F-44F8-4A7E-B88E-CFBE66FF63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51160" y="1243120"/>
                  <a:ext cx="554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14F0A6-838C-4DC5-86BF-31B3DEB67C4A}"/>
                    </a:ext>
                  </a:extLst>
                </p14:cNvPr>
                <p14:cNvContentPartPr/>
                <p14:nvPr/>
              </p14:nvContentPartPr>
              <p14:xfrm>
                <a:off x="2463040" y="864400"/>
                <a:ext cx="6772680" cy="446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14F0A6-838C-4DC5-86BF-31B3DEB67C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45040" y="846760"/>
                  <a:ext cx="68083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821E27F-A026-4368-9D71-E2D71D9EF841}"/>
                    </a:ext>
                  </a:extLst>
                </p14:cNvPr>
                <p14:cNvContentPartPr/>
                <p14:nvPr/>
              </p14:nvContentPartPr>
              <p14:xfrm>
                <a:off x="2357920" y="979960"/>
                <a:ext cx="7264440" cy="605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821E27F-A026-4368-9D71-E2D71D9EF84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40280" y="961960"/>
                  <a:ext cx="730008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42923F5-C5CE-4EDD-9971-2A50A913904D}"/>
                    </a:ext>
                  </a:extLst>
                </p14:cNvPr>
                <p14:cNvContentPartPr/>
                <p14:nvPr/>
              </p14:nvContentPartPr>
              <p14:xfrm>
                <a:off x="2996560" y="1249240"/>
                <a:ext cx="24120" cy="294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42923F5-C5CE-4EDD-9971-2A50A913904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78920" y="1231240"/>
                  <a:ext cx="597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882312-6271-4C91-98AC-7BDF13C0CBD4}"/>
                    </a:ext>
                  </a:extLst>
                </p14:cNvPr>
                <p14:cNvContentPartPr/>
                <p14:nvPr/>
              </p14:nvContentPartPr>
              <p14:xfrm>
                <a:off x="3403360" y="1157800"/>
                <a:ext cx="24120" cy="330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882312-6271-4C91-98AC-7BDF13C0CB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85360" y="1139800"/>
                  <a:ext cx="597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66BE7A9-0E91-431A-9C32-87B2E0FAA352}"/>
                    </a:ext>
                  </a:extLst>
                </p14:cNvPr>
                <p14:cNvContentPartPr/>
                <p14:nvPr/>
              </p14:nvContentPartPr>
              <p14:xfrm>
                <a:off x="3698200" y="1178320"/>
                <a:ext cx="50400" cy="375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66BE7A9-0E91-431A-9C32-87B2E0FAA3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80200" y="1160680"/>
                  <a:ext cx="860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E7948E-EC16-4AA8-89AB-F5803B32594E}"/>
                    </a:ext>
                  </a:extLst>
                </p14:cNvPr>
                <p14:cNvContentPartPr/>
                <p14:nvPr/>
              </p14:nvContentPartPr>
              <p14:xfrm>
                <a:off x="7396120" y="974920"/>
                <a:ext cx="16560" cy="349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E7948E-EC16-4AA8-89AB-F5803B3259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78480" y="957280"/>
                  <a:ext cx="522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8D89D75-80F9-4141-8CF1-BA1D4ECCB1DC}"/>
                    </a:ext>
                  </a:extLst>
                </p14:cNvPr>
                <p14:cNvContentPartPr/>
                <p14:nvPr/>
              </p14:nvContentPartPr>
              <p14:xfrm>
                <a:off x="7465960" y="924520"/>
                <a:ext cx="72720" cy="355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8D89D75-80F9-4141-8CF1-BA1D4ECCB1D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8320" y="906520"/>
                  <a:ext cx="108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56B1B4-FBFA-48A9-93D6-D5E372AF3ED2}"/>
                    </a:ext>
                  </a:extLst>
                </p14:cNvPr>
                <p14:cNvContentPartPr/>
                <p14:nvPr/>
              </p14:nvContentPartPr>
              <p14:xfrm>
                <a:off x="7573960" y="915520"/>
                <a:ext cx="252000" cy="320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56B1B4-FBFA-48A9-93D6-D5E372AF3E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55960" y="897880"/>
                  <a:ext cx="2876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9655E8-4FFF-4F3B-B1AD-8221EB0BAC05}"/>
                    </a:ext>
                  </a:extLst>
                </p14:cNvPr>
                <p14:cNvContentPartPr/>
                <p14:nvPr/>
              </p14:nvContentPartPr>
              <p14:xfrm>
                <a:off x="7598440" y="983200"/>
                <a:ext cx="257400" cy="35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9655E8-4FFF-4F3B-B1AD-8221EB0BAC0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80440" y="965560"/>
                  <a:ext cx="2930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8CDA2CC-B93D-4E16-862B-3F678A7EC2B4}"/>
                    </a:ext>
                  </a:extLst>
                </p14:cNvPr>
                <p14:cNvContentPartPr/>
                <p14:nvPr/>
              </p14:nvContentPartPr>
              <p14:xfrm>
                <a:off x="7861960" y="1005520"/>
                <a:ext cx="93240" cy="137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8CDA2CC-B93D-4E16-862B-3F678A7EC2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44320" y="987880"/>
                  <a:ext cx="128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0E8780D-5DAF-48AA-BF11-E855D1B07B24}"/>
                    </a:ext>
                  </a:extLst>
                </p14:cNvPr>
                <p14:cNvContentPartPr/>
                <p14:nvPr/>
              </p14:nvContentPartPr>
              <p14:xfrm>
                <a:off x="7501960" y="954400"/>
                <a:ext cx="788760" cy="401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0E8780D-5DAF-48AA-BF11-E855D1B07B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83960" y="936400"/>
                  <a:ext cx="8244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1ED5A6-D5DF-4015-8195-0CFA18096F8E}"/>
                    </a:ext>
                  </a:extLst>
                </p14:cNvPr>
                <p14:cNvContentPartPr/>
                <p14:nvPr/>
              </p14:nvContentPartPr>
              <p14:xfrm>
                <a:off x="8148880" y="1005520"/>
                <a:ext cx="1305000" cy="375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1ED5A6-D5DF-4015-8195-0CFA18096F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31240" y="987880"/>
                  <a:ext cx="134064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37EED4D-9183-4B06-BCF5-7A01E0704411}"/>
              </a:ext>
            </a:extLst>
          </p:cNvPr>
          <p:cNvGrpSpPr/>
          <p:nvPr/>
        </p:nvGrpSpPr>
        <p:grpSpPr>
          <a:xfrm>
            <a:off x="620560" y="1436080"/>
            <a:ext cx="1474560" cy="2108880"/>
            <a:chOff x="620560" y="1436080"/>
            <a:chExt cx="1474560" cy="21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F12ECEA-84E6-43FC-9F5D-0301C3E517BB}"/>
                    </a:ext>
                  </a:extLst>
                </p14:cNvPr>
                <p14:cNvContentPartPr/>
                <p14:nvPr/>
              </p14:nvContentPartPr>
              <p14:xfrm>
                <a:off x="1158040" y="1778800"/>
                <a:ext cx="571680" cy="943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F12ECEA-84E6-43FC-9F5D-0301C3E517B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0040" y="1761160"/>
                  <a:ext cx="607320" cy="9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EEA77B-FA69-4E00-B9FB-15981ED47C74}"/>
                    </a:ext>
                  </a:extLst>
                </p14:cNvPr>
                <p14:cNvContentPartPr/>
                <p14:nvPr/>
              </p14:nvContentPartPr>
              <p14:xfrm>
                <a:off x="1485640" y="2889760"/>
                <a:ext cx="65160" cy="110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EEA77B-FA69-4E00-B9FB-15981ED47C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68000" y="2871760"/>
                  <a:ext cx="100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4F73148-53DD-418D-86D9-94D622735DD0}"/>
                    </a:ext>
                  </a:extLst>
                </p14:cNvPr>
                <p14:cNvContentPartPr/>
                <p14:nvPr/>
              </p14:nvContentPartPr>
              <p14:xfrm>
                <a:off x="1074160" y="1475320"/>
                <a:ext cx="297360" cy="292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4F73148-53DD-418D-86D9-94D622735D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6520" y="1457680"/>
                  <a:ext cx="333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01CAED8-682D-49CE-87F8-214BFF08C1EB}"/>
                    </a:ext>
                  </a:extLst>
                </p14:cNvPr>
                <p14:cNvContentPartPr/>
                <p14:nvPr/>
              </p14:nvContentPartPr>
              <p14:xfrm>
                <a:off x="1351000" y="1436080"/>
                <a:ext cx="371520" cy="174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01CAED8-682D-49CE-87F8-214BFF08C1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33000" y="1418440"/>
                  <a:ext cx="407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21C4CC-0FF0-4DB7-B132-F2BF70E6BEBB}"/>
                    </a:ext>
                  </a:extLst>
                </p14:cNvPr>
                <p14:cNvContentPartPr/>
                <p14:nvPr/>
              </p14:nvContentPartPr>
              <p14:xfrm>
                <a:off x="1777600" y="1640920"/>
                <a:ext cx="317520" cy="998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21C4CC-0FF0-4DB7-B132-F2BF70E6BEB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59960" y="1622920"/>
                  <a:ext cx="353160" cy="10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379C186-16B3-49F2-A79F-C0C50B2EB2FC}"/>
                    </a:ext>
                  </a:extLst>
                </p14:cNvPr>
                <p14:cNvContentPartPr/>
                <p14:nvPr/>
              </p14:nvContentPartPr>
              <p14:xfrm>
                <a:off x="1851400" y="2681680"/>
                <a:ext cx="200880" cy="30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379C186-16B3-49F2-A79F-C0C50B2EB2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33760" y="2664040"/>
                  <a:ext cx="2365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C7221B-73F9-405A-B3B2-6C78EA46C240}"/>
                    </a:ext>
                  </a:extLst>
                </p14:cNvPr>
                <p14:cNvContentPartPr/>
                <p14:nvPr/>
              </p14:nvContentPartPr>
              <p14:xfrm>
                <a:off x="1349920" y="2976520"/>
                <a:ext cx="610920" cy="568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C7221B-73F9-405A-B3B2-6C78EA46C2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31920" y="2958880"/>
                  <a:ext cx="64656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41F64C-263B-4358-9D8E-8D9823774224}"/>
                    </a:ext>
                  </a:extLst>
                </p14:cNvPr>
                <p14:cNvContentPartPr/>
                <p14:nvPr/>
              </p14:nvContentPartPr>
              <p14:xfrm>
                <a:off x="881920" y="3057880"/>
                <a:ext cx="449280" cy="314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41F64C-263B-4358-9D8E-8D982377422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3920" y="3039880"/>
                  <a:ext cx="4849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CB79C96-C629-4CA9-A903-5B92BEA87C16}"/>
                    </a:ext>
                  </a:extLst>
                </p14:cNvPr>
                <p14:cNvContentPartPr/>
                <p14:nvPr/>
              </p14:nvContentPartPr>
              <p14:xfrm>
                <a:off x="713080" y="2957080"/>
                <a:ext cx="7920" cy="50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CB79C96-C629-4CA9-A903-5B92BEA87C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5440" y="2939440"/>
                  <a:ext cx="43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ADF32CA-526B-47E5-B5CF-CA885FF15328}"/>
                    </a:ext>
                  </a:extLst>
                </p14:cNvPr>
                <p14:cNvContentPartPr/>
                <p14:nvPr/>
              </p14:nvContentPartPr>
              <p14:xfrm>
                <a:off x="620560" y="1657840"/>
                <a:ext cx="307440" cy="1179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ADF32CA-526B-47E5-B5CF-CA885FF1532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2560" y="1639840"/>
                  <a:ext cx="343080" cy="12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CACFBB-94F7-4BE2-B417-12888E5D347F}"/>
                    </a:ext>
                  </a:extLst>
                </p14:cNvPr>
                <p14:cNvContentPartPr/>
                <p14:nvPr/>
              </p14:nvContentPartPr>
              <p14:xfrm>
                <a:off x="756280" y="2946280"/>
                <a:ext cx="144720" cy="374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CACFBB-94F7-4BE2-B417-12888E5D34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8640" y="2928280"/>
                  <a:ext cx="18036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52DF4AD-3374-44A2-B613-2C126A06E5DF}"/>
              </a:ext>
            </a:extLst>
          </p:cNvPr>
          <p:cNvGrpSpPr/>
          <p:nvPr/>
        </p:nvGrpSpPr>
        <p:grpSpPr>
          <a:xfrm>
            <a:off x="2481040" y="4253800"/>
            <a:ext cx="1442520" cy="361440"/>
            <a:chOff x="2481040" y="4253800"/>
            <a:chExt cx="144252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4E58B1-538D-40F1-A6AF-76FE2FCB786F}"/>
                    </a:ext>
                  </a:extLst>
                </p14:cNvPr>
                <p14:cNvContentPartPr/>
                <p14:nvPr/>
              </p14:nvContentPartPr>
              <p14:xfrm>
                <a:off x="2481040" y="4408240"/>
                <a:ext cx="62640" cy="51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4E58B1-538D-40F1-A6AF-76FE2FCB786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63040" y="4390600"/>
                  <a:ext cx="98280" cy="87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7A9BA0-A092-45A5-BB4C-2079EF175426}"/>
                </a:ext>
              </a:extLst>
            </p:cNvPr>
            <p:cNvGrpSpPr/>
            <p:nvPr/>
          </p:nvGrpSpPr>
          <p:grpSpPr>
            <a:xfrm>
              <a:off x="2681920" y="4297720"/>
              <a:ext cx="314280" cy="213480"/>
              <a:chOff x="2681920" y="4297720"/>
              <a:chExt cx="314280" cy="213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11A1CB19-5240-4D8E-9B5F-FAB50EAF4B74}"/>
                      </a:ext>
                    </a:extLst>
                  </p14:cNvPr>
                  <p14:cNvContentPartPr/>
                  <p14:nvPr/>
                </p14:nvContentPartPr>
                <p14:xfrm>
                  <a:off x="2681920" y="4297720"/>
                  <a:ext cx="114480" cy="21348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11A1CB19-5240-4D8E-9B5F-FAB50EAF4B74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2664280" y="4279720"/>
                    <a:ext cx="15012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80BC2310-16E4-487F-9BDC-68F5384C9399}"/>
                      </a:ext>
                    </a:extLst>
                  </p14:cNvPr>
                  <p14:cNvContentPartPr/>
                  <p14:nvPr/>
                </p14:nvContentPartPr>
                <p14:xfrm>
                  <a:off x="2903320" y="4330120"/>
                  <a:ext cx="92880" cy="16596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80BC2310-16E4-487F-9BDC-68F5384C9399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2885320" y="4312120"/>
                    <a:ext cx="128520" cy="201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9F76D1B-0343-4AA4-BA9B-E85C43A346C0}"/>
                </a:ext>
              </a:extLst>
            </p:cNvPr>
            <p:cNvGrpSpPr/>
            <p:nvPr/>
          </p:nvGrpSpPr>
          <p:grpSpPr>
            <a:xfrm>
              <a:off x="3267280" y="4253800"/>
              <a:ext cx="656280" cy="361440"/>
              <a:chOff x="3267280" y="4253800"/>
              <a:chExt cx="656280" cy="361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5536E533-51EF-49CE-9C7D-BF8DD3139B62}"/>
                      </a:ext>
                    </a:extLst>
                  </p14:cNvPr>
                  <p14:cNvContentPartPr/>
                  <p14:nvPr/>
                </p14:nvContentPartPr>
                <p14:xfrm>
                  <a:off x="3267280" y="4253800"/>
                  <a:ext cx="115200" cy="33732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5536E533-51EF-49CE-9C7D-BF8DD3139B62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3249280" y="4236160"/>
                    <a:ext cx="150840" cy="37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920B0E7E-3B3A-4F06-B53D-E8A546310069}"/>
                      </a:ext>
                    </a:extLst>
                  </p14:cNvPr>
                  <p14:cNvContentPartPr/>
                  <p14:nvPr/>
                </p14:nvContentPartPr>
                <p14:xfrm>
                  <a:off x="3474280" y="4357840"/>
                  <a:ext cx="4320" cy="18828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920B0E7E-3B3A-4F06-B53D-E8A546310069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3456280" y="4340200"/>
                    <a:ext cx="39960" cy="22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248E8679-8484-450C-9031-BCC35E270718}"/>
                      </a:ext>
                    </a:extLst>
                  </p14:cNvPr>
                  <p14:cNvContentPartPr/>
                  <p14:nvPr/>
                </p14:nvContentPartPr>
                <p14:xfrm>
                  <a:off x="3555640" y="4368280"/>
                  <a:ext cx="191880" cy="14544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248E8679-8484-450C-9031-BCC35E270718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3538000" y="4350280"/>
                    <a:ext cx="22752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A686FB5E-03D2-42FC-927A-332D4780A265}"/>
                      </a:ext>
                    </a:extLst>
                  </p14:cNvPr>
                  <p14:cNvContentPartPr/>
                  <p14:nvPr/>
                </p14:nvContentPartPr>
                <p14:xfrm>
                  <a:off x="3812320" y="4326520"/>
                  <a:ext cx="111240" cy="28872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A686FB5E-03D2-42FC-927A-332D4780A265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3794680" y="4308520"/>
                    <a:ext cx="146880" cy="324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40C370F-8C48-471A-8B3E-028B371A734B}"/>
              </a:ext>
            </a:extLst>
          </p:cNvPr>
          <p:cNvGrpSpPr/>
          <p:nvPr/>
        </p:nvGrpSpPr>
        <p:grpSpPr>
          <a:xfrm>
            <a:off x="2509480" y="4896400"/>
            <a:ext cx="2243880" cy="329400"/>
            <a:chOff x="2509480" y="4896400"/>
            <a:chExt cx="2243880" cy="3294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17745BB-EE1D-4FEC-BA02-A1655993B07F}"/>
                </a:ext>
              </a:extLst>
            </p:cNvPr>
            <p:cNvGrpSpPr/>
            <p:nvPr/>
          </p:nvGrpSpPr>
          <p:grpSpPr>
            <a:xfrm>
              <a:off x="2509480" y="4972720"/>
              <a:ext cx="40320" cy="76680"/>
              <a:chOff x="2509480" y="4972720"/>
              <a:chExt cx="40320" cy="76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CBA06CF4-7160-4712-8904-389FA6863C75}"/>
                      </a:ext>
                    </a:extLst>
                  </p14:cNvPr>
                  <p14:cNvContentPartPr/>
                  <p14:nvPr/>
                </p14:nvContentPartPr>
                <p14:xfrm>
                  <a:off x="2509480" y="4972720"/>
                  <a:ext cx="40320" cy="3744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CBA06CF4-7160-4712-8904-389FA6863C75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2491840" y="4955080"/>
                    <a:ext cx="7596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4C411D3-2DFF-4C77-B30E-88C16C905274}"/>
                      </a:ext>
                    </a:extLst>
                  </p14:cNvPr>
                  <p14:cNvContentPartPr/>
                  <p14:nvPr/>
                </p14:nvContentPartPr>
                <p14:xfrm>
                  <a:off x="2529280" y="5018440"/>
                  <a:ext cx="360" cy="3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4C411D3-2DFF-4C77-B30E-88C16C905274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2511640" y="500080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FB52E48A-6B16-4825-BA10-240C69256CF8}"/>
                      </a:ext>
                    </a:extLst>
                  </p14:cNvPr>
                  <p14:cNvContentPartPr/>
                  <p14:nvPr/>
                </p14:nvContentPartPr>
                <p14:xfrm>
                  <a:off x="2515240" y="5018440"/>
                  <a:ext cx="14400" cy="3096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FB52E48A-6B16-4825-BA10-240C69256CF8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2497600" y="5000800"/>
                    <a:ext cx="50040" cy="66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A73B30-FB39-4F61-AC70-087FDCD4BEFE}"/>
                </a:ext>
              </a:extLst>
            </p:cNvPr>
            <p:cNvGrpSpPr/>
            <p:nvPr/>
          </p:nvGrpSpPr>
          <p:grpSpPr>
            <a:xfrm>
              <a:off x="2782360" y="4896400"/>
              <a:ext cx="671400" cy="329400"/>
              <a:chOff x="2782360" y="4896400"/>
              <a:chExt cx="671400" cy="329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528F7FCF-EDBE-447C-B60A-23631C594658}"/>
                      </a:ext>
                    </a:extLst>
                  </p14:cNvPr>
                  <p14:cNvContentPartPr/>
                  <p14:nvPr/>
                </p14:nvContentPartPr>
                <p14:xfrm>
                  <a:off x="2782360" y="5018440"/>
                  <a:ext cx="231480" cy="171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528F7FCF-EDBE-447C-B60A-23631C594658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2764720" y="5000800"/>
                    <a:ext cx="26712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5727EF93-FA18-481A-A2DB-32139DDC190B}"/>
                      </a:ext>
                    </a:extLst>
                  </p14:cNvPr>
                  <p14:cNvContentPartPr/>
                  <p14:nvPr/>
                </p14:nvContentPartPr>
                <p14:xfrm>
                  <a:off x="3015640" y="4896400"/>
                  <a:ext cx="174600" cy="32940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5727EF93-FA18-481A-A2DB-32139DDC190B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2998000" y="4878760"/>
                    <a:ext cx="210240" cy="36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77CDEB7C-D98C-4CB5-B0D1-5806749058F7}"/>
                      </a:ext>
                    </a:extLst>
                  </p14:cNvPr>
                  <p14:cNvContentPartPr/>
                  <p14:nvPr/>
                </p14:nvContentPartPr>
                <p14:xfrm>
                  <a:off x="3261520" y="4975600"/>
                  <a:ext cx="192240" cy="2437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77CDEB7C-D98C-4CB5-B0D1-5806749058F7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3243520" y="4957600"/>
                    <a:ext cx="227880" cy="279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4FA67C5-78A2-4432-B5EF-3025E7E997F9}"/>
                </a:ext>
              </a:extLst>
            </p:cNvPr>
            <p:cNvGrpSpPr/>
            <p:nvPr/>
          </p:nvGrpSpPr>
          <p:grpSpPr>
            <a:xfrm>
              <a:off x="3719080" y="4967320"/>
              <a:ext cx="1034280" cy="239040"/>
              <a:chOff x="3719080" y="4967320"/>
              <a:chExt cx="1034280" cy="23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EA0D7A5E-91FC-403E-9AA3-FBE915215846}"/>
                      </a:ext>
                    </a:extLst>
                  </p14:cNvPr>
                  <p14:cNvContentPartPr/>
                  <p14:nvPr/>
                </p14:nvContentPartPr>
                <p14:xfrm>
                  <a:off x="3719080" y="4967320"/>
                  <a:ext cx="380520" cy="2379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EA0D7A5E-91FC-403E-9AA3-FBE915215846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3701080" y="4949680"/>
                    <a:ext cx="416160" cy="27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6F8EB8FC-14F7-4DEC-AEB0-D6ED43D9DC1F}"/>
                      </a:ext>
                    </a:extLst>
                  </p14:cNvPr>
                  <p14:cNvContentPartPr/>
                  <p14:nvPr/>
                </p14:nvContentPartPr>
                <p14:xfrm>
                  <a:off x="4240000" y="5011240"/>
                  <a:ext cx="111960" cy="1951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6F8EB8FC-14F7-4DEC-AEB0-D6ED43D9DC1F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4222000" y="4993240"/>
                    <a:ext cx="147600" cy="23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7F254EDF-5A22-4E34-9346-E37D30581F12}"/>
                      </a:ext>
                    </a:extLst>
                  </p14:cNvPr>
                  <p14:cNvContentPartPr/>
                  <p14:nvPr/>
                </p14:nvContentPartPr>
                <p14:xfrm>
                  <a:off x="4431880" y="4968040"/>
                  <a:ext cx="98640" cy="23508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7F254EDF-5A22-4E34-9346-E37D30581F12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4414240" y="4950040"/>
                    <a:ext cx="1342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6D75D092-BF3C-4281-8488-3240D1F986FB}"/>
                      </a:ext>
                    </a:extLst>
                  </p14:cNvPr>
                  <p14:cNvContentPartPr/>
                  <p14:nvPr/>
                </p14:nvContentPartPr>
                <p14:xfrm>
                  <a:off x="4614760" y="4974520"/>
                  <a:ext cx="138600" cy="22392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6D75D092-BF3C-4281-8488-3240D1F986FB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4597120" y="4956520"/>
                    <a:ext cx="174240" cy="259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C67B3A3-5102-4DD2-AEBD-EA49BF58E395}"/>
              </a:ext>
            </a:extLst>
          </p:cNvPr>
          <p:cNvGrpSpPr/>
          <p:nvPr/>
        </p:nvGrpSpPr>
        <p:grpSpPr>
          <a:xfrm>
            <a:off x="2539720" y="5389960"/>
            <a:ext cx="2651760" cy="590760"/>
            <a:chOff x="2539720" y="5389960"/>
            <a:chExt cx="2651760" cy="5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2E6B9D7-85BC-4778-89FB-623533865398}"/>
                    </a:ext>
                  </a:extLst>
                </p14:cNvPr>
                <p14:cNvContentPartPr/>
                <p14:nvPr/>
              </p14:nvContentPartPr>
              <p14:xfrm>
                <a:off x="2539720" y="5575360"/>
                <a:ext cx="25560" cy="34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2E6B9D7-85BC-4778-89FB-62353386539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22080" y="5557360"/>
                  <a:ext cx="61200" cy="69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DB08A7C-ABF9-49A8-A1B1-9C997D4E76C3}"/>
                </a:ext>
              </a:extLst>
            </p:cNvPr>
            <p:cNvGrpSpPr/>
            <p:nvPr/>
          </p:nvGrpSpPr>
          <p:grpSpPr>
            <a:xfrm>
              <a:off x="2773000" y="5389960"/>
              <a:ext cx="417600" cy="590760"/>
              <a:chOff x="2773000" y="5389960"/>
              <a:chExt cx="417600" cy="590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BE0C2ADD-3572-4786-8CFC-583394B10B52}"/>
                      </a:ext>
                    </a:extLst>
                  </p14:cNvPr>
                  <p14:cNvContentPartPr/>
                  <p14:nvPr/>
                </p14:nvContentPartPr>
                <p14:xfrm>
                  <a:off x="2793880" y="5536840"/>
                  <a:ext cx="112680" cy="1641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BE0C2ADD-3572-4786-8CFC-583394B10B52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2775880" y="5519200"/>
                    <a:ext cx="148320" cy="19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E51668B7-FB2D-4BE5-AABC-DD0AABEAEE08}"/>
                      </a:ext>
                    </a:extLst>
                  </p14:cNvPr>
                  <p14:cNvContentPartPr/>
                  <p14:nvPr/>
                </p14:nvContentPartPr>
                <p14:xfrm>
                  <a:off x="2773000" y="5477440"/>
                  <a:ext cx="203400" cy="3924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E51668B7-FB2D-4BE5-AABC-DD0AABEAEE08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2755360" y="5459800"/>
                    <a:ext cx="23904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E1454D20-34D4-484F-82F4-142C1CC3B9AC}"/>
                      </a:ext>
                    </a:extLst>
                  </p14:cNvPr>
                  <p14:cNvContentPartPr/>
                  <p14:nvPr/>
                </p14:nvContentPartPr>
                <p14:xfrm>
                  <a:off x="2866240" y="5709280"/>
                  <a:ext cx="149400" cy="21276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E1454D20-34D4-484F-82F4-142C1CC3B9AC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2848600" y="5691280"/>
                    <a:ext cx="185040" cy="24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2B0C4902-6120-4630-9331-0216F5FB9254}"/>
                      </a:ext>
                    </a:extLst>
                  </p14:cNvPr>
                  <p14:cNvContentPartPr/>
                  <p14:nvPr/>
                </p14:nvContentPartPr>
                <p14:xfrm>
                  <a:off x="3017440" y="5496160"/>
                  <a:ext cx="14040" cy="8064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2B0C4902-6120-4630-9331-0216F5FB9254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2999440" y="5478160"/>
                    <a:ext cx="4968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18DBF697-B5FF-4EEC-A2EA-ED06CFA0AE29}"/>
                      </a:ext>
                    </a:extLst>
                  </p14:cNvPr>
                  <p14:cNvContentPartPr/>
                  <p14:nvPr/>
                </p14:nvContentPartPr>
                <p14:xfrm>
                  <a:off x="3151360" y="5872360"/>
                  <a:ext cx="13680" cy="1083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18DBF697-B5FF-4EEC-A2EA-ED06CFA0AE29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3133720" y="5854360"/>
                    <a:ext cx="4932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B168AF69-7E6C-4B0B-A799-0664B1D29DA8}"/>
                      </a:ext>
                    </a:extLst>
                  </p14:cNvPr>
                  <p14:cNvContentPartPr/>
                  <p14:nvPr/>
                </p14:nvContentPartPr>
                <p14:xfrm>
                  <a:off x="3047680" y="5454400"/>
                  <a:ext cx="20880" cy="10296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B168AF69-7E6C-4B0B-A799-0664B1D29DA8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3029680" y="5436760"/>
                    <a:ext cx="5652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225DCF47-50DD-4AAB-BBFC-22F242F91ACB}"/>
                      </a:ext>
                    </a:extLst>
                  </p14:cNvPr>
                  <p14:cNvContentPartPr/>
                  <p14:nvPr/>
                </p14:nvContentPartPr>
                <p14:xfrm>
                  <a:off x="3007000" y="5389960"/>
                  <a:ext cx="27720" cy="17244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225DCF47-50DD-4AAB-BBFC-22F242F91ACB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2989000" y="5372320"/>
                    <a:ext cx="63360" cy="20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1C6FEB68-3471-47DF-8471-DD0AD45A0779}"/>
                      </a:ext>
                    </a:extLst>
                  </p14:cNvPr>
                  <p14:cNvContentPartPr/>
                  <p14:nvPr/>
                </p14:nvContentPartPr>
                <p14:xfrm>
                  <a:off x="3107800" y="5840680"/>
                  <a:ext cx="82800" cy="12312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1C6FEB68-3471-47DF-8471-DD0AD45A0779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3089800" y="5822680"/>
                    <a:ext cx="118440" cy="158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988DDBB-F24E-4126-A394-7E0C06A9FD4B}"/>
                </a:ext>
              </a:extLst>
            </p:cNvPr>
            <p:cNvGrpSpPr/>
            <p:nvPr/>
          </p:nvGrpSpPr>
          <p:grpSpPr>
            <a:xfrm>
              <a:off x="3399760" y="5504080"/>
              <a:ext cx="911520" cy="307440"/>
              <a:chOff x="3399760" y="5504080"/>
              <a:chExt cx="911520" cy="30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C94B03F8-4258-449B-8424-8E7390DF082E}"/>
                      </a:ext>
                    </a:extLst>
                  </p14:cNvPr>
                  <p14:cNvContentPartPr/>
                  <p14:nvPr/>
                </p14:nvContentPartPr>
                <p14:xfrm>
                  <a:off x="3399760" y="5504080"/>
                  <a:ext cx="319320" cy="22680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C94B03F8-4258-449B-8424-8E7390DF082E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3381760" y="5486080"/>
                    <a:ext cx="354960" cy="26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B4C62D15-3E2A-43A9-966B-3D75ED9E56AD}"/>
                      </a:ext>
                    </a:extLst>
                  </p14:cNvPr>
                  <p14:cNvContentPartPr/>
                  <p14:nvPr/>
                </p14:nvContentPartPr>
                <p14:xfrm>
                  <a:off x="3850120" y="5544760"/>
                  <a:ext cx="159480" cy="19188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B4C62D15-3E2A-43A9-966B-3D75ED9E56AD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3832480" y="5527120"/>
                    <a:ext cx="195120" cy="22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0ACDD08B-DA62-4002-981A-8C64A4E178E1}"/>
                      </a:ext>
                    </a:extLst>
                  </p14:cNvPr>
                  <p14:cNvContentPartPr/>
                  <p14:nvPr/>
                </p14:nvContentPartPr>
                <p14:xfrm>
                  <a:off x="4023280" y="5550880"/>
                  <a:ext cx="61200" cy="21456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0ACDD08B-DA62-4002-981A-8C64A4E178E1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4005640" y="5532880"/>
                    <a:ext cx="96840" cy="25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9D43FCB8-0EBF-4D75-8C35-45861CBA8AA4}"/>
                      </a:ext>
                    </a:extLst>
                  </p14:cNvPr>
                  <p14:cNvContentPartPr/>
                  <p14:nvPr/>
                </p14:nvContentPartPr>
                <p14:xfrm>
                  <a:off x="4215160" y="5573200"/>
                  <a:ext cx="96120" cy="19584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9D43FCB8-0EBF-4D75-8C35-45861CBA8AA4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4197160" y="5555560"/>
                    <a:ext cx="131760" cy="23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406401AE-5958-4C53-BF0B-2950712E7DCF}"/>
                      </a:ext>
                    </a:extLst>
                  </p14:cNvPr>
                  <p14:cNvContentPartPr/>
                  <p14:nvPr/>
                </p14:nvContentPartPr>
                <p14:xfrm>
                  <a:off x="4043080" y="5793880"/>
                  <a:ext cx="80280" cy="1764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406401AE-5958-4C53-BF0B-2950712E7DCF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4025440" y="5775880"/>
                    <a:ext cx="115920" cy="53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21AFFD0-307B-4C24-B08E-55CA7F57090B}"/>
                </a:ext>
              </a:extLst>
            </p:cNvPr>
            <p:cNvGrpSpPr/>
            <p:nvPr/>
          </p:nvGrpSpPr>
          <p:grpSpPr>
            <a:xfrm>
              <a:off x="4547080" y="5587600"/>
              <a:ext cx="644400" cy="183240"/>
              <a:chOff x="4547080" y="5587600"/>
              <a:chExt cx="644400" cy="183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72D358FF-2FD7-46C4-A7D7-C97B9B736304}"/>
                      </a:ext>
                    </a:extLst>
                  </p14:cNvPr>
                  <p14:cNvContentPartPr/>
                  <p14:nvPr/>
                </p14:nvContentPartPr>
                <p14:xfrm>
                  <a:off x="4547080" y="5587600"/>
                  <a:ext cx="48240" cy="3096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72D358FF-2FD7-46C4-A7D7-C97B9B736304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4529080" y="5569960"/>
                    <a:ext cx="8388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6D0E8960-85CB-432F-8272-E4AE772954C4}"/>
                      </a:ext>
                    </a:extLst>
                  </p14:cNvPr>
                  <p14:cNvContentPartPr/>
                  <p14:nvPr/>
                </p14:nvContentPartPr>
                <p14:xfrm>
                  <a:off x="4593520" y="5648440"/>
                  <a:ext cx="92160" cy="1260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6D0E8960-85CB-432F-8272-E4AE772954C4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4575880" y="5630800"/>
                    <a:ext cx="12780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BE67060E-AF6F-4619-9F2C-E9665BC1D471}"/>
                      </a:ext>
                    </a:extLst>
                  </p14:cNvPr>
                  <p14:cNvContentPartPr/>
                  <p14:nvPr/>
                </p14:nvContentPartPr>
                <p14:xfrm>
                  <a:off x="4825360" y="5596240"/>
                  <a:ext cx="116280" cy="14832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BE67060E-AF6F-4619-9F2C-E9665BC1D471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4807360" y="5578240"/>
                    <a:ext cx="15192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18A98CAB-5B87-4349-AEFA-A5D165809560}"/>
                      </a:ext>
                    </a:extLst>
                  </p14:cNvPr>
                  <p14:cNvContentPartPr/>
                  <p14:nvPr/>
                </p14:nvContentPartPr>
                <p14:xfrm>
                  <a:off x="5052160" y="5599480"/>
                  <a:ext cx="139320" cy="17136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18A98CAB-5B87-4349-AEFA-A5D165809560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5034520" y="5581480"/>
                    <a:ext cx="17496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87A9056F-FE42-442A-9DA3-661E30424FB5}"/>
                      </a:ext>
                    </a:extLst>
                  </p14:cNvPr>
                  <p14:cNvContentPartPr/>
                  <p14:nvPr/>
                </p14:nvContentPartPr>
                <p14:xfrm>
                  <a:off x="4581640" y="5599120"/>
                  <a:ext cx="171720" cy="5004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87A9056F-FE42-442A-9DA3-661E30424FB5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4564000" y="5581480"/>
                    <a:ext cx="20736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0C737A70-E003-4ABE-B95F-709A0AEDBCA9}"/>
                      </a:ext>
                    </a:extLst>
                  </p14:cNvPr>
                  <p14:cNvContentPartPr/>
                  <p14:nvPr/>
                </p14:nvContentPartPr>
                <p14:xfrm>
                  <a:off x="4597120" y="5671120"/>
                  <a:ext cx="111240" cy="864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0C737A70-E003-4ABE-B95F-709A0AEDBCA9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4579120" y="5653120"/>
                    <a:ext cx="146880" cy="44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4667D39-099F-47A1-A533-9A32D7CC21C4}"/>
              </a:ext>
            </a:extLst>
          </p:cNvPr>
          <p:cNvGrpSpPr/>
          <p:nvPr/>
        </p:nvGrpSpPr>
        <p:grpSpPr>
          <a:xfrm>
            <a:off x="2631520" y="6184480"/>
            <a:ext cx="2723040" cy="387000"/>
            <a:chOff x="2631520" y="6184480"/>
            <a:chExt cx="272304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65FAF8-477B-4352-8A86-01BA007140B4}"/>
                    </a:ext>
                  </a:extLst>
                </p14:cNvPr>
                <p14:cNvContentPartPr/>
                <p14:nvPr/>
              </p14:nvContentPartPr>
              <p14:xfrm>
                <a:off x="2631520" y="6272680"/>
                <a:ext cx="29880" cy="64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65FAF8-477B-4352-8A86-01BA007140B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13880" y="6254680"/>
                  <a:ext cx="65520" cy="100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8FBEF901-C732-4483-9E11-D2401A988188}"/>
                </a:ext>
              </a:extLst>
            </p:cNvPr>
            <p:cNvGrpSpPr/>
            <p:nvPr/>
          </p:nvGrpSpPr>
          <p:grpSpPr>
            <a:xfrm>
              <a:off x="2977840" y="6184480"/>
              <a:ext cx="495720" cy="303480"/>
              <a:chOff x="2977840" y="6184480"/>
              <a:chExt cx="495720" cy="303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0CE0D2FC-4DBF-4157-B301-9DDF16BFA51A}"/>
                      </a:ext>
                    </a:extLst>
                  </p14:cNvPr>
                  <p14:cNvContentPartPr/>
                  <p14:nvPr/>
                </p14:nvContentPartPr>
                <p14:xfrm>
                  <a:off x="2977840" y="6184480"/>
                  <a:ext cx="234360" cy="24156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0CE0D2FC-4DBF-4157-B301-9DDF16BFA51A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2959840" y="6166840"/>
                    <a:ext cx="270000" cy="27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04CD6BDC-345C-4023-BDE5-17A684973195}"/>
                      </a:ext>
                    </a:extLst>
                  </p14:cNvPr>
                  <p14:cNvContentPartPr/>
                  <p14:nvPr/>
                </p14:nvContentPartPr>
                <p14:xfrm>
                  <a:off x="3302200" y="6285280"/>
                  <a:ext cx="171360" cy="20268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04CD6BDC-345C-4023-BDE5-17A684973195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3284560" y="6267640"/>
                    <a:ext cx="207000" cy="238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E7D5A7D-86FB-42E4-BB91-8F98B4C2C940}"/>
                </a:ext>
              </a:extLst>
            </p:cNvPr>
            <p:cNvGrpSpPr/>
            <p:nvPr/>
          </p:nvGrpSpPr>
          <p:grpSpPr>
            <a:xfrm>
              <a:off x="3723760" y="6247840"/>
              <a:ext cx="1630800" cy="323640"/>
              <a:chOff x="3723760" y="6247840"/>
              <a:chExt cx="1630800" cy="32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64C825C9-BD12-4D3A-BE35-EB437C9E1EFC}"/>
                      </a:ext>
                    </a:extLst>
                  </p14:cNvPr>
                  <p14:cNvContentPartPr/>
                  <p14:nvPr/>
                </p14:nvContentPartPr>
                <p14:xfrm>
                  <a:off x="3738520" y="6247840"/>
                  <a:ext cx="16560" cy="19944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64C825C9-BD12-4D3A-BE35-EB437C9E1EFC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3720520" y="6229840"/>
                    <a:ext cx="52200" cy="23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1D5000E0-564B-4EF8-BF13-39D86AC1A788}"/>
                      </a:ext>
                    </a:extLst>
                  </p14:cNvPr>
                  <p14:cNvContentPartPr/>
                  <p14:nvPr/>
                </p14:nvContentPartPr>
                <p14:xfrm>
                  <a:off x="3723760" y="6266560"/>
                  <a:ext cx="219600" cy="5292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1D5000E0-564B-4EF8-BF13-39D86AC1A788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3706120" y="6248920"/>
                    <a:ext cx="2552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0ADD9F7C-2FB7-4CA9-87FF-62FDB3324029}"/>
                      </a:ext>
                    </a:extLst>
                  </p14:cNvPr>
                  <p14:cNvContentPartPr/>
                  <p14:nvPr/>
                </p14:nvContentPartPr>
                <p14:xfrm>
                  <a:off x="3769840" y="6368800"/>
                  <a:ext cx="124560" cy="3636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0ADD9F7C-2FB7-4CA9-87FF-62FDB332402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3751840" y="6351160"/>
                    <a:ext cx="1602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02AE37E3-775F-4D27-83FE-450D9E7533AE}"/>
                      </a:ext>
                    </a:extLst>
                  </p14:cNvPr>
                  <p14:cNvContentPartPr/>
                  <p14:nvPr/>
                </p14:nvContentPartPr>
                <p14:xfrm>
                  <a:off x="4022560" y="6305800"/>
                  <a:ext cx="372240" cy="19368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02AE37E3-775F-4D27-83FE-450D9E7533AE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4004920" y="6287800"/>
                    <a:ext cx="407880" cy="22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29C292DE-42B1-4CCD-ADBA-8EAAC415B405}"/>
                      </a:ext>
                    </a:extLst>
                  </p14:cNvPr>
                  <p14:cNvContentPartPr/>
                  <p14:nvPr/>
                </p14:nvContentPartPr>
                <p14:xfrm>
                  <a:off x="4388320" y="6288520"/>
                  <a:ext cx="64080" cy="20628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29C292DE-42B1-4CCD-ADBA-8EAAC415B405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4370320" y="6270880"/>
                    <a:ext cx="9972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3B4DC6B6-04D9-4973-85AA-25C8618FCBAF}"/>
                      </a:ext>
                    </a:extLst>
                  </p14:cNvPr>
                  <p14:cNvContentPartPr/>
                  <p14:nvPr/>
                </p14:nvContentPartPr>
                <p14:xfrm>
                  <a:off x="4359880" y="6396880"/>
                  <a:ext cx="96840" cy="2412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3B4DC6B6-04D9-4973-85AA-25C8618FCBAF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4342240" y="6378880"/>
                    <a:ext cx="13248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35138F0B-CBE5-412A-B554-12AA9A83CC70}"/>
                      </a:ext>
                    </a:extLst>
                  </p14:cNvPr>
                  <p14:cNvContentPartPr/>
                  <p14:nvPr/>
                </p14:nvContentPartPr>
                <p14:xfrm>
                  <a:off x="4551040" y="6294640"/>
                  <a:ext cx="233640" cy="22500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35138F0B-CBE5-412A-B554-12AA9A83CC70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4533400" y="6276640"/>
                    <a:ext cx="26928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D619AAD2-7F3E-4B32-BCCD-0CBAE1957B92}"/>
                      </a:ext>
                    </a:extLst>
                  </p14:cNvPr>
                  <p14:cNvContentPartPr/>
                  <p14:nvPr/>
                </p14:nvContentPartPr>
                <p14:xfrm>
                  <a:off x="4886560" y="6345040"/>
                  <a:ext cx="11160" cy="13248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D619AAD2-7F3E-4B32-BCCD-0CBAE1957B92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4868560" y="6327400"/>
                    <a:ext cx="4680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E15329BC-10B0-40FB-A343-6A56178A1339}"/>
                      </a:ext>
                    </a:extLst>
                  </p14:cNvPr>
                  <p14:cNvContentPartPr/>
                  <p14:nvPr/>
                </p14:nvContentPartPr>
                <p14:xfrm>
                  <a:off x="4907080" y="6268360"/>
                  <a:ext cx="236880" cy="8172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E15329BC-10B0-40FB-A343-6A56178A1339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4889440" y="6250720"/>
                    <a:ext cx="27252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8F5F3C23-48B2-4A7C-9C8F-A48875D2CE61}"/>
                      </a:ext>
                    </a:extLst>
                  </p14:cNvPr>
                  <p14:cNvContentPartPr/>
                  <p14:nvPr/>
                </p14:nvContentPartPr>
                <p14:xfrm>
                  <a:off x="4892320" y="6412360"/>
                  <a:ext cx="177480" cy="3924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8F5F3C23-48B2-4A7C-9C8F-A48875D2CE61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4874320" y="6394360"/>
                    <a:ext cx="21312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42B3F23B-7106-401E-AD0C-182B1AA90274}"/>
                      </a:ext>
                    </a:extLst>
                  </p14:cNvPr>
                  <p14:cNvContentPartPr/>
                  <p14:nvPr/>
                </p14:nvContentPartPr>
                <p14:xfrm>
                  <a:off x="4914640" y="6375640"/>
                  <a:ext cx="439920" cy="19584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42B3F23B-7106-401E-AD0C-182B1AA90274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4897000" y="6357640"/>
                    <a:ext cx="475560" cy="231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343535-0D2F-469F-92BC-EAB82B61FA9F}"/>
                  </a:ext>
                </a:extLst>
              </p14:cNvPr>
              <p14:cNvContentPartPr/>
              <p14:nvPr/>
            </p14:nvContentPartPr>
            <p14:xfrm>
              <a:off x="2451240" y="812880"/>
              <a:ext cx="7899480" cy="348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343535-0D2F-469F-92BC-EAB82B61FA9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441880" y="803520"/>
                <a:ext cx="7918200" cy="34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938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CDF4004E-79C8-4069-8515-48A52A319DBE}"/>
              </a:ext>
            </a:extLst>
          </p:cNvPr>
          <p:cNvGrpSpPr/>
          <p:nvPr/>
        </p:nvGrpSpPr>
        <p:grpSpPr>
          <a:xfrm>
            <a:off x="680180" y="676210"/>
            <a:ext cx="2873520" cy="2317680"/>
            <a:chOff x="428720" y="413320"/>
            <a:chExt cx="2873520" cy="23176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068ADF-0934-42D3-9482-A86E2CBF7501}"/>
                </a:ext>
              </a:extLst>
            </p:cNvPr>
            <p:cNvGrpSpPr/>
            <p:nvPr/>
          </p:nvGrpSpPr>
          <p:grpSpPr>
            <a:xfrm>
              <a:off x="428720" y="413320"/>
              <a:ext cx="1442520" cy="361440"/>
              <a:chOff x="2481040" y="4253800"/>
              <a:chExt cx="1442520" cy="361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2C184FE8-8BA0-41CA-A503-BF6C05DE303B}"/>
                      </a:ext>
                    </a:extLst>
                  </p14:cNvPr>
                  <p14:cNvContentPartPr/>
                  <p14:nvPr/>
                </p14:nvContentPartPr>
                <p14:xfrm>
                  <a:off x="2481040" y="4408240"/>
                  <a:ext cx="62640" cy="5184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2C184FE8-8BA0-41CA-A503-BF6C05DE303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63040" y="4390600"/>
                    <a:ext cx="98280" cy="874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13F427-A8B6-4620-923C-17EECCE82D08}"/>
                  </a:ext>
                </a:extLst>
              </p:cNvPr>
              <p:cNvGrpSpPr/>
              <p:nvPr/>
            </p:nvGrpSpPr>
            <p:grpSpPr>
              <a:xfrm>
                <a:off x="2681920" y="4297720"/>
                <a:ext cx="314280" cy="213480"/>
                <a:chOff x="2681920" y="4297720"/>
                <a:chExt cx="314280" cy="213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0" name="Ink 9">
                      <a:extLst>
                        <a:ext uri="{FF2B5EF4-FFF2-40B4-BE49-F238E27FC236}">
                          <a16:creationId xmlns:a16="http://schemas.microsoft.com/office/drawing/2014/main" id="{F607FCA2-B243-4D06-A62A-5144158BAF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81920" y="4297720"/>
                    <a:ext cx="114480" cy="213480"/>
                  </p14:xfrm>
                </p:contentPart>
              </mc:Choice>
              <mc:Fallback xmlns=""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F607FCA2-B243-4D06-A62A-5144158BAF4B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664280" y="4279720"/>
                      <a:ext cx="150120" cy="249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11" name="Ink 10">
                      <a:extLst>
                        <a:ext uri="{FF2B5EF4-FFF2-40B4-BE49-F238E27FC236}">
                          <a16:creationId xmlns:a16="http://schemas.microsoft.com/office/drawing/2014/main" id="{56AD7B19-3682-47A7-AEB2-0BD0DC1FB9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03320" y="4330120"/>
                    <a:ext cx="92880" cy="165960"/>
                  </p14:xfrm>
                </p:contentPart>
              </mc:Choice>
              <mc:Fallback xmlns=""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56AD7B19-3682-47A7-AEB2-0BD0DC1FB949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885320" y="4312120"/>
                      <a:ext cx="128520" cy="201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C247389-91C2-4246-94C9-3289274D8831}"/>
                  </a:ext>
                </a:extLst>
              </p:cNvPr>
              <p:cNvGrpSpPr/>
              <p:nvPr/>
            </p:nvGrpSpPr>
            <p:grpSpPr>
              <a:xfrm>
                <a:off x="3267280" y="4253800"/>
                <a:ext cx="656280" cy="361440"/>
                <a:chOff x="3267280" y="4253800"/>
                <a:chExt cx="656280" cy="3614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6" name="Ink 5">
                      <a:extLst>
                        <a:ext uri="{FF2B5EF4-FFF2-40B4-BE49-F238E27FC236}">
                          <a16:creationId xmlns:a16="http://schemas.microsoft.com/office/drawing/2014/main" id="{27A75BFD-0CF3-42BD-8849-504B283806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7280" y="4253800"/>
                    <a:ext cx="115200" cy="337320"/>
                  </p14:xfrm>
                </p:contentPart>
              </mc:Choice>
              <mc:Fallback xmlns="">
                <p:pic>
                  <p:nvPicPr>
                    <p:cNvPr id="6" name="Ink 5">
                      <a:extLst>
                        <a:ext uri="{FF2B5EF4-FFF2-40B4-BE49-F238E27FC236}">
                          <a16:creationId xmlns:a16="http://schemas.microsoft.com/office/drawing/2014/main" id="{27A75BFD-0CF3-42BD-8849-504B283806C1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249280" y="4236160"/>
                      <a:ext cx="150840" cy="37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7" name="Ink 6">
                      <a:extLst>
                        <a:ext uri="{FF2B5EF4-FFF2-40B4-BE49-F238E27FC236}">
                          <a16:creationId xmlns:a16="http://schemas.microsoft.com/office/drawing/2014/main" id="{87F9FD7A-B2FC-4515-8CB5-427F03DEB08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74280" y="4357840"/>
                    <a:ext cx="4320" cy="188280"/>
                  </p14:xfrm>
                </p:contentPart>
              </mc:Choice>
              <mc:Fallback xmlns="">
                <p:pic>
                  <p:nvPicPr>
                    <p:cNvPr id="7" name="Ink 6">
                      <a:extLst>
                        <a:ext uri="{FF2B5EF4-FFF2-40B4-BE49-F238E27FC236}">
                          <a16:creationId xmlns:a16="http://schemas.microsoft.com/office/drawing/2014/main" id="{87F9FD7A-B2FC-4515-8CB5-427F03DEB081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3456280" y="4340200"/>
                      <a:ext cx="39960" cy="223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8" name="Ink 7">
                      <a:extLst>
                        <a:ext uri="{FF2B5EF4-FFF2-40B4-BE49-F238E27FC236}">
                          <a16:creationId xmlns:a16="http://schemas.microsoft.com/office/drawing/2014/main" id="{B9411670-0767-4FF4-8F42-F68769751F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55640" y="4368280"/>
                    <a:ext cx="191880" cy="145440"/>
                  </p14:xfrm>
                </p:contentPart>
              </mc:Choice>
              <mc:Fallback xmlns="">
                <p:pic>
                  <p:nvPicPr>
                    <p:cNvPr id="8" name="Ink 7">
                      <a:extLst>
                        <a:ext uri="{FF2B5EF4-FFF2-40B4-BE49-F238E27FC236}">
                          <a16:creationId xmlns:a16="http://schemas.microsoft.com/office/drawing/2014/main" id="{B9411670-0767-4FF4-8F42-F68769751F1A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3538000" y="4350280"/>
                      <a:ext cx="227520" cy="18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9" name="Ink 8">
                      <a:extLst>
                        <a:ext uri="{FF2B5EF4-FFF2-40B4-BE49-F238E27FC236}">
                          <a16:creationId xmlns:a16="http://schemas.microsoft.com/office/drawing/2014/main" id="{578AD3C4-BD2F-45F2-87AC-46F13B6978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12320" y="4326520"/>
                    <a:ext cx="111240" cy="288720"/>
                  </p14:xfrm>
                </p:contentPart>
              </mc:Choice>
              <mc:Fallback xmlns="">
                <p:pic>
                  <p:nvPicPr>
                    <p:cNvPr id="9" name="Ink 8">
                      <a:extLst>
                        <a:ext uri="{FF2B5EF4-FFF2-40B4-BE49-F238E27FC236}">
                          <a16:creationId xmlns:a16="http://schemas.microsoft.com/office/drawing/2014/main" id="{578AD3C4-BD2F-45F2-87AC-46F13B6978F7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3794680" y="4308520"/>
                      <a:ext cx="146880" cy="324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19C2D8-68BE-41BD-96B5-52C85955F5B3}"/>
                </a:ext>
              </a:extLst>
            </p:cNvPr>
            <p:cNvGrpSpPr/>
            <p:nvPr/>
          </p:nvGrpSpPr>
          <p:grpSpPr>
            <a:xfrm>
              <a:off x="457160" y="1055920"/>
              <a:ext cx="2243880" cy="329400"/>
              <a:chOff x="2509480" y="4896400"/>
              <a:chExt cx="2243880" cy="3294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7952EC0-6809-4E07-AF95-3FF003F20837}"/>
                  </a:ext>
                </a:extLst>
              </p:cNvPr>
              <p:cNvGrpSpPr/>
              <p:nvPr/>
            </p:nvGrpSpPr>
            <p:grpSpPr>
              <a:xfrm>
                <a:off x="2509480" y="4972720"/>
                <a:ext cx="40320" cy="76680"/>
                <a:chOff x="2509480" y="4972720"/>
                <a:chExt cx="40320" cy="766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23" name="Ink 22">
                      <a:extLst>
                        <a:ext uri="{FF2B5EF4-FFF2-40B4-BE49-F238E27FC236}">
                          <a16:creationId xmlns:a16="http://schemas.microsoft.com/office/drawing/2014/main" id="{047CC00A-1433-4FA2-9C40-23087DBE9C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09480" y="4972720"/>
                    <a:ext cx="40320" cy="37440"/>
                  </p14:xfrm>
                </p:contentPart>
              </mc:Choice>
              <mc:Fallback xmlns="">
                <p:pic>
                  <p:nvPicPr>
                    <p:cNvPr id="23" name="Ink 22">
                      <a:extLst>
                        <a:ext uri="{FF2B5EF4-FFF2-40B4-BE49-F238E27FC236}">
                          <a16:creationId xmlns:a16="http://schemas.microsoft.com/office/drawing/2014/main" id="{047CC00A-1433-4FA2-9C40-23087DBE9CF6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2491840" y="4955080"/>
                      <a:ext cx="75960" cy="73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24" name="Ink 23">
                      <a:extLst>
                        <a:ext uri="{FF2B5EF4-FFF2-40B4-BE49-F238E27FC236}">
                          <a16:creationId xmlns:a16="http://schemas.microsoft.com/office/drawing/2014/main" id="{2E09978B-FB13-4EFF-8436-82D0297247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29280" y="5018440"/>
                    <a:ext cx="360" cy="360"/>
                  </p14:xfrm>
                </p:contentPart>
              </mc:Choice>
              <mc:Fallback xmlns=""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2E09978B-FB13-4EFF-8436-82D02972474A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2511640" y="500080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25" name="Ink 24">
                      <a:extLst>
                        <a:ext uri="{FF2B5EF4-FFF2-40B4-BE49-F238E27FC236}">
                          <a16:creationId xmlns:a16="http://schemas.microsoft.com/office/drawing/2014/main" id="{5E6261D9-C78D-4DD8-8884-3AFCC08BDE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5240" y="5018440"/>
                    <a:ext cx="14400" cy="30960"/>
                  </p14:xfrm>
                </p:contentPart>
              </mc:Choice>
              <mc:Fallback xmlns="">
                <p:pic>
                  <p:nvPicPr>
                    <p:cNvPr id="25" name="Ink 24">
                      <a:extLst>
                        <a:ext uri="{FF2B5EF4-FFF2-40B4-BE49-F238E27FC236}">
                          <a16:creationId xmlns:a16="http://schemas.microsoft.com/office/drawing/2014/main" id="{5E6261D9-C78D-4DD8-8884-3AFCC08BDE50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2497600" y="5000800"/>
                      <a:ext cx="50040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1EE4113-1665-4A58-BA69-FD376D0AA1FA}"/>
                  </a:ext>
                </a:extLst>
              </p:cNvPr>
              <p:cNvGrpSpPr/>
              <p:nvPr/>
            </p:nvGrpSpPr>
            <p:grpSpPr>
              <a:xfrm>
                <a:off x="2782360" y="4896400"/>
                <a:ext cx="671400" cy="329400"/>
                <a:chOff x="2782360" y="4896400"/>
                <a:chExt cx="671400" cy="329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2440814C-4C0A-4FB9-9A5C-80892DA711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82360" y="5018440"/>
                    <a:ext cx="231480" cy="171360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2440814C-4C0A-4FB9-9A5C-80892DA71157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2764720" y="5000800"/>
                      <a:ext cx="267120" cy="20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21" name="Ink 20">
                      <a:extLst>
                        <a:ext uri="{FF2B5EF4-FFF2-40B4-BE49-F238E27FC236}">
                          <a16:creationId xmlns:a16="http://schemas.microsoft.com/office/drawing/2014/main" id="{BD6B780F-8A30-476B-AFDF-EFE6C38368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15640" y="4896400"/>
                    <a:ext cx="174600" cy="329400"/>
                  </p14:xfrm>
                </p:contentPart>
              </mc:Choice>
              <mc:Fallback xmlns="">
                <p:pic>
                  <p:nvPicPr>
                    <p:cNvPr id="21" name="Ink 20">
                      <a:extLst>
                        <a:ext uri="{FF2B5EF4-FFF2-40B4-BE49-F238E27FC236}">
                          <a16:creationId xmlns:a16="http://schemas.microsoft.com/office/drawing/2014/main" id="{BD6B780F-8A30-476B-AFDF-EFE6C383685F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2998000" y="4878760"/>
                      <a:ext cx="210240" cy="36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47136FD9-0E8B-419F-AF7C-D05F61C73D2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1520" y="4975600"/>
                    <a:ext cx="192240" cy="24372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47136FD9-0E8B-419F-AF7C-D05F61C73D2F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3243520" y="4957600"/>
                      <a:ext cx="227880" cy="279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AC8174C-02F8-491D-AEA2-9905A9ABB427}"/>
                  </a:ext>
                </a:extLst>
              </p:cNvPr>
              <p:cNvGrpSpPr/>
              <p:nvPr/>
            </p:nvGrpSpPr>
            <p:grpSpPr>
              <a:xfrm>
                <a:off x="3719080" y="4967320"/>
                <a:ext cx="1034280" cy="239040"/>
                <a:chOff x="3719080" y="4967320"/>
                <a:chExt cx="1034280" cy="2390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6" name="Ink 15">
                      <a:extLst>
                        <a:ext uri="{FF2B5EF4-FFF2-40B4-BE49-F238E27FC236}">
                          <a16:creationId xmlns:a16="http://schemas.microsoft.com/office/drawing/2014/main" id="{4EF36958-1E2A-48E1-8E22-1A8D3D2C2C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19080" y="4967320"/>
                    <a:ext cx="380520" cy="237960"/>
                  </p14:xfrm>
                </p:contentPart>
              </mc:Choice>
              <mc:Fallback xmlns=""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4EF36958-1E2A-48E1-8E22-1A8D3D2C2C9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3701080" y="4949680"/>
                      <a:ext cx="416160" cy="273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922AFB0C-0375-44B2-95FC-2FE2660600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40000" y="5011240"/>
                    <a:ext cx="111960" cy="195120"/>
                  </p14:xfrm>
                </p:contentPart>
              </mc:Choice>
              <mc:Fallback xmlns=""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922AFB0C-0375-44B2-95FC-2FE266060069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4222000" y="4993240"/>
                      <a:ext cx="147600" cy="23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1CC513AC-6BB1-4532-ADDA-DF78AB2330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31880" y="4968040"/>
                    <a:ext cx="98640" cy="235080"/>
                  </p14:xfrm>
                </p:contentPart>
              </mc:Choice>
              <mc:Fallback xmlns=""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1CC513AC-6BB1-4532-ADDA-DF78AB2330DD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4414240" y="4950040"/>
                      <a:ext cx="134280" cy="270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89D05A79-2FAB-4582-98D8-96694CCED4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14760" y="4974520"/>
                    <a:ext cx="138600" cy="22392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89D05A79-2FAB-4582-98D8-96694CCED47E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4597120" y="4956520"/>
                      <a:ext cx="174240" cy="259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8B3C20-CEE2-4597-8AFA-4CDE3FE8783C}"/>
                </a:ext>
              </a:extLst>
            </p:cNvPr>
            <p:cNvGrpSpPr/>
            <p:nvPr/>
          </p:nvGrpSpPr>
          <p:grpSpPr>
            <a:xfrm>
              <a:off x="487400" y="1549480"/>
              <a:ext cx="2651760" cy="590760"/>
              <a:chOff x="2539720" y="5389960"/>
              <a:chExt cx="2651760" cy="590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69461E22-7E3B-4A83-95D8-4A7002A5B163}"/>
                      </a:ext>
                    </a:extLst>
                  </p14:cNvPr>
                  <p14:cNvContentPartPr/>
                  <p14:nvPr/>
                </p14:nvContentPartPr>
                <p14:xfrm>
                  <a:off x="2539720" y="5575360"/>
                  <a:ext cx="25560" cy="3420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69461E22-7E3B-4A83-95D8-4A7002A5B163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522080" y="5557360"/>
                    <a:ext cx="61200" cy="698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AF703EA-43A0-445B-8BFC-A0DC32880D4A}"/>
                  </a:ext>
                </a:extLst>
              </p:cNvPr>
              <p:cNvGrpSpPr/>
              <p:nvPr/>
            </p:nvGrpSpPr>
            <p:grpSpPr>
              <a:xfrm>
                <a:off x="2773000" y="5389960"/>
                <a:ext cx="417600" cy="590760"/>
                <a:chOff x="2773000" y="5389960"/>
                <a:chExt cx="417600" cy="590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22851E34-75FE-42C7-913B-F379557827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93880" y="5536840"/>
                    <a:ext cx="112680" cy="16416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22851E34-75FE-42C7-913B-F3795578275B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2775880" y="5519200"/>
                      <a:ext cx="148320" cy="19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23224458-A212-4A84-80CB-51F98DA69B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3000" y="5477440"/>
                    <a:ext cx="203400" cy="3924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23224458-A212-4A84-80CB-51F98DA69BCA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2755360" y="5459800"/>
                      <a:ext cx="239040" cy="7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6A4F1799-AAC3-4DA8-AA09-16DC92D7E5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66240" y="5709280"/>
                    <a:ext cx="149400" cy="21276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6A4F1799-AAC3-4DA8-AA09-16DC92D7E59B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2848600" y="5691280"/>
                      <a:ext cx="185040" cy="248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B743F3D2-0897-4F8C-81B2-FCC4769C3C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17440" y="5496160"/>
                    <a:ext cx="14040" cy="80640"/>
                  </p14:xfrm>
                </p:contentPart>
              </mc:Choice>
              <mc:Fallback xmlns=""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B743F3D2-0897-4F8C-81B2-FCC4769C3CC9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2999440" y="5478160"/>
                      <a:ext cx="49680" cy="11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">
                  <p14:nvContentPartPr>
                    <p14:cNvPr id="46" name="Ink 45">
                      <a:extLst>
                        <a:ext uri="{FF2B5EF4-FFF2-40B4-BE49-F238E27FC236}">
                          <a16:creationId xmlns:a16="http://schemas.microsoft.com/office/drawing/2014/main" id="{DF32A203-C7FD-4A9E-B883-39DE6CB806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51360" y="5872360"/>
                    <a:ext cx="13680" cy="108360"/>
                  </p14:xfrm>
                </p:contentPart>
              </mc:Choice>
              <mc:Fallback xmlns="">
                <p:pic>
                  <p:nvPicPr>
                    <p:cNvPr id="46" name="Ink 45">
                      <a:extLst>
                        <a:ext uri="{FF2B5EF4-FFF2-40B4-BE49-F238E27FC236}">
                          <a16:creationId xmlns:a16="http://schemas.microsoft.com/office/drawing/2014/main" id="{DF32A203-C7FD-4A9E-B883-39DE6CB80645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3133720" y="5854360"/>
                      <a:ext cx="49320" cy="14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9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9DE2B8EB-7741-4531-BA7F-9094EC55AF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47680" y="5454400"/>
                    <a:ext cx="20880" cy="102960"/>
                  </p14:xfrm>
                </p:contentPart>
              </mc:Choice>
              <mc:Fallback xmlns=""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9DE2B8EB-7741-4531-BA7F-9094EC55AFA7}"/>
                        </a:ext>
                      </a:extLst>
                    </p:cNvPr>
                    <p:cNvPicPr/>
                    <p:nvPr/>
                  </p:nvPicPr>
                  <p:blipFill>
                    <a:blip r:embed="rId50"/>
                    <a:stretch>
                      <a:fillRect/>
                    </a:stretch>
                  </p:blipFill>
                  <p:spPr>
                    <a:xfrm>
                      <a:off x="3029680" y="5436760"/>
                      <a:ext cx="56520" cy="138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1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EAD1D8BF-EEB7-407C-A8C2-41DE8B6DF0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07000" y="5389960"/>
                    <a:ext cx="27720" cy="172440"/>
                  </p14:xfrm>
                </p:contentPart>
              </mc:Choice>
              <mc:Fallback xmlns=""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EAD1D8BF-EEB7-407C-A8C2-41DE8B6DF009}"/>
                        </a:ext>
                      </a:extLst>
                    </p:cNvPr>
                    <p:cNvPicPr/>
                    <p:nvPr/>
                  </p:nvPicPr>
                  <p:blipFill>
                    <a:blip r:embed="rId52"/>
                    <a:stretch>
                      <a:fillRect/>
                    </a:stretch>
                  </p:blipFill>
                  <p:spPr>
                    <a:xfrm>
                      <a:off x="2989000" y="5372320"/>
                      <a:ext cx="63360" cy="208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0E6C2530-3A6A-403E-8327-2F1113DF4C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07800" y="5840680"/>
                    <a:ext cx="82800" cy="123120"/>
                  </p14:xfrm>
                </p:contentPart>
              </mc:Choice>
              <mc:Fallback xmlns=""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0E6C2530-3A6A-403E-8327-2F1113DF4CC7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3089800" y="5822680"/>
                      <a:ext cx="118440" cy="158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18F313B-E976-4720-A7DA-ECA8DC840F9F}"/>
                  </a:ext>
                </a:extLst>
              </p:cNvPr>
              <p:cNvGrpSpPr/>
              <p:nvPr/>
            </p:nvGrpSpPr>
            <p:grpSpPr>
              <a:xfrm>
                <a:off x="3399760" y="5504080"/>
                <a:ext cx="911520" cy="307440"/>
                <a:chOff x="3399760" y="5504080"/>
                <a:chExt cx="911520" cy="3074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FF7381B1-9061-4E05-9CD8-9BB7981CB0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9760" y="5504080"/>
                    <a:ext cx="319320" cy="226800"/>
                  </p14:xfrm>
                </p:contentPart>
              </mc:Choice>
              <mc:Fallback xmlns="">
                <p:pic>
                  <p:nvPicPr>
                    <p:cNvPr id="37" name="Ink 36">
                      <a:extLst>
                        <a:ext uri="{FF2B5EF4-FFF2-40B4-BE49-F238E27FC236}">
                          <a16:creationId xmlns:a16="http://schemas.microsoft.com/office/drawing/2014/main" id="{FF7381B1-9061-4E05-9CD8-9BB7981CB08B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3381760" y="5486080"/>
                      <a:ext cx="354960" cy="262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4E4FCBBD-7363-49EA-B5E8-23A0D74F6F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50120" y="5544760"/>
                    <a:ext cx="159480" cy="191880"/>
                  </p14:xfrm>
                </p:contentPart>
              </mc:Choice>
              <mc:Fallback xmlns=""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4E4FCBBD-7363-49EA-B5E8-23A0D74F6F23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3832480" y="5527120"/>
                      <a:ext cx="195120" cy="22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55853733-4C28-446D-97DE-2B6B7E9454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23280" y="5550880"/>
                    <a:ext cx="61200" cy="214560"/>
                  </p14:xfrm>
                </p:contentPart>
              </mc:Choice>
              <mc:Fallback xmlns=""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55853733-4C28-446D-97DE-2B6B7E945401}"/>
                        </a:ext>
                      </a:extLst>
                    </p:cNvPr>
                    <p:cNvPicPr/>
                    <p:nvPr/>
                  </p:nvPicPr>
                  <p:blipFill>
                    <a:blip r:embed="rId60"/>
                    <a:stretch>
                      <a:fillRect/>
                    </a:stretch>
                  </p:blipFill>
                  <p:spPr>
                    <a:xfrm>
                      <a:off x="4005640" y="5532880"/>
                      <a:ext cx="96840" cy="25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D851D456-4101-445E-BE20-69171A8F20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15160" y="5573200"/>
                    <a:ext cx="96120" cy="195840"/>
                  </p14:xfrm>
                </p:contentPart>
              </mc:Choice>
              <mc:Fallback xmlns="">
                <p:pic>
                  <p:nvPicPr>
                    <p:cNvPr id="40" name="Ink 39">
                      <a:extLst>
                        <a:ext uri="{FF2B5EF4-FFF2-40B4-BE49-F238E27FC236}">
                          <a16:creationId xmlns:a16="http://schemas.microsoft.com/office/drawing/2014/main" id="{D851D456-4101-445E-BE20-69171A8F2053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4197160" y="5555560"/>
                      <a:ext cx="131760" cy="231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E1E8F9D8-D5D8-4EF7-A3FC-70AEF6D18D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43080" y="5793880"/>
                    <a:ext cx="80280" cy="17640"/>
                  </p14:xfrm>
                </p:contentPart>
              </mc:Choice>
              <mc:Fallback xmlns=""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E1E8F9D8-D5D8-4EF7-A3FC-70AEF6D18D83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4025440" y="5775880"/>
                      <a:ext cx="11592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8816C5D-35BF-4B4F-A79C-4968D00EE440}"/>
                  </a:ext>
                </a:extLst>
              </p:cNvPr>
              <p:cNvGrpSpPr/>
              <p:nvPr/>
            </p:nvGrpSpPr>
            <p:grpSpPr>
              <a:xfrm>
                <a:off x="4547080" y="5587600"/>
                <a:ext cx="644400" cy="183240"/>
                <a:chOff x="4547080" y="5587600"/>
                <a:chExt cx="644400" cy="183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5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E859335A-DF62-4EB1-8862-530C0ACAC16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47080" y="5587600"/>
                    <a:ext cx="48240" cy="3096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E859335A-DF62-4EB1-8862-530C0ACAC16E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4529080" y="5569960"/>
                      <a:ext cx="83880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7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BD75CF80-C1A7-4A00-9250-E405D71F69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93520" y="5648440"/>
                    <a:ext cx="92160" cy="1260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BD75CF80-C1A7-4A00-9250-E405D71F694E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4575880" y="5630800"/>
                      <a:ext cx="127800" cy="48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BFB86CF7-F4C0-4428-8C2C-72116070D6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25360" y="5596240"/>
                    <a:ext cx="116280" cy="14832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BFB86CF7-F4C0-4428-8C2C-72116070D612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4807360" y="5578240"/>
                      <a:ext cx="151920" cy="18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B11D3F43-99BA-48BD-A3DE-94B0F840773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52160" y="5599480"/>
                    <a:ext cx="139320" cy="171360"/>
                  </p14:xfrm>
                </p:contentPart>
              </mc:Choice>
              <mc:Fallback xmlns=""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B11D3F43-99BA-48BD-A3DE-94B0F8407736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5034520" y="5581480"/>
                      <a:ext cx="174960" cy="20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3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4E97D1C0-4951-4DEF-AD80-A4FD3AA021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81640" y="5599120"/>
                    <a:ext cx="171720" cy="5004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4E97D1C0-4951-4DEF-AD80-A4FD3AA021D6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4564000" y="5581480"/>
                      <a:ext cx="207360" cy="8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5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8A88094D-8E06-4C73-AFF9-8BF2F4D15E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97120" y="5671120"/>
                    <a:ext cx="111240" cy="8640"/>
                  </p14:xfrm>
                </p:contentPart>
              </mc:Choice>
              <mc:Fallback xmlns=""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8A88094D-8E06-4C73-AFF9-8BF2F4D15E84}"/>
                        </a:ext>
                      </a:extLst>
                    </p:cNvPr>
                    <p:cNvPicPr/>
                    <p:nvPr/>
                  </p:nvPicPr>
                  <p:blipFill>
                    <a:blip r:embed="rId76"/>
                    <a:stretch>
                      <a:fillRect/>
                    </a:stretch>
                  </p:blipFill>
                  <p:spPr>
                    <a:xfrm>
                      <a:off x="4579120" y="5653120"/>
                      <a:ext cx="146880" cy="44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936EF01-6ED5-4E17-806E-1CC1618D4687}"/>
                </a:ext>
              </a:extLst>
            </p:cNvPr>
            <p:cNvGrpSpPr/>
            <p:nvPr/>
          </p:nvGrpSpPr>
          <p:grpSpPr>
            <a:xfrm>
              <a:off x="579200" y="2344000"/>
              <a:ext cx="2723040" cy="387000"/>
              <a:chOff x="2631520" y="6184480"/>
              <a:chExt cx="2723040" cy="387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4923F0D-6F84-4104-A446-A7BF541EC059}"/>
                      </a:ext>
                    </a:extLst>
                  </p14:cNvPr>
                  <p14:cNvContentPartPr/>
                  <p14:nvPr/>
                </p14:nvContentPartPr>
                <p14:xfrm>
                  <a:off x="2631520" y="6272680"/>
                  <a:ext cx="29880" cy="648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4923F0D-6F84-4104-A446-A7BF541EC059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2613880" y="6254680"/>
                    <a:ext cx="65520" cy="1004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FD04B4F-CDCB-4952-B0D9-A5BBD7370131}"/>
                  </a:ext>
                </a:extLst>
              </p:cNvPr>
              <p:cNvGrpSpPr/>
              <p:nvPr/>
            </p:nvGrpSpPr>
            <p:grpSpPr>
              <a:xfrm>
                <a:off x="2977840" y="6184480"/>
                <a:ext cx="495720" cy="303480"/>
                <a:chOff x="2977840" y="6184480"/>
                <a:chExt cx="495720" cy="303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79">
                  <p14:nvContentPartPr>
                    <p14:cNvPr id="65" name="Ink 64">
                      <a:extLst>
                        <a:ext uri="{FF2B5EF4-FFF2-40B4-BE49-F238E27FC236}">
                          <a16:creationId xmlns:a16="http://schemas.microsoft.com/office/drawing/2014/main" id="{DD710331-9896-4AC1-81F5-A52E487BAB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77840" y="6184480"/>
                    <a:ext cx="234360" cy="24156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DD710331-9896-4AC1-81F5-A52E487BABA8}"/>
                        </a:ext>
                      </a:extLst>
                    </p:cNvPr>
                    <p:cNvPicPr/>
                    <p:nvPr/>
                  </p:nvPicPr>
                  <p:blipFill>
                    <a:blip r:embed="rId80"/>
                    <a:stretch>
                      <a:fillRect/>
                    </a:stretch>
                  </p:blipFill>
                  <p:spPr>
                    <a:xfrm>
                      <a:off x="2959840" y="6166840"/>
                      <a:ext cx="270000" cy="277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1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C963E347-C143-4C11-9D7C-0D2221BFF3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02200" y="6285280"/>
                    <a:ext cx="171360" cy="202680"/>
                  </p14:xfrm>
                </p:contentPart>
              </mc:Choice>
              <mc:Fallback xmlns=""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C963E347-C143-4C11-9D7C-0D2221BFF3E2}"/>
                        </a:ext>
                      </a:extLst>
                    </p:cNvPr>
                    <p:cNvPicPr/>
                    <p:nvPr/>
                  </p:nvPicPr>
                  <p:blipFill>
                    <a:blip r:embed="rId82"/>
                    <a:stretch>
                      <a:fillRect/>
                    </a:stretch>
                  </p:blipFill>
                  <p:spPr>
                    <a:xfrm>
                      <a:off x="3284560" y="6267640"/>
                      <a:ext cx="207000" cy="2383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7AA0912-1608-43E4-87DC-014AB8AFFACD}"/>
                  </a:ext>
                </a:extLst>
              </p:cNvPr>
              <p:cNvGrpSpPr/>
              <p:nvPr/>
            </p:nvGrpSpPr>
            <p:grpSpPr>
              <a:xfrm>
                <a:off x="3723760" y="6247840"/>
                <a:ext cx="1630800" cy="323640"/>
                <a:chOff x="3723760" y="6247840"/>
                <a:chExt cx="1630800" cy="323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83">
                  <p14:nvContentPartPr>
                    <p14:cNvPr id="54" name="Ink 53">
                      <a:extLst>
                        <a:ext uri="{FF2B5EF4-FFF2-40B4-BE49-F238E27FC236}">
                          <a16:creationId xmlns:a16="http://schemas.microsoft.com/office/drawing/2014/main" id="{348FE697-5168-433F-A593-32192B7B92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38520" y="6247840"/>
                    <a:ext cx="16560" cy="199440"/>
                  </p14:xfrm>
                </p:contentPart>
              </mc:Choice>
              <mc:Fallback xmlns="">
                <p:pic>
                  <p:nvPicPr>
                    <p:cNvPr id="54" name="Ink 53">
                      <a:extLst>
                        <a:ext uri="{FF2B5EF4-FFF2-40B4-BE49-F238E27FC236}">
                          <a16:creationId xmlns:a16="http://schemas.microsoft.com/office/drawing/2014/main" id="{348FE697-5168-433F-A593-32192B7B9229}"/>
                        </a:ext>
                      </a:extLst>
                    </p:cNvPr>
                    <p:cNvPicPr/>
                    <p:nvPr/>
                  </p:nvPicPr>
                  <p:blipFill>
                    <a:blip r:embed="rId84"/>
                    <a:stretch>
                      <a:fillRect/>
                    </a:stretch>
                  </p:blipFill>
                  <p:spPr>
                    <a:xfrm>
                      <a:off x="3720520" y="6229840"/>
                      <a:ext cx="52200" cy="23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5">
                  <p14:nvContentPartPr>
                    <p14:cNvPr id="55" name="Ink 54">
                      <a:extLst>
                        <a:ext uri="{FF2B5EF4-FFF2-40B4-BE49-F238E27FC236}">
                          <a16:creationId xmlns:a16="http://schemas.microsoft.com/office/drawing/2014/main" id="{DFEA50D1-E69E-48E4-B975-454FE7BB8A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23760" y="6266560"/>
                    <a:ext cx="219600" cy="52920"/>
                  </p14:xfrm>
                </p:contentPart>
              </mc:Choice>
              <mc:Fallback xmlns="">
                <p:pic>
                  <p:nvPicPr>
                    <p:cNvPr id="55" name="Ink 54">
                      <a:extLst>
                        <a:ext uri="{FF2B5EF4-FFF2-40B4-BE49-F238E27FC236}">
                          <a16:creationId xmlns:a16="http://schemas.microsoft.com/office/drawing/2014/main" id="{DFEA50D1-E69E-48E4-B975-454FE7BB8A00}"/>
                        </a:ext>
                      </a:extLst>
                    </p:cNvPr>
                    <p:cNvPicPr/>
                    <p:nvPr/>
                  </p:nvPicPr>
                  <p:blipFill>
                    <a:blip r:embed="rId86"/>
                    <a:stretch>
                      <a:fillRect/>
                    </a:stretch>
                  </p:blipFill>
                  <p:spPr>
                    <a:xfrm>
                      <a:off x="3706120" y="6248920"/>
                      <a:ext cx="255240" cy="8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7">
                  <p14:nvContentPartPr>
                    <p14:cNvPr id="56" name="Ink 55">
                      <a:extLst>
                        <a:ext uri="{FF2B5EF4-FFF2-40B4-BE49-F238E27FC236}">
                          <a16:creationId xmlns:a16="http://schemas.microsoft.com/office/drawing/2014/main" id="{B3917B0A-B552-4391-8FCE-DFC2740A57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69840" y="6368800"/>
                    <a:ext cx="124560" cy="36360"/>
                  </p14:xfrm>
                </p:contentPart>
              </mc:Choice>
              <mc:Fallback xmlns="">
                <p:pic>
                  <p:nvPicPr>
                    <p:cNvPr id="56" name="Ink 55">
                      <a:extLst>
                        <a:ext uri="{FF2B5EF4-FFF2-40B4-BE49-F238E27FC236}">
                          <a16:creationId xmlns:a16="http://schemas.microsoft.com/office/drawing/2014/main" id="{B3917B0A-B552-4391-8FCE-DFC2740A57E8}"/>
                        </a:ext>
                      </a:extLst>
                    </p:cNvPr>
                    <p:cNvPicPr/>
                    <p:nvPr/>
                  </p:nvPicPr>
                  <p:blipFill>
                    <a:blip r:embed="rId88"/>
                    <a:stretch>
                      <a:fillRect/>
                    </a:stretch>
                  </p:blipFill>
                  <p:spPr>
                    <a:xfrm>
                      <a:off x="3751840" y="6351160"/>
                      <a:ext cx="1602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9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0FA17A61-E750-4DD7-86FB-939DC0E063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22560" y="6305800"/>
                    <a:ext cx="372240" cy="193680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0FA17A61-E750-4DD7-86FB-939DC0E0633A}"/>
                        </a:ext>
                      </a:extLst>
                    </p:cNvPr>
                    <p:cNvPicPr/>
                    <p:nvPr/>
                  </p:nvPicPr>
                  <p:blipFill>
                    <a:blip r:embed="rId90"/>
                    <a:stretch>
                      <a:fillRect/>
                    </a:stretch>
                  </p:blipFill>
                  <p:spPr>
                    <a:xfrm>
                      <a:off x="4004920" y="6287800"/>
                      <a:ext cx="407880" cy="22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1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9069A596-B65A-4BF8-BDDE-22C6E94A78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88320" y="6288520"/>
                    <a:ext cx="64080" cy="2062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9069A596-B65A-4BF8-BDDE-22C6E94A785F}"/>
                        </a:ext>
                      </a:extLst>
                    </p:cNvPr>
                    <p:cNvPicPr/>
                    <p:nvPr/>
                  </p:nvPicPr>
                  <p:blipFill>
                    <a:blip r:embed="rId92"/>
                    <a:stretch>
                      <a:fillRect/>
                    </a:stretch>
                  </p:blipFill>
                  <p:spPr>
                    <a:xfrm>
                      <a:off x="4370320" y="6270880"/>
                      <a:ext cx="99720" cy="241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3">
                  <p14:nvContentPartPr>
                    <p14:cNvPr id="59" name="Ink 58">
                      <a:extLst>
                        <a:ext uri="{FF2B5EF4-FFF2-40B4-BE49-F238E27FC236}">
                          <a16:creationId xmlns:a16="http://schemas.microsoft.com/office/drawing/2014/main" id="{572E05D9-DA91-4DBC-A35E-80652D9415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9880" y="6396880"/>
                    <a:ext cx="96840" cy="24120"/>
                  </p14:xfrm>
                </p:contentPart>
              </mc:Choice>
              <mc:Fallback xmlns="">
                <p:pic>
                  <p:nvPicPr>
                    <p:cNvPr id="59" name="Ink 58">
                      <a:extLst>
                        <a:ext uri="{FF2B5EF4-FFF2-40B4-BE49-F238E27FC236}">
                          <a16:creationId xmlns:a16="http://schemas.microsoft.com/office/drawing/2014/main" id="{572E05D9-DA91-4DBC-A35E-80652D9415B4}"/>
                        </a:ext>
                      </a:extLst>
                    </p:cNvPr>
                    <p:cNvPicPr/>
                    <p:nvPr/>
                  </p:nvPicPr>
                  <p:blipFill>
                    <a:blip r:embed="rId94"/>
                    <a:stretch>
                      <a:fillRect/>
                    </a:stretch>
                  </p:blipFill>
                  <p:spPr>
                    <a:xfrm>
                      <a:off x="4342240" y="6378880"/>
                      <a:ext cx="132480" cy="5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5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B5FF67A7-FCB6-46E3-83CE-5B6F5234DC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51040" y="6294640"/>
                    <a:ext cx="233640" cy="22500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B5FF67A7-FCB6-46E3-83CE-5B6F5234DC3F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4533400" y="6276640"/>
                      <a:ext cx="269280" cy="260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7">
                  <p14:nvContentPartPr>
                    <p14:cNvPr id="61" name="Ink 60">
                      <a:extLst>
                        <a:ext uri="{FF2B5EF4-FFF2-40B4-BE49-F238E27FC236}">
                          <a16:creationId xmlns:a16="http://schemas.microsoft.com/office/drawing/2014/main" id="{EC4EA157-FCA2-42C8-87F5-992FE49031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86560" y="6345040"/>
                    <a:ext cx="11160" cy="132480"/>
                  </p14:xfrm>
                </p:contentPart>
              </mc:Choice>
              <mc:Fallback xmlns="">
                <p:pic>
                  <p:nvPicPr>
                    <p:cNvPr id="61" name="Ink 60">
                      <a:extLst>
                        <a:ext uri="{FF2B5EF4-FFF2-40B4-BE49-F238E27FC236}">
                          <a16:creationId xmlns:a16="http://schemas.microsoft.com/office/drawing/2014/main" id="{EC4EA157-FCA2-42C8-87F5-992FE4903156}"/>
                        </a:ext>
                      </a:extLst>
                    </p:cNvPr>
                    <p:cNvPicPr/>
                    <p:nvPr/>
                  </p:nvPicPr>
                  <p:blipFill>
                    <a:blip r:embed="rId98"/>
                    <a:stretch>
                      <a:fillRect/>
                    </a:stretch>
                  </p:blipFill>
                  <p:spPr>
                    <a:xfrm>
                      <a:off x="4868560" y="6327400"/>
                      <a:ext cx="46800" cy="16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9">
                  <p14:nvContentPartPr>
                    <p14:cNvPr id="62" name="Ink 61">
                      <a:extLst>
                        <a:ext uri="{FF2B5EF4-FFF2-40B4-BE49-F238E27FC236}">
                          <a16:creationId xmlns:a16="http://schemas.microsoft.com/office/drawing/2014/main" id="{0111E2B4-A9CF-4A82-8F52-A2D5196CCD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07080" y="6268360"/>
                    <a:ext cx="236880" cy="81720"/>
                  </p14:xfrm>
                </p:contentPart>
              </mc:Choice>
              <mc:Fallback xmlns="">
                <p:pic>
                  <p:nvPicPr>
                    <p:cNvPr id="62" name="Ink 61">
                      <a:extLst>
                        <a:ext uri="{FF2B5EF4-FFF2-40B4-BE49-F238E27FC236}">
                          <a16:creationId xmlns:a16="http://schemas.microsoft.com/office/drawing/2014/main" id="{0111E2B4-A9CF-4A82-8F52-A2D5196CCDAB}"/>
                        </a:ext>
                      </a:extLst>
                    </p:cNvPr>
                    <p:cNvPicPr/>
                    <p:nvPr/>
                  </p:nvPicPr>
                  <p:blipFill>
                    <a:blip r:embed="rId100"/>
                    <a:stretch>
                      <a:fillRect/>
                    </a:stretch>
                  </p:blipFill>
                  <p:spPr>
                    <a:xfrm>
                      <a:off x="4889440" y="6250720"/>
                      <a:ext cx="272520" cy="117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1">
                  <p14:nvContentPartPr>
                    <p14:cNvPr id="63" name="Ink 62">
                      <a:extLst>
                        <a:ext uri="{FF2B5EF4-FFF2-40B4-BE49-F238E27FC236}">
                          <a16:creationId xmlns:a16="http://schemas.microsoft.com/office/drawing/2014/main" id="{BF06CA41-48DA-4A52-A3B9-0140493D51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92320" y="6412360"/>
                    <a:ext cx="177480" cy="39240"/>
                  </p14:xfrm>
                </p:contentPart>
              </mc:Choice>
              <mc:Fallback xmlns="">
                <p:pic>
                  <p:nvPicPr>
                    <p:cNvPr id="63" name="Ink 62">
                      <a:extLst>
                        <a:ext uri="{FF2B5EF4-FFF2-40B4-BE49-F238E27FC236}">
                          <a16:creationId xmlns:a16="http://schemas.microsoft.com/office/drawing/2014/main" id="{BF06CA41-48DA-4A52-A3B9-0140493D515F}"/>
                        </a:ext>
                      </a:extLst>
                    </p:cNvPr>
                    <p:cNvPicPr/>
                    <p:nvPr/>
                  </p:nvPicPr>
                  <p:blipFill>
                    <a:blip r:embed="rId102"/>
                    <a:stretch>
                      <a:fillRect/>
                    </a:stretch>
                  </p:blipFill>
                  <p:spPr>
                    <a:xfrm>
                      <a:off x="4874320" y="6394360"/>
                      <a:ext cx="213120" cy="7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3">
                  <p14:nvContentPartPr>
                    <p14:cNvPr id="64" name="Ink 63">
                      <a:extLst>
                        <a:ext uri="{FF2B5EF4-FFF2-40B4-BE49-F238E27FC236}">
                          <a16:creationId xmlns:a16="http://schemas.microsoft.com/office/drawing/2014/main" id="{91A8AED4-83FB-4A82-A717-67D4DA273C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14640" y="6375640"/>
                    <a:ext cx="439920" cy="19584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91A8AED4-83FB-4A82-A717-67D4DA273C88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4897000" y="6357640"/>
                      <a:ext cx="475560" cy="231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9295E21-9F7A-4195-A4DE-00562C11E832}"/>
              </a:ext>
            </a:extLst>
          </p:cNvPr>
          <p:cNvGrpSpPr/>
          <p:nvPr/>
        </p:nvGrpSpPr>
        <p:grpSpPr>
          <a:xfrm>
            <a:off x="6779609" y="564985"/>
            <a:ext cx="3228480" cy="5081760"/>
            <a:chOff x="6779609" y="564985"/>
            <a:chExt cx="3228480" cy="50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C88DFCD-395F-4035-BC4A-0E06EED8B68F}"/>
                    </a:ext>
                  </a:extLst>
                </p14:cNvPr>
                <p14:cNvContentPartPr/>
                <p14:nvPr/>
              </p14:nvContentPartPr>
              <p14:xfrm>
                <a:off x="7227089" y="3131065"/>
                <a:ext cx="406800" cy="271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C88DFCD-395F-4035-BC4A-0E06EED8B68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218449" y="3122425"/>
                  <a:ext cx="4244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540C87D-99D9-472D-B5D2-A829DF107189}"/>
                    </a:ext>
                  </a:extLst>
                </p14:cNvPr>
                <p14:cNvContentPartPr/>
                <p14:nvPr/>
              </p14:nvContentPartPr>
              <p14:xfrm>
                <a:off x="7748369" y="3188305"/>
                <a:ext cx="214200" cy="268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540C87D-99D9-472D-B5D2-A829DF10718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39729" y="3179665"/>
                  <a:ext cx="231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D072D93-362E-4DA8-952D-29F837581510}"/>
                    </a:ext>
                  </a:extLst>
                </p14:cNvPr>
                <p14:cNvContentPartPr/>
                <p14:nvPr/>
              </p14:nvContentPartPr>
              <p14:xfrm>
                <a:off x="8056529" y="3223225"/>
                <a:ext cx="22320" cy="166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D072D93-362E-4DA8-952D-29F8375815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47529" y="3214585"/>
                  <a:ext cx="39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6187AF7-3FDA-41CE-BE9F-86F49033B82B}"/>
                    </a:ext>
                  </a:extLst>
                </p14:cNvPr>
                <p14:cNvContentPartPr/>
                <p14:nvPr/>
              </p14:nvContentPartPr>
              <p14:xfrm>
                <a:off x="7984529" y="3164185"/>
                <a:ext cx="182880" cy="9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6187AF7-3FDA-41CE-BE9F-86F49033B82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75529" y="3155185"/>
                  <a:ext cx="200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14BB622-8B00-4278-9B8F-83B3F1F2598A}"/>
                    </a:ext>
                  </a:extLst>
                </p14:cNvPr>
                <p14:cNvContentPartPr/>
                <p14:nvPr/>
              </p14:nvContentPartPr>
              <p14:xfrm>
                <a:off x="8192249" y="3129265"/>
                <a:ext cx="436680" cy="324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14BB622-8B00-4278-9B8F-83B3F1F2598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183249" y="3120265"/>
                  <a:ext cx="4543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9D89AF-DDC6-48BB-9C94-B928B5CABEDB}"/>
                    </a:ext>
                  </a:extLst>
                </p14:cNvPr>
                <p14:cNvContentPartPr/>
                <p14:nvPr/>
              </p14:nvContentPartPr>
              <p14:xfrm>
                <a:off x="8722529" y="3238705"/>
                <a:ext cx="190800" cy="157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9D89AF-DDC6-48BB-9C94-B928B5CABED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713529" y="3230065"/>
                  <a:ext cx="20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E206675-ADAD-476A-9CC4-6D1591CDC9E4}"/>
                    </a:ext>
                  </a:extLst>
                </p14:cNvPr>
                <p14:cNvContentPartPr/>
                <p14:nvPr/>
              </p14:nvContentPartPr>
              <p14:xfrm>
                <a:off x="8941769" y="3195145"/>
                <a:ext cx="91800" cy="23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E206675-ADAD-476A-9CC4-6D1591CDC9E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932769" y="3186145"/>
                  <a:ext cx="109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302AEAC-9CBC-4BA4-AA33-AFFB57EBDE90}"/>
                    </a:ext>
                  </a:extLst>
                </p14:cNvPr>
                <p14:cNvContentPartPr/>
                <p14:nvPr/>
              </p14:nvContentPartPr>
              <p14:xfrm>
                <a:off x="9072809" y="3251665"/>
                <a:ext cx="37080" cy="13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302AEAC-9CBC-4BA4-AA33-AFFB57EBDE9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063809" y="3243025"/>
                  <a:ext cx="54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C86C41B-1CD0-40F0-8034-371860890871}"/>
                    </a:ext>
                  </a:extLst>
                </p14:cNvPr>
                <p14:cNvContentPartPr/>
                <p14:nvPr/>
              </p14:nvContentPartPr>
              <p14:xfrm>
                <a:off x="9115649" y="3184345"/>
                <a:ext cx="197280" cy="86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C86C41B-1CD0-40F0-8034-37186089087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107009" y="3175345"/>
                  <a:ext cx="214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70BF6A-9F74-49EC-AA25-33FF7C278580}"/>
                    </a:ext>
                  </a:extLst>
                </p14:cNvPr>
                <p14:cNvContentPartPr/>
                <p14:nvPr/>
              </p14:nvContentPartPr>
              <p14:xfrm>
                <a:off x="9143729" y="3280465"/>
                <a:ext cx="198000" cy="28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70BF6A-9F74-49EC-AA25-33FF7C27858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34729" y="3271465"/>
                  <a:ext cx="215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76AD240-2BDF-4540-94CF-868C976FB5D0}"/>
                    </a:ext>
                  </a:extLst>
                </p14:cNvPr>
                <p14:cNvContentPartPr/>
                <p14:nvPr/>
              </p14:nvContentPartPr>
              <p14:xfrm>
                <a:off x="9113489" y="3363265"/>
                <a:ext cx="283320" cy="39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76AD240-2BDF-4540-94CF-868C976FB5D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104849" y="3354265"/>
                  <a:ext cx="3009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167E822-041F-4513-A6CE-9BAA371C0753}"/>
                    </a:ext>
                  </a:extLst>
                </p14:cNvPr>
                <p14:cNvContentPartPr/>
                <p14:nvPr/>
              </p14:nvContentPartPr>
              <p14:xfrm>
                <a:off x="9409769" y="3189025"/>
                <a:ext cx="417600" cy="249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167E822-041F-4513-A6CE-9BAA371C075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00769" y="3180025"/>
                  <a:ext cx="435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15BFD01-7F4B-4B36-89FA-028760EF65D7}"/>
                    </a:ext>
                  </a:extLst>
                </p14:cNvPr>
                <p14:cNvContentPartPr/>
                <p14:nvPr/>
              </p14:nvContentPartPr>
              <p14:xfrm>
                <a:off x="6909569" y="2865385"/>
                <a:ext cx="360" cy="10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15BFD01-7F4B-4B36-89FA-028760EF65D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91929" y="2847385"/>
                  <a:ext cx="36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161A487-D649-4C90-9660-3A488C1202AA}"/>
                    </a:ext>
                  </a:extLst>
                </p14:cNvPr>
                <p14:cNvContentPartPr/>
                <p14:nvPr/>
              </p14:nvContentPartPr>
              <p14:xfrm>
                <a:off x="6779609" y="2859985"/>
                <a:ext cx="83160" cy="944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161A487-D649-4C90-9660-3A488C1202A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61609" y="2842345"/>
                  <a:ext cx="118800" cy="9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E30A791-B257-4967-84E4-41987CF53DE0}"/>
                    </a:ext>
                  </a:extLst>
                </p14:cNvPr>
                <p14:cNvContentPartPr/>
                <p14:nvPr/>
              </p14:nvContentPartPr>
              <p14:xfrm>
                <a:off x="6830729" y="2805265"/>
                <a:ext cx="3177360" cy="973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E30A791-B257-4967-84E4-41987CF53DE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812729" y="2787625"/>
                  <a:ext cx="321300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7924F00-8614-4944-AA65-7B40A80E5F8E}"/>
                    </a:ext>
                  </a:extLst>
                </p14:cNvPr>
                <p14:cNvContentPartPr/>
                <p14:nvPr/>
              </p14:nvContentPartPr>
              <p14:xfrm>
                <a:off x="6858809" y="2969065"/>
                <a:ext cx="232920" cy="28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7924F00-8614-4944-AA65-7B40A80E5F8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40809" y="2951065"/>
                  <a:ext cx="268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59BC2B5-5D59-4DFB-979B-3319B8936158}"/>
                    </a:ext>
                  </a:extLst>
                </p14:cNvPr>
                <p14:cNvContentPartPr/>
                <p14:nvPr/>
              </p14:nvContentPartPr>
              <p14:xfrm>
                <a:off x="7390529" y="876025"/>
                <a:ext cx="268920" cy="233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59BC2B5-5D59-4DFB-979B-3319B893615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81889" y="867385"/>
                  <a:ext cx="286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5072715-1B36-4998-9AA9-42F8114B9EA0}"/>
                    </a:ext>
                  </a:extLst>
                </p14:cNvPr>
                <p14:cNvContentPartPr/>
                <p14:nvPr/>
              </p14:nvContentPartPr>
              <p14:xfrm>
                <a:off x="7757729" y="902305"/>
                <a:ext cx="9720" cy="210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5072715-1B36-4998-9AA9-42F8114B9EA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749089" y="893305"/>
                  <a:ext cx="27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BC2DE8A-9F09-459A-9C95-1DDDB17D7B39}"/>
                    </a:ext>
                  </a:extLst>
                </p14:cNvPr>
                <p14:cNvContentPartPr/>
                <p14:nvPr/>
              </p14:nvContentPartPr>
              <p14:xfrm>
                <a:off x="7899209" y="912025"/>
                <a:ext cx="14040" cy="183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BC2DE8A-9F09-459A-9C95-1DDDB17D7B3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90569" y="903025"/>
                  <a:ext cx="31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1E4E2E2-2E31-4925-9306-A271EAD7ED49}"/>
                    </a:ext>
                  </a:extLst>
                </p14:cNvPr>
                <p14:cNvContentPartPr/>
                <p14:nvPr/>
              </p14:nvContentPartPr>
              <p14:xfrm>
                <a:off x="7905689" y="855865"/>
                <a:ext cx="259560" cy="124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1E4E2E2-2E31-4925-9306-A271EAD7ED4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897049" y="847225"/>
                  <a:ext cx="277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7B746EF-2FBA-4299-ACB8-A8F3B5D51C1F}"/>
                    </a:ext>
                  </a:extLst>
                </p14:cNvPr>
                <p14:cNvContentPartPr/>
                <p14:nvPr/>
              </p14:nvContentPartPr>
              <p14:xfrm>
                <a:off x="7916129" y="999145"/>
                <a:ext cx="142200" cy="56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7B746EF-2FBA-4299-ACB8-A8F3B5D51C1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07489" y="990145"/>
                  <a:ext cx="1598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66520A0-1855-48C0-BA50-645CC6024CED}"/>
                    </a:ext>
                  </a:extLst>
                </p14:cNvPr>
                <p14:cNvContentPartPr/>
                <p14:nvPr/>
              </p14:nvContentPartPr>
              <p14:xfrm>
                <a:off x="7878329" y="1151425"/>
                <a:ext cx="416520" cy="17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66520A0-1855-48C0-BA50-645CC6024CE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869689" y="1142785"/>
                  <a:ext cx="434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E746603-858E-459C-A8B6-600655716F89}"/>
                    </a:ext>
                  </a:extLst>
                </p14:cNvPr>
                <p14:cNvContentPartPr/>
                <p14:nvPr/>
              </p14:nvContentPartPr>
              <p14:xfrm>
                <a:off x="8295569" y="868825"/>
                <a:ext cx="480240" cy="279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E746603-858E-459C-A8B6-600655716F8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86569" y="860185"/>
                  <a:ext cx="4978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CEAACA5-D2AB-4951-90B0-AA11493B991C}"/>
                    </a:ext>
                  </a:extLst>
                </p14:cNvPr>
                <p14:cNvContentPartPr/>
                <p14:nvPr/>
              </p14:nvContentPartPr>
              <p14:xfrm>
                <a:off x="7437689" y="4986505"/>
                <a:ext cx="17280" cy="375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CEAACA5-D2AB-4951-90B0-AA11493B991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428689" y="4977505"/>
                  <a:ext cx="349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9540C3-B8B9-4A27-A669-3414B1141072}"/>
                    </a:ext>
                  </a:extLst>
                </p14:cNvPr>
                <p14:cNvContentPartPr/>
                <p14:nvPr/>
              </p14:nvContentPartPr>
              <p14:xfrm>
                <a:off x="7465049" y="4957345"/>
                <a:ext cx="299160" cy="288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9540C3-B8B9-4A27-A669-3414B114107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56409" y="4948705"/>
                  <a:ext cx="3168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845DC78-EFA2-421A-B395-D3908465F356}"/>
                    </a:ext>
                  </a:extLst>
                </p14:cNvPr>
                <p14:cNvContentPartPr/>
                <p14:nvPr/>
              </p14:nvContentPartPr>
              <p14:xfrm>
                <a:off x="7938089" y="5049505"/>
                <a:ext cx="172800" cy="266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845DC78-EFA2-421A-B395-D3908465F35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29089" y="5040865"/>
                  <a:ext cx="1904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7939D3E-B069-4EC2-9422-1507AEDD26A3}"/>
                    </a:ext>
                  </a:extLst>
                </p14:cNvPr>
                <p14:cNvContentPartPr/>
                <p14:nvPr/>
              </p14:nvContentPartPr>
              <p14:xfrm>
                <a:off x="8249849" y="4980025"/>
                <a:ext cx="275040" cy="284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7939D3E-B069-4EC2-9422-1507AEDD26A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41209" y="4971025"/>
                  <a:ext cx="292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E88CF67-5DA4-45B0-9ADE-A30081291921}"/>
                    </a:ext>
                  </a:extLst>
                </p14:cNvPr>
                <p14:cNvContentPartPr/>
                <p14:nvPr/>
              </p14:nvContentPartPr>
              <p14:xfrm>
                <a:off x="8587529" y="5061745"/>
                <a:ext cx="19080" cy="215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E88CF67-5DA4-45B0-9ADE-A3008129192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578889" y="5053105"/>
                  <a:ext cx="367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797351A-D03B-429E-AD74-363CEDFBB23D}"/>
                    </a:ext>
                  </a:extLst>
                </p14:cNvPr>
                <p14:cNvContentPartPr/>
                <p14:nvPr/>
              </p14:nvContentPartPr>
              <p14:xfrm>
                <a:off x="8587889" y="4963105"/>
                <a:ext cx="246240" cy="80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797351A-D03B-429E-AD74-363CEDFBB23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578889" y="4954105"/>
                  <a:ext cx="263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5E6E3F-78E7-4629-9DA8-1FDE497CED1C}"/>
                    </a:ext>
                  </a:extLst>
                </p14:cNvPr>
                <p14:cNvContentPartPr/>
                <p14:nvPr/>
              </p14:nvContentPartPr>
              <p14:xfrm>
                <a:off x="8604449" y="5146705"/>
                <a:ext cx="189000" cy="147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5E6E3F-78E7-4629-9DA8-1FDE497CED1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95449" y="5138065"/>
                  <a:ext cx="206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61353DB-544D-41E3-B939-8376BA475975}"/>
                    </a:ext>
                  </a:extLst>
                </p14:cNvPr>
                <p14:cNvContentPartPr/>
                <p14:nvPr/>
              </p14:nvContentPartPr>
              <p14:xfrm>
                <a:off x="9020249" y="5046265"/>
                <a:ext cx="381600" cy="273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61353DB-544D-41E3-B939-8376BA47597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11249" y="5037265"/>
                  <a:ext cx="3992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27F94E3-B080-466C-8361-0F93C31D698D}"/>
                    </a:ext>
                  </a:extLst>
                </p14:cNvPr>
                <p14:cNvContentPartPr/>
                <p14:nvPr/>
              </p14:nvContentPartPr>
              <p14:xfrm>
                <a:off x="6952769" y="4751425"/>
                <a:ext cx="67320" cy="685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27F94E3-B080-466C-8361-0F93C31D69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43769" y="4742785"/>
                  <a:ext cx="8496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21C20EB-7C23-4D07-92CA-BA55047085D5}"/>
                    </a:ext>
                  </a:extLst>
                </p14:cNvPr>
                <p14:cNvContentPartPr/>
                <p14:nvPr/>
              </p14:nvContentPartPr>
              <p14:xfrm>
                <a:off x="6984809" y="4681225"/>
                <a:ext cx="2725920" cy="965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21C20EB-7C23-4D07-92CA-BA55047085D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976169" y="4672585"/>
                  <a:ext cx="2743560" cy="9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0EAAC66-EF0A-4C1D-B2B7-04EBFA942413}"/>
                    </a:ext>
                  </a:extLst>
                </p14:cNvPr>
                <p14:cNvContentPartPr/>
                <p14:nvPr/>
              </p14:nvContentPartPr>
              <p14:xfrm>
                <a:off x="8108729" y="1845505"/>
                <a:ext cx="32040" cy="1038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0EAAC66-EF0A-4C1D-B2B7-04EBFA94241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100089" y="1836865"/>
                  <a:ext cx="49680" cy="10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B8E552A-48B3-4C84-8425-EEDAE67FB003}"/>
                    </a:ext>
                  </a:extLst>
                </p14:cNvPr>
                <p14:cNvContentPartPr/>
                <p14:nvPr/>
              </p14:nvContentPartPr>
              <p14:xfrm>
                <a:off x="8050049" y="1642465"/>
                <a:ext cx="298440" cy="299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B8E552A-48B3-4C84-8425-EEDAE67FB00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41049" y="1633825"/>
                  <a:ext cx="3160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BB66E5-F530-4546-B7A9-A425E28E1CAF}"/>
                    </a:ext>
                  </a:extLst>
                </p14:cNvPr>
                <p14:cNvContentPartPr/>
                <p14:nvPr/>
              </p14:nvContentPartPr>
              <p14:xfrm>
                <a:off x="8033849" y="1659025"/>
                <a:ext cx="342000" cy="305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BB66E5-F530-4546-B7A9-A425E28E1CA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025209" y="1650385"/>
                  <a:ext cx="359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78F2D1-5AD9-44A1-8B10-8278ADA98316}"/>
                    </a:ext>
                  </a:extLst>
                </p14:cNvPr>
                <p14:cNvContentPartPr/>
                <p14:nvPr/>
              </p14:nvContentPartPr>
              <p14:xfrm>
                <a:off x="8144729" y="3924145"/>
                <a:ext cx="15480" cy="735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78F2D1-5AD9-44A1-8B10-8278ADA9831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135729" y="3915145"/>
                  <a:ext cx="3312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CF2F0C1-5266-444F-86A4-411CC8AC3E46}"/>
                    </a:ext>
                  </a:extLst>
                </p14:cNvPr>
                <p14:cNvContentPartPr/>
                <p14:nvPr/>
              </p14:nvContentPartPr>
              <p14:xfrm>
                <a:off x="8066249" y="4431025"/>
                <a:ext cx="289080" cy="237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CF2F0C1-5266-444F-86A4-411CC8AC3E4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57249" y="4422025"/>
                  <a:ext cx="306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425EDD9-DAC1-460B-B235-EBDB0FE92F41}"/>
                    </a:ext>
                  </a:extLst>
                </p14:cNvPr>
                <p14:cNvContentPartPr/>
                <p14:nvPr/>
              </p14:nvContentPartPr>
              <p14:xfrm>
                <a:off x="6888689" y="564985"/>
                <a:ext cx="2463480" cy="991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425EDD9-DAC1-460B-B235-EBDB0FE92F4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879689" y="555985"/>
                  <a:ext cx="2481120" cy="10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E242107B-4A50-4BD7-8E24-FDF3978F30A4}"/>
              </a:ext>
            </a:extLst>
          </p:cNvPr>
          <p:cNvGrpSpPr/>
          <p:nvPr/>
        </p:nvGrpSpPr>
        <p:grpSpPr>
          <a:xfrm>
            <a:off x="3505049" y="3079945"/>
            <a:ext cx="3136320" cy="841680"/>
            <a:chOff x="3505049" y="3079945"/>
            <a:chExt cx="3136320" cy="84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6C66DD9-0749-4F68-AE27-2E66224F5FEF}"/>
                    </a:ext>
                  </a:extLst>
                </p14:cNvPr>
                <p14:cNvContentPartPr/>
                <p14:nvPr/>
              </p14:nvContentPartPr>
              <p14:xfrm>
                <a:off x="3505049" y="3079945"/>
                <a:ext cx="2397240" cy="841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6C66DD9-0749-4F68-AE27-2E66224F5FE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496049" y="3071305"/>
                  <a:ext cx="2414880" cy="859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10274BD-E37D-4462-B134-972ABC5E605D}"/>
                </a:ext>
              </a:extLst>
            </p:cNvPr>
            <p:cNvGrpSpPr/>
            <p:nvPr/>
          </p:nvGrpSpPr>
          <p:grpSpPr>
            <a:xfrm>
              <a:off x="3666689" y="3129265"/>
              <a:ext cx="2974680" cy="661680"/>
              <a:chOff x="3666689" y="3129265"/>
              <a:chExt cx="2974680" cy="66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DCE01D8D-2710-4810-B1CA-DA210B9F7443}"/>
                      </a:ext>
                    </a:extLst>
                  </p14:cNvPr>
                  <p14:cNvContentPartPr/>
                  <p14:nvPr/>
                </p14:nvContentPartPr>
                <p14:xfrm>
                  <a:off x="3666689" y="3374785"/>
                  <a:ext cx="10440" cy="35748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DCE01D8D-2710-4810-B1CA-DA210B9F7443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657689" y="3365785"/>
                    <a:ext cx="28080" cy="37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A5240B69-B567-46DB-823E-2C719F1CB341}"/>
                      </a:ext>
                    </a:extLst>
                  </p14:cNvPr>
                  <p14:cNvContentPartPr/>
                  <p14:nvPr/>
                </p14:nvContentPartPr>
                <p14:xfrm>
                  <a:off x="3676049" y="3286225"/>
                  <a:ext cx="319320" cy="39924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A5240B69-B567-46DB-823E-2C719F1CB341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3667409" y="3277585"/>
                    <a:ext cx="336960" cy="41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2A7F3B51-8730-46E9-8B2F-FABAC9F66562}"/>
                      </a:ext>
                    </a:extLst>
                  </p14:cNvPr>
                  <p14:cNvContentPartPr/>
                  <p14:nvPr/>
                </p14:nvContentPartPr>
                <p14:xfrm>
                  <a:off x="4005809" y="3419425"/>
                  <a:ext cx="18000" cy="21240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2A7F3B51-8730-46E9-8B2F-FABAC9F66562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3997169" y="3410785"/>
                    <a:ext cx="35640" cy="23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77A6E878-B2B1-4ED3-B804-C4DE82466113}"/>
                      </a:ext>
                    </a:extLst>
                  </p14:cNvPr>
                  <p14:cNvContentPartPr/>
                  <p14:nvPr/>
                </p14:nvContentPartPr>
                <p14:xfrm>
                  <a:off x="3966929" y="3336625"/>
                  <a:ext cx="284040" cy="15084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77A6E878-B2B1-4ED3-B804-C4DE82466113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3957929" y="3327985"/>
                    <a:ext cx="30168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03CE629E-E4F6-4F7C-B33B-2E0A0150054D}"/>
                      </a:ext>
                    </a:extLst>
                  </p14:cNvPr>
                  <p14:cNvContentPartPr/>
                  <p14:nvPr/>
                </p14:nvContentPartPr>
                <p14:xfrm>
                  <a:off x="3986009" y="3496825"/>
                  <a:ext cx="226800" cy="20772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03CE629E-E4F6-4F7C-B33B-2E0A0150054D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3977009" y="3488185"/>
                    <a:ext cx="24444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4CABED65-E010-424B-8EF9-C48AD41D8CE8}"/>
                      </a:ext>
                    </a:extLst>
                  </p14:cNvPr>
                  <p14:cNvContentPartPr/>
                  <p14:nvPr/>
                </p14:nvContentPartPr>
                <p14:xfrm>
                  <a:off x="4400369" y="3346705"/>
                  <a:ext cx="254880" cy="38808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4CABED65-E010-424B-8EF9-C48AD41D8CE8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4391369" y="3338065"/>
                    <a:ext cx="272520" cy="40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9C587FE5-A036-4972-B0EC-F747A3E9744D}"/>
                      </a:ext>
                    </a:extLst>
                  </p14:cNvPr>
                  <p14:cNvContentPartPr/>
                  <p14:nvPr/>
                </p14:nvContentPartPr>
                <p14:xfrm>
                  <a:off x="4543649" y="3657385"/>
                  <a:ext cx="144000" cy="759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9C587FE5-A036-4972-B0EC-F747A3E9744D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4534649" y="3648385"/>
                    <a:ext cx="16164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C59E85D3-729A-4695-B292-73534CFB9D52}"/>
                      </a:ext>
                    </a:extLst>
                  </p14:cNvPr>
                  <p14:cNvContentPartPr/>
                  <p14:nvPr/>
                </p14:nvContentPartPr>
                <p14:xfrm>
                  <a:off x="4802129" y="3402505"/>
                  <a:ext cx="207000" cy="27144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C59E85D3-729A-4695-B292-73534CFB9D52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4793489" y="3393505"/>
                    <a:ext cx="224640" cy="28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DBC715E7-FB7A-4A5D-ACF4-68E0940AB89F}"/>
                      </a:ext>
                    </a:extLst>
                  </p14:cNvPr>
                  <p14:cNvContentPartPr/>
                  <p14:nvPr/>
                </p14:nvContentPartPr>
                <p14:xfrm>
                  <a:off x="5090489" y="3383785"/>
                  <a:ext cx="11160" cy="19404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DBC715E7-FB7A-4A5D-ACF4-68E0940AB89F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5081489" y="3374785"/>
                    <a:ext cx="2880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CD8109EE-B76A-4A33-A7EF-DE0E47A2D042}"/>
                      </a:ext>
                    </a:extLst>
                  </p14:cNvPr>
                  <p14:cNvContentPartPr/>
                  <p14:nvPr/>
                </p14:nvContentPartPr>
                <p14:xfrm>
                  <a:off x="5141249" y="3326545"/>
                  <a:ext cx="195120" cy="11412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CD8109EE-B76A-4A33-A7EF-DE0E47A2D042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5132249" y="3317905"/>
                    <a:ext cx="212760" cy="13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297C11EF-7A70-42B5-9CC9-E25A41F8B72F}"/>
                      </a:ext>
                    </a:extLst>
                  </p14:cNvPr>
                  <p14:cNvContentPartPr/>
                  <p14:nvPr/>
                </p14:nvContentPartPr>
                <p14:xfrm>
                  <a:off x="5084369" y="3468745"/>
                  <a:ext cx="333000" cy="18612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297C11EF-7A70-42B5-9CC9-E25A41F8B72F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5075369" y="3459745"/>
                    <a:ext cx="35064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B3BAE710-9F50-44BD-A32C-9C62F8117578}"/>
                      </a:ext>
                    </a:extLst>
                  </p14:cNvPr>
                  <p14:cNvContentPartPr/>
                  <p14:nvPr/>
                </p14:nvContentPartPr>
                <p14:xfrm>
                  <a:off x="5437169" y="3434545"/>
                  <a:ext cx="135000" cy="28152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B3BAE710-9F50-44BD-A32C-9C62F8117578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5428169" y="3425905"/>
                    <a:ext cx="15264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0DE2424B-D955-4674-ADC7-D7F24A061C48}"/>
                      </a:ext>
                    </a:extLst>
                  </p14:cNvPr>
                  <p14:cNvContentPartPr/>
                  <p14:nvPr/>
                </p14:nvContentPartPr>
                <p14:xfrm>
                  <a:off x="5670449" y="3393145"/>
                  <a:ext cx="27720" cy="26928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0DE2424B-D955-4674-ADC7-D7F24A061C48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5661809" y="3384505"/>
                    <a:ext cx="45360" cy="28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2170A5F8-14D6-4111-A847-1A5718D39375}"/>
                      </a:ext>
                    </a:extLst>
                  </p14:cNvPr>
                  <p14:cNvContentPartPr/>
                  <p14:nvPr/>
                </p14:nvContentPartPr>
                <p14:xfrm>
                  <a:off x="5566769" y="3332665"/>
                  <a:ext cx="265680" cy="6120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2170A5F8-14D6-4111-A847-1A5718D39375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5558129" y="3323665"/>
                    <a:ext cx="28332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33764EB5-F627-40C5-AC61-C3A8A93B49AE}"/>
                      </a:ext>
                    </a:extLst>
                  </p14:cNvPr>
                  <p14:cNvContentPartPr/>
                  <p14:nvPr/>
                </p14:nvContentPartPr>
                <p14:xfrm>
                  <a:off x="6354089" y="3129265"/>
                  <a:ext cx="47160" cy="41364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33764EB5-F627-40C5-AC61-C3A8A93B49AE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6345089" y="3120625"/>
                    <a:ext cx="64800" cy="43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C987863E-30C1-438A-BF8A-4BE8F79919C7}"/>
                      </a:ext>
                    </a:extLst>
                  </p14:cNvPr>
                  <p14:cNvContentPartPr/>
                  <p14:nvPr/>
                </p14:nvContentPartPr>
                <p14:xfrm>
                  <a:off x="6340409" y="3151945"/>
                  <a:ext cx="300960" cy="36252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C987863E-30C1-438A-BF8A-4BE8F79919C7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6331409" y="3142945"/>
                    <a:ext cx="318600" cy="38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EC974E33-9B23-4344-969C-471A934C6A7E}"/>
                      </a:ext>
                    </a:extLst>
                  </p14:cNvPr>
                  <p14:cNvContentPartPr/>
                  <p14:nvPr/>
                </p14:nvContentPartPr>
                <p14:xfrm>
                  <a:off x="5853689" y="3129265"/>
                  <a:ext cx="512280" cy="17928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EC974E33-9B23-4344-969C-471A934C6A7E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5844689" y="3120625"/>
                    <a:ext cx="529920" cy="19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3749AE9C-2573-4CB5-9F49-A5858B54173C}"/>
                      </a:ext>
                    </a:extLst>
                  </p14:cNvPr>
                  <p14:cNvContentPartPr/>
                  <p14:nvPr/>
                </p14:nvContentPartPr>
                <p14:xfrm>
                  <a:off x="5932889" y="3383785"/>
                  <a:ext cx="430200" cy="40716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3749AE9C-2573-4CB5-9F49-A5858B54173C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5924249" y="3374785"/>
                    <a:ext cx="447840" cy="42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84BA0B4D-3BD0-485B-AC71-06595EA1168A}"/>
                      </a:ext>
                    </a:extLst>
                  </p14:cNvPr>
                  <p14:cNvContentPartPr/>
                  <p14:nvPr/>
                </p14:nvContentPartPr>
                <p14:xfrm>
                  <a:off x="6468209" y="3340585"/>
                  <a:ext cx="36720" cy="3456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84BA0B4D-3BD0-485B-AC71-06595EA1168A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6459209" y="3331585"/>
                    <a:ext cx="543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390A4563-BD53-43FA-9798-2CF44EE811BE}"/>
                      </a:ext>
                    </a:extLst>
                  </p14:cNvPr>
                  <p14:cNvContentPartPr/>
                  <p14:nvPr/>
                </p14:nvContentPartPr>
                <p14:xfrm>
                  <a:off x="6504569" y="3280105"/>
                  <a:ext cx="360" cy="1008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390A4563-BD53-43FA-9798-2CF44EE811BE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6495569" y="3271105"/>
                    <a:ext cx="18000" cy="2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477F6CF0-A664-413C-BBCE-35814D2F650D}"/>
                      </a:ext>
                    </a:extLst>
                  </p14:cNvPr>
                  <p14:cNvContentPartPr/>
                  <p14:nvPr/>
                </p14:nvContentPartPr>
                <p14:xfrm>
                  <a:off x="6398369" y="3228265"/>
                  <a:ext cx="159840" cy="20520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477F6CF0-A664-413C-BBCE-35814D2F650D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6389369" y="3219625"/>
                    <a:ext cx="17748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21CA0C3D-C379-4EA6-AB52-F935F703D232}"/>
                      </a:ext>
                    </a:extLst>
                  </p14:cNvPr>
                  <p14:cNvContentPartPr/>
                  <p14:nvPr/>
                </p14:nvContentPartPr>
                <p14:xfrm>
                  <a:off x="5910209" y="3251665"/>
                  <a:ext cx="249840" cy="30852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21CA0C3D-C379-4EA6-AB52-F935F703D232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5901209" y="3243025"/>
                    <a:ext cx="267480" cy="32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6FDAA13A-F5E4-43A2-B0D2-2820312DD20E}"/>
                      </a:ext>
                    </a:extLst>
                  </p14:cNvPr>
                  <p14:cNvContentPartPr/>
                  <p14:nvPr/>
                </p14:nvContentPartPr>
                <p14:xfrm>
                  <a:off x="5940089" y="3383425"/>
                  <a:ext cx="218160" cy="29268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6FDAA13A-F5E4-43A2-B0D2-2820312DD20E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5931089" y="3374425"/>
                    <a:ext cx="235800" cy="31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531A2BD2-E170-45AF-95F2-B171C9F5680C}"/>
                      </a:ext>
                    </a:extLst>
                  </p14:cNvPr>
                  <p14:cNvContentPartPr/>
                  <p14:nvPr/>
                </p14:nvContentPartPr>
                <p14:xfrm>
                  <a:off x="5912729" y="3168865"/>
                  <a:ext cx="648720" cy="51300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531A2BD2-E170-45AF-95F2-B171C9F5680C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5903729" y="3160225"/>
                    <a:ext cx="66636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3E7BB973-543E-4BB7-AFFB-0D0D02051549}"/>
                      </a:ext>
                    </a:extLst>
                  </p14:cNvPr>
                  <p14:cNvContentPartPr/>
                  <p14:nvPr/>
                </p14:nvContentPartPr>
                <p14:xfrm>
                  <a:off x="6306209" y="3461185"/>
                  <a:ext cx="9720" cy="1764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3E7BB973-543E-4BB7-AFFB-0D0D02051549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6297569" y="3452545"/>
                    <a:ext cx="2736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DCF4C339-326C-430A-B161-EE237DA5861C}"/>
                      </a:ext>
                    </a:extLst>
                  </p14:cNvPr>
                  <p14:cNvContentPartPr/>
                  <p14:nvPr/>
                </p14:nvContentPartPr>
                <p14:xfrm>
                  <a:off x="5936849" y="3285145"/>
                  <a:ext cx="426600" cy="28152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DCF4C339-326C-430A-B161-EE237DA5861C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5927849" y="3276505"/>
                    <a:ext cx="444240" cy="299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F1469CA-726D-4F58-9328-7E3F8D07CAE8}"/>
              </a:ext>
            </a:extLst>
          </p:cNvPr>
          <p:cNvGrpSpPr/>
          <p:nvPr/>
        </p:nvGrpSpPr>
        <p:grpSpPr>
          <a:xfrm>
            <a:off x="5269409" y="4222945"/>
            <a:ext cx="6399360" cy="1715760"/>
            <a:chOff x="5269409" y="4222945"/>
            <a:chExt cx="6399360" cy="171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5BE1438-FB87-4E95-8D15-2AC551CA2186}"/>
                    </a:ext>
                  </a:extLst>
                </p14:cNvPr>
                <p14:cNvContentPartPr/>
                <p14:nvPr/>
              </p14:nvContentPartPr>
              <p14:xfrm>
                <a:off x="5269409" y="4222945"/>
                <a:ext cx="6399360" cy="1715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5BE1438-FB87-4E95-8D15-2AC551CA218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251409" y="4204945"/>
                  <a:ext cx="6435000" cy="1751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44C09D5-06F8-46A6-B87E-71F20604D736}"/>
                </a:ext>
              </a:extLst>
            </p:cNvPr>
            <p:cNvGrpSpPr/>
            <p:nvPr/>
          </p:nvGrpSpPr>
          <p:grpSpPr>
            <a:xfrm>
              <a:off x="10223369" y="4372705"/>
              <a:ext cx="1426320" cy="850680"/>
              <a:chOff x="10223369" y="4372705"/>
              <a:chExt cx="1426320" cy="850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EFB71911-0FAD-4B9C-A786-483D397A4B34}"/>
                      </a:ext>
                    </a:extLst>
                  </p14:cNvPr>
                  <p14:cNvContentPartPr/>
                  <p14:nvPr/>
                </p14:nvContentPartPr>
                <p14:xfrm>
                  <a:off x="10223369" y="4401865"/>
                  <a:ext cx="23400" cy="19836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EFB71911-0FAD-4B9C-A786-483D397A4B34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10205729" y="4383865"/>
                    <a:ext cx="59040" cy="23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4A0598D4-8CF8-4A53-A74B-9EA283E67B33}"/>
                      </a:ext>
                    </a:extLst>
                  </p14:cNvPr>
                  <p14:cNvContentPartPr/>
                  <p14:nvPr/>
                </p14:nvContentPartPr>
                <p14:xfrm>
                  <a:off x="10256489" y="4372705"/>
                  <a:ext cx="146160" cy="24444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4A0598D4-8CF8-4A53-A74B-9EA283E67B33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10238849" y="4354705"/>
                    <a:ext cx="181800" cy="28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4AAFF2E3-21CE-4441-BA21-E65F34534D0F}"/>
                      </a:ext>
                    </a:extLst>
                  </p14:cNvPr>
                  <p14:cNvContentPartPr/>
                  <p14:nvPr/>
                </p14:nvContentPartPr>
                <p14:xfrm>
                  <a:off x="10511729" y="4530385"/>
                  <a:ext cx="109080" cy="16344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4AAFF2E3-21CE-4441-BA21-E65F34534D0F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10493729" y="4512385"/>
                    <a:ext cx="14472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A1B664FB-DBC9-45EA-908B-A5B971078B44}"/>
                      </a:ext>
                    </a:extLst>
                  </p14:cNvPr>
                  <p14:cNvContentPartPr/>
                  <p14:nvPr/>
                </p14:nvContentPartPr>
                <p14:xfrm>
                  <a:off x="10700009" y="4609225"/>
                  <a:ext cx="195120" cy="23868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A1B664FB-DBC9-45EA-908B-A5B971078B44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10682369" y="4591225"/>
                    <a:ext cx="23076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C2C031FE-5735-4CAF-A688-B58266A1B3D4}"/>
                      </a:ext>
                    </a:extLst>
                  </p14:cNvPr>
                  <p14:cNvContentPartPr/>
                  <p14:nvPr/>
                </p14:nvContentPartPr>
                <p14:xfrm>
                  <a:off x="10946969" y="4703905"/>
                  <a:ext cx="129600" cy="19656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C2C031FE-5735-4CAF-A688-B58266A1B3D4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10929329" y="4685905"/>
                    <a:ext cx="16524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3A627566-E329-4865-8756-9F6B19D73683}"/>
                      </a:ext>
                    </a:extLst>
                  </p14:cNvPr>
                  <p14:cNvContentPartPr/>
                  <p14:nvPr/>
                </p14:nvContentPartPr>
                <p14:xfrm>
                  <a:off x="11011769" y="4759705"/>
                  <a:ext cx="38880" cy="26424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3A627566-E329-4865-8756-9F6B19D73683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10994129" y="4742065"/>
                    <a:ext cx="74520" cy="29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08E367F9-ECD5-4504-97E3-8842855F5468}"/>
                      </a:ext>
                    </a:extLst>
                  </p14:cNvPr>
                  <p14:cNvContentPartPr/>
                  <p14:nvPr/>
                </p14:nvContentPartPr>
                <p14:xfrm>
                  <a:off x="10943009" y="4759705"/>
                  <a:ext cx="161640" cy="19404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08E367F9-ECD5-4504-97E3-8842855F5468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0925369" y="4742065"/>
                    <a:ext cx="19728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2ADA5206-A3DA-4223-A5C8-88A58A532B2D}"/>
                      </a:ext>
                    </a:extLst>
                  </p14:cNvPr>
                  <p14:cNvContentPartPr/>
                  <p14:nvPr/>
                </p14:nvContentPartPr>
                <p14:xfrm>
                  <a:off x="11165849" y="4863385"/>
                  <a:ext cx="131760" cy="19152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2ADA5206-A3DA-4223-A5C8-88A58A532B2D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1148209" y="4845745"/>
                    <a:ext cx="167400" cy="2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F5E72BA9-25C5-455F-A4A7-4134BAF91C22}"/>
                      </a:ext>
                    </a:extLst>
                  </p14:cNvPr>
                  <p14:cNvContentPartPr/>
                  <p14:nvPr/>
                </p14:nvContentPartPr>
                <p14:xfrm>
                  <a:off x="11287889" y="5005225"/>
                  <a:ext cx="361800" cy="21816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F5E72BA9-25C5-455F-A4A7-4134BAF91C22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11270249" y="4987225"/>
                    <a:ext cx="397440" cy="253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20A5CC9-6519-4108-81F3-66D748E35084}"/>
              </a:ext>
            </a:extLst>
          </p:cNvPr>
          <p:cNvGrpSpPr/>
          <p:nvPr/>
        </p:nvGrpSpPr>
        <p:grpSpPr>
          <a:xfrm>
            <a:off x="4600169" y="2076265"/>
            <a:ext cx="7453080" cy="1936440"/>
            <a:chOff x="4600169" y="2076265"/>
            <a:chExt cx="7453080" cy="19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C44288C-9865-4552-9722-05ED24447E90}"/>
                    </a:ext>
                  </a:extLst>
                </p14:cNvPr>
                <p14:cNvContentPartPr/>
                <p14:nvPr/>
              </p14:nvContentPartPr>
              <p14:xfrm>
                <a:off x="4600169" y="2076265"/>
                <a:ext cx="7453080" cy="1936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C44288C-9865-4552-9722-05ED24447E9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582529" y="2058625"/>
                  <a:ext cx="7488720" cy="19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5CD3C01-B0E1-46BC-9E94-EFBE9C32317B}"/>
                    </a:ext>
                  </a:extLst>
                </p14:cNvPr>
                <p14:cNvContentPartPr/>
                <p14:nvPr/>
              </p14:nvContentPartPr>
              <p14:xfrm>
                <a:off x="10030769" y="2167705"/>
                <a:ext cx="216360" cy="147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5CD3C01-B0E1-46BC-9E94-EFBE9C32317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012769" y="2150065"/>
                  <a:ext cx="252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D5AB697-8A6C-4DE1-9F53-FFC134F99834}"/>
                    </a:ext>
                  </a:extLst>
                </p14:cNvPr>
                <p14:cNvContentPartPr/>
                <p14:nvPr/>
              </p14:nvContentPartPr>
              <p14:xfrm>
                <a:off x="10146329" y="2148625"/>
                <a:ext cx="100800" cy="305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D5AB697-8A6C-4DE1-9F53-FFC134F9983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128689" y="2130985"/>
                  <a:ext cx="1364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6476855-58EF-4D93-B163-237B41AAEC47}"/>
                    </a:ext>
                  </a:extLst>
                </p14:cNvPr>
                <p14:cNvContentPartPr/>
                <p14:nvPr/>
              </p14:nvContentPartPr>
              <p14:xfrm>
                <a:off x="10024289" y="2328265"/>
                <a:ext cx="142560" cy="47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6476855-58EF-4D93-B163-237B41AAEC4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006649" y="2310265"/>
                  <a:ext cx="178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502E1CE-8A34-4FB5-8304-846D78A77A7B}"/>
                    </a:ext>
                  </a:extLst>
                </p14:cNvPr>
                <p14:cNvContentPartPr/>
                <p14:nvPr/>
              </p14:nvContentPartPr>
              <p14:xfrm>
                <a:off x="10264409" y="2243305"/>
                <a:ext cx="209880" cy="17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502E1CE-8A34-4FB5-8304-846D78A77A7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246769" y="2225305"/>
                  <a:ext cx="245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22705A6-273F-43B2-8712-71B44A66CD08}"/>
                    </a:ext>
                  </a:extLst>
                </p14:cNvPr>
                <p14:cNvContentPartPr/>
                <p14:nvPr/>
              </p14:nvContentPartPr>
              <p14:xfrm>
                <a:off x="10488329" y="2333665"/>
                <a:ext cx="190440" cy="111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22705A6-273F-43B2-8712-71B44A66CD0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470329" y="2316025"/>
                  <a:ext cx="226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894CC2F-FA33-420A-8FD0-FC2C4C8AB2B0}"/>
                    </a:ext>
                  </a:extLst>
                </p14:cNvPr>
                <p14:cNvContentPartPr/>
                <p14:nvPr/>
              </p14:nvContentPartPr>
              <p14:xfrm>
                <a:off x="10682009" y="2422225"/>
                <a:ext cx="121320" cy="189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894CC2F-FA33-420A-8FD0-FC2C4C8AB2B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664369" y="2404585"/>
                  <a:ext cx="156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267F5A7-3655-4A5D-B288-C117E67455EE}"/>
                    </a:ext>
                  </a:extLst>
                </p14:cNvPr>
                <p14:cNvContentPartPr/>
                <p14:nvPr/>
              </p14:nvContentPartPr>
              <p14:xfrm>
                <a:off x="10892249" y="2516185"/>
                <a:ext cx="99720" cy="94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267F5A7-3655-4A5D-B288-C117E67455E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874249" y="2498545"/>
                  <a:ext cx="135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0458636-B585-4A41-AECE-0E00F8990A9B}"/>
                    </a:ext>
                  </a:extLst>
                </p14:cNvPr>
                <p14:cNvContentPartPr/>
                <p14:nvPr/>
              </p14:nvContentPartPr>
              <p14:xfrm>
                <a:off x="10898009" y="2625265"/>
                <a:ext cx="239040" cy="218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0458636-B585-4A41-AECE-0E00F8990A9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880369" y="2607265"/>
                  <a:ext cx="274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BC3A456-A036-4661-A525-0ED684716F0C}"/>
                    </a:ext>
                  </a:extLst>
                </p14:cNvPr>
                <p14:cNvContentPartPr/>
                <p14:nvPr/>
              </p14:nvContentPartPr>
              <p14:xfrm>
                <a:off x="11102489" y="2784025"/>
                <a:ext cx="183600" cy="123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BC3A456-A036-4661-A525-0ED684716F0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084489" y="2766385"/>
                  <a:ext cx="219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AAC9E6D-D16A-4B05-AE02-8D6DBD299ADD}"/>
                    </a:ext>
                  </a:extLst>
                </p14:cNvPr>
                <p14:cNvContentPartPr/>
                <p14:nvPr/>
              </p14:nvContentPartPr>
              <p14:xfrm>
                <a:off x="11242889" y="2791945"/>
                <a:ext cx="74520" cy="165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AAC9E6D-D16A-4B05-AE02-8D6DBD299AD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225249" y="2774305"/>
                  <a:ext cx="1101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A0BFE51-60EB-4AA2-BF3D-A57C4D2CF59D}"/>
                    </a:ext>
                  </a:extLst>
                </p14:cNvPr>
                <p14:cNvContentPartPr/>
                <p14:nvPr/>
              </p14:nvContentPartPr>
              <p14:xfrm>
                <a:off x="11215529" y="2868985"/>
                <a:ext cx="42840" cy="35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A0BFE51-60EB-4AA2-BF3D-A57C4D2CF59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197889" y="2851345"/>
                  <a:ext cx="78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DBB09FA-4B24-4ECE-8AA4-75C362126A3D}"/>
                    </a:ext>
                  </a:extLst>
                </p14:cNvPr>
                <p14:cNvContentPartPr/>
                <p14:nvPr/>
              </p14:nvContentPartPr>
              <p14:xfrm>
                <a:off x="11291849" y="2950345"/>
                <a:ext cx="182880" cy="141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DBB09FA-4B24-4ECE-8AA4-75C362126A3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274209" y="2932345"/>
                  <a:ext cx="218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2A2A468-0D12-4CD1-9DCB-CB2FCA0113EF}"/>
                    </a:ext>
                  </a:extLst>
                </p14:cNvPr>
                <p14:cNvContentPartPr/>
                <p14:nvPr/>
              </p14:nvContentPartPr>
              <p14:xfrm>
                <a:off x="11413529" y="2934865"/>
                <a:ext cx="208800" cy="245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2A2A468-0D12-4CD1-9DCB-CB2FCA0113E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395529" y="2916865"/>
                  <a:ext cx="2444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86692A-E4C4-467E-8F4E-D8584B699E09}"/>
                    </a:ext>
                  </a:extLst>
                </p14:cNvPr>
                <p14:cNvContentPartPr/>
                <p14:nvPr/>
              </p14:nvContentPartPr>
              <p14:xfrm>
                <a:off x="11479769" y="3119545"/>
                <a:ext cx="134280" cy="68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86692A-E4C4-467E-8F4E-D8584B699E0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462129" y="3101905"/>
                  <a:ext cx="169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2B9376-1FB8-4146-BC85-E1CDE41E47DB}"/>
                    </a:ext>
                  </a:extLst>
                </p14:cNvPr>
                <p14:cNvContentPartPr/>
                <p14:nvPr/>
              </p14:nvContentPartPr>
              <p14:xfrm>
                <a:off x="11552849" y="3178945"/>
                <a:ext cx="123840" cy="145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2B9376-1FB8-4146-BC85-E1CDE41E47D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535209" y="3161305"/>
                  <a:ext cx="159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764FF3D-8C04-45C6-8A86-1D74D8296D06}"/>
                    </a:ext>
                  </a:extLst>
                </p14:cNvPr>
                <p14:cNvContentPartPr/>
                <p14:nvPr/>
              </p14:nvContentPartPr>
              <p14:xfrm>
                <a:off x="11688929" y="3346345"/>
                <a:ext cx="252720" cy="185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764FF3D-8C04-45C6-8A86-1D74D8296D0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670929" y="3328345"/>
                  <a:ext cx="288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50F6507-EB8B-4A7D-8522-06B9F7039B61}"/>
                    </a:ext>
                  </a:extLst>
                </p14:cNvPr>
                <p14:cNvContentPartPr/>
                <p14:nvPr/>
              </p14:nvContentPartPr>
              <p14:xfrm>
                <a:off x="11476889" y="3147985"/>
                <a:ext cx="137160" cy="88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50F6507-EB8B-4A7D-8522-06B9F7039B6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459249" y="3130345"/>
                  <a:ext cx="172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FAAE9AF-429C-4282-B06F-9416E8B5C1DE}"/>
                    </a:ext>
                  </a:extLst>
                </p14:cNvPr>
                <p14:cNvContentPartPr/>
                <p14:nvPr/>
              </p14:nvContentPartPr>
              <p14:xfrm>
                <a:off x="11403809" y="2868265"/>
                <a:ext cx="100440" cy="176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FAAE9AF-429C-4282-B06F-9416E8B5C1D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385809" y="2850625"/>
                  <a:ext cx="1360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9D24D1E-24F6-4632-A1BD-BE0AB9380476}"/>
              </a:ext>
            </a:extLst>
          </p:cNvPr>
          <p:cNvGrpSpPr/>
          <p:nvPr/>
        </p:nvGrpSpPr>
        <p:grpSpPr>
          <a:xfrm>
            <a:off x="4600169" y="291025"/>
            <a:ext cx="6724080" cy="1490760"/>
            <a:chOff x="4600169" y="291025"/>
            <a:chExt cx="6724080" cy="14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E9A1499-C587-46DC-AE9D-673004493364}"/>
                    </a:ext>
                  </a:extLst>
                </p14:cNvPr>
                <p14:cNvContentPartPr/>
                <p14:nvPr/>
              </p14:nvContentPartPr>
              <p14:xfrm>
                <a:off x="4600169" y="291025"/>
                <a:ext cx="6724080" cy="1490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E9A1499-C587-46DC-AE9D-67300449336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582529" y="273385"/>
                  <a:ext cx="6759720" cy="15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6E83B3B-EE2E-4E2A-88F4-01F04947B4C9}"/>
                    </a:ext>
                  </a:extLst>
                </p14:cNvPr>
                <p14:cNvContentPartPr/>
                <p14:nvPr/>
              </p14:nvContentPartPr>
              <p14:xfrm>
                <a:off x="10457369" y="644185"/>
                <a:ext cx="298440" cy="258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6E83B3B-EE2E-4E2A-88F4-01F04947B4C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439729" y="626545"/>
                  <a:ext cx="334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F70A34-7B45-451D-AB72-95092D67A8CA}"/>
                    </a:ext>
                  </a:extLst>
                </p14:cNvPr>
                <p14:cNvContentPartPr/>
                <p14:nvPr/>
              </p14:nvContentPartPr>
              <p14:xfrm>
                <a:off x="10729889" y="862705"/>
                <a:ext cx="171000" cy="169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F70A34-7B45-451D-AB72-95092D67A8C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711889" y="845065"/>
                  <a:ext cx="2066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D654F6A-53F5-446A-B0FC-8E8F3F6951D9}"/>
              </a:ext>
            </a:extLst>
          </p:cNvPr>
          <p:cNvGrpSpPr/>
          <p:nvPr/>
        </p:nvGrpSpPr>
        <p:grpSpPr>
          <a:xfrm>
            <a:off x="5976809" y="3678625"/>
            <a:ext cx="743760" cy="694440"/>
            <a:chOff x="5976809" y="3678625"/>
            <a:chExt cx="743760" cy="69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BAC6B58-9DBD-47C6-8D68-CDB90EF5C95F}"/>
                    </a:ext>
                  </a:extLst>
                </p14:cNvPr>
                <p14:cNvContentPartPr/>
                <p14:nvPr/>
              </p14:nvContentPartPr>
              <p14:xfrm>
                <a:off x="6249689" y="3873745"/>
                <a:ext cx="360" cy="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BAC6B58-9DBD-47C6-8D68-CDB90EF5C95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231689" y="38561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0FADE27-84D8-481B-B0B3-59635003EC93}"/>
                    </a:ext>
                  </a:extLst>
                </p14:cNvPr>
                <p14:cNvContentPartPr/>
                <p14:nvPr/>
              </p14:nvContentPartPr>
              <p14:xfrm>
                <a:off x="6231329" y="3777625"/>
                <a:ext cx="230400" cy="363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0FADE27-84D8-481B-B0B3-59635003EC9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13329" y="3759625"/>
                  <a:ext cx="2660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286A346-0113-4904-8BE3-C8DBC82FB6F7}"/>
                    </a:ext>
                  </a:extLst>
                </p14:cNvPr>
                <p14:cNvContentPartPr/>
                <p14:nvPr/>
              </p14:nvContentPartPr>
              <p14:xfrm>
                <a:off x="6388289" y="4258585"/>
                <a:ext cx="81360" cy="88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286A346-0113-4904-8BE3-C8DBC82FB6F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370649" y="4240945"/>
                  <a:ext cx="117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14A0BB6-6A33-4D5D-936F-1FE2F7A7BF15}"/>
                    </a:ext>
                  </a:extLst>
                </p14:cNvPr>
                <p14:cNvContentPartPr/>
                <p14:nvPr/>
              </p14:nvContentPartPr>
              <p14:xfrm>
                <a:off x="5976809" y="3678625"/>
                <a:ext cx="743760" cy="694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14A0BB6-6A33-4D5D-936F-1FE2F7A7BF1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959169" y="3660625"/>
                  <a:ext cx="779400" cy="73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8AB268F-1979-47B4-B197-14B2299854D7}"/>
              </a:ext>
            </a:extLst>
          </p:cNvPr>
          <p:cNvGrpSpPr/>
          <p:nvPr/>
        </p:nvGrpSpPr>
        <p:grpSpPr>
          <a:xfrm>
            <a:off x="9698489" y="4001185"/>
            <a:ext cx="509760" cy="986760"/>
            <a:chOff x="9698489" y="4001185"/>
            <a:chExt cx="509760" cy="9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AB50761-391C-4482-9FEE-149DB2454276}"/>
                    </a:ext>
                  </a:extLst>
                </p14:cNvPr>
                <p14:cNvContentPartPr/>
                <p14:nvPr/>
              </p14:nvContentPartPr>
              <p14:xfrm>
                <a:off x="9698489" y="4044385"/>
                <a:ext cx="395640" cy="943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AB50761-391C-4482-9FEE-149DB245427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680849" y="4026385"/>
                  <a:ext cx="431280" cy="9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5AD559A-C951-4B0E-A08C-4E9FDD44B273}"/>
                    </a:ext>
                  </a:extLst>
                </p14:cNvPr>
                <p14:cNvContentPartPr/>
                <p14:nvPr/>
              </p14:nvContentPartPr>
              <p14:xfrm>
                <a:off x="9958409" y="4001185"/>
                <a:ext cx="249840" cy="159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5AD559A-C951-4B0E-A08C-4E9FDD44B27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940409" y="3983185"/>
                  <a:ext cx="28548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D79806D-7063-4298-AEC2-A4AE2B6D2C69}"/>
                  </a:ext>
                </a:extLst>
              </p14:cNvPr>
              <p14:cNvContentPartPr/>
              <p14:nvPr/>
            </p14:nvContentPartPr>
            <p14:xfrm>
              <a:off x="5523569" y="4533625"/>
              <a:ext cx="329760" cy="18482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D79806D-7063-4298-AEC2-A4AE2B6D2C69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5505569" y="4515985"/>
                <a:ext cx="365400" cy="18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6B0281B-2636-4DF1-A6BB-FD1CB9B23B34}"/>
              </a:ext>
            </a:extLst>
          </p:cNvPr>
          <p:cNvGrpSpPr/>
          <p:nvPr/>
        </p:nvGrpSpPr>
        <p:grpSpPr>
          <a:xfrm>
            <a:off x="5797529" y="4880665"/>
            <a:ext cx="1065600" cy="1854000"/>
            <a:chOff x="5797529" y="4880665"/>
            <a:chExt cx="1065600" cy="185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B9067C9-9D7F-402A-8942-6E5A94E2CBF1}"/>
                    </a:ext>
                  </a:extLst>
                </p14:cNvPr>
                <p14:cNvContentPartPr/>
                <p14:nvPr/>
              </p14:nvContentPartPr>
              <p14:xfrm>
                <a:off x="6776009" y="5152105"/>
                <a:ext cx="87120" cy="23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B9067C9-9D7F-402A-8942-6E5A94E2CBF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758009" y="5134465"/>
                  <a:ext cx="122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E5587BD-6C3E-4909-951A-89C2BCBBFCD7}"/>
                    </a:ext>
                  </a:extLst>
                </p14:cNvPr>
                <p14:cNvContentPartPr/>
                <p14:nvPr/>
              </p14:nvContentPartPr>
              <p14:xfrm>
                <a:off x="6603929" y="5162545"/>
                <a:ext cx="80280" cy="12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E5587BD-6C3E-4909-951A-89C2BCBBFCD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585929" y="5144905"/>
                  <a:ext cx="115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CB0BB72-1586-4C03-BB46-9AB9DC164257}"/>
                    </a:ext>
                  </a:extLst>
                </p14:cNvPr>
                <p14:cNvContentPartPr/>
                <p14:nvPr/>
              </p14:nvContentPartPr>
              <p14:xfrm>
                <a:off x="5797529" y="5059585"/>
                <a:ext cx="37800" cy="382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CB0BB72-1586-4C03-BB46-9AB9DC16425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779529" y="5041945"/>
                  <a:ext cx="734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CB971EF-1980-44B1-9857-78F73A5FFE9F}"/>
                    </a:ext>
                  </a:extLst>
                </p14:cNvPr>
                <p14:cNvContentPartPr/>
                <p14:nvPr/>
              </p14:nvContentPartPr>
              <p14:xfrm>
                <a:off x="5834969" y="4902625"/>
                <a:ext cx="690480" cy="9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CB971EF-1980-44B1-9857-78F73A5FFE9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816969" y="4884625"/>
                  <a:ext cx="726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07CA4AA-2FE0-4B53-A5A8-C3839464344A}"/>
                    </a:ext>
                  </a:extLst>
                </p14:cNvPr>
                <p14:cNvContentPartPr/>
                <p14:nvPr/>
              </p14:nvContentPartPr>
              <p14:xfrm>
                <a:off x="5806529" y="5386105"/>
                <a:ext cx="807480" cy="90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07CA4AA-2FE0-4B53-A5A8-C3839464344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788529" y="5368465"/>
                  <a:ext cx="843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5DE16DF-19A1-40CB-8972-80B8319821BB}"/>
                    </a:ext>
                  </a:extLst>
                </p14:cNvPr>
                <p14:cNvContentPartPr/>
                <p14:nvPr/>
              </p14:nvContentPartPr>
              <p14:xfrm>
                <a:off x="6542009" y="4880665"/>
                <a:ext cx="58680" cy="559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5DE16DF-19A1-40CB-8972-80B8319821B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524009" y="4862665"/>
                  <a:ext cx="9432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CB9E7C4-86C4-437D-A39D-20CA4A5D5DCA}"/>
                    </a:ext>
                  </a:extLst>
                </p14:cNvPr>
                <p14:cNvContentPartPr/>
                <p14:nvPr/>
              </p14:nvContentPartPr>
              <p14:xfrm>
                <a:off x="6155369" y="5523625"/>
                <a:ext cx="360" cy="4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CB9E7C4-86C4-437D-A39D-20CA4A5D5DC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137729" y="5505625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97D10F7-40C1-4091-8CDE-18133417CA6A}"/>
                    </a:ext>
                  </a:extLst>
                </p14:cNvPr>
                <p14:cNvContentPartPr/>
                <p14:nvPr/>
              </p14:nvContentPartPr>
              <p14:xfrm>
                <a:off x="6080129" y="5514625"/>
                <a:ext cx="85320" cy="140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97D10F7-40C1-4091-8CDE-18133417CA6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062489" y="5496625"/>
                  <a:ext cx="120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8DE5415-B0C6-41FA-9DFB-A02E0C737AB8}"/>
                    </a:ext>
                  </a:extLst>
                </p14:cNvPr>
                <p14:cNvContentPartPr/>
                <p14:nvPr/>
              </p14:nvContentPartPr>
              <p14:xfrm>
                <a:off x="6183809" y="5523625"/>
                <a:ext cx="137520" cy="17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8DE5415-B0C6-41FA-9DFB-A02E0C737AB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166169" y="5505625"/>
                  <a:ext cx="173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1CE48E9-8D24-457C-AE56-062271FBC793}"/>
                    </a:ext>
                  </a:extLst>
                </p14:cNvPr>
                <p14:cNvContentPartPr/>
                <p14:nvPr/>
              </p14:nvContentPartPr>
              <p14:xfrm>
                <a:off x="6108569" y="5643865"/>
                <a:ext cx="210960" cy="48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1CE48E9-8D24-457C-AE56-062271FBC79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090569" y="5626225"/>
                  <a:ext cx="246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4132E97-026C-42A5-9B04-7FF98CE3B96D}"/>
                    </a:ext>
                  </a:extLst>
                </p14:cNvPr>
                <p14:cNvContentPartPr/>
                <p14:nvPr/>
              </p14:nvContentPartPr>
              <p14:xfrm>
                <a:off x="6159329" y="5740705"/>
                <a:ext cx="6120" cy="136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4132E97-026C-42A5-9B04-7FF98CE3B96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141329" y="5722705"/>
                  <a:ext cx="41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A05A789-E600-4D21-851C-0F3E0C88CBC8}"/>
                    </a:ext>
                  </a:extLst>
                </p14:cNvPr>
                <p14:cNvContentPartPr/>
                <p14:nvPr/>
              </p14:nvContentPartPr>
              <p14:xfrm>
                <a:off x="6146009" y="5825665"/>
                <a:ext cx="10080" cy="51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A05A789-E600-4D21-851C-0F3E0C88CBC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128009" y="5807665"/>
                  <a:ext cx="45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1ECE412-E3E4-4EA9-B800-73BEAA93C4DC}"/>
                    </a:ext>
                  </a:extLst>
                </p14:cNvPr>
                <p14:cNvContentPartPr/>
                <p14:nvPr/>
              </p14:nvContentPartPr>
              <p14:xfrm>
                <a:off x="6146009" y="5929345"/>
                <a:ext cx="360" cy="39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1ECE412-E3E4-4EA9-B800-73BEAA93C4D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128009" y="5911345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EBE4F16-B984-488D-AB8F-2C12FE6E35A7}"/>
                    </a:ext>
                  </a:extLst>
                </p14:cNvPr>
                <p14:cNvContentPartPr/>
                <p14:nvPr/>
              </p14:nvContentPartPr>
              <p14:xfrm>
                <a:off x="6165089" y="6004585"/>
                <a:ext cx="360" cy="9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EBE4F16-B984-488D-AB8F-2C12FE6E35A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147449" y="5986585"/>
                  <a:ext cx="36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BFBB70E-72F2-455F-A221-D51C9953409D}"/>
                    </a:ext>
                  </a:extLst>
                </p14:cNvPr>
                <p14:cNvContentPartPr/>
                <p14:nvPr/>
              </p14:nvContentPartPr>
              <p14:xfrm>
                <a:off x="6165089" y="6117265"/>
                <a:ext cx="360" cy="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BFBB70E-72F2-455F-A221-D51C9953409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147449" y="60996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DD7E4B8-804F-45FD-841F-4D6036480610}"/>
                    </a:ext>
                  </a:extLst>
                </p14:cNvPr>
                <p14:cNvContentPartPr/>
                <p14:nvPr/>
              </p14:nvContentPartPr>
              <p14:xfrm>
                <a:off x="5807969" y="6294025"/>
                <a:ext cx="128880" cy="174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DD7E4B8-804F-45FD-841F-4D603648061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790329" y="6276025"/>
                  <a:ext cx="164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B9F0BBB-D62F-4C34-B1FC-7AE6C75BB63A}"/>
                    </a:ext>
                  </a:extLst>
                </p14:cNvPr>
                <p14:cNvContentPartPr/>
                <p14:nvPr/>
              </p14:nvContentPartPr>
              <p14:xfrm>
                <a:off x="6019649" y="6136705"/>
                <a:ext cx="4320" cy="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B9F0BBB-D62F-4C34-B1FC-7AE6C75BB63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002009" y="6118705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27B98D5-44B1-44F8-96A6-C97E1314940A}"/>
                    </a:ext>
                  </a:extLst>
                </p14:cNvPr>
                <p14:cNvContentPartPr/>
                <p14:nvPr/>
              </p14:nvContentPartPr>
              <p14:xfrm>
                <a:off x="6038729" y="6220945"/>
                <a:ext cx="3960" cy="98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27B98D5-44B1-44F8-96A6-C97E1314940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020729" y="6203305"/>
                  <a:ext cx="39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3251DD8-2CA0-42E2-9285-52810464C1E5}"/>
                    </a:ext>
                  </a:extLst>
                </p14:cNvPr>
                <p14:cNvContentPartPr/>
                <p14:nvPr/>
              </p14:nvContentPartPr>
              <p14:xfrm>
                <a:off x="6042329" y="6419305"/>
                <a:ext cx="47520" cy="315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3251DD8-2CA0-42E2-9285-52810464C1E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24329" y="6401305"/>
                  <a:ext cx="831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AC2AD35-3000-492A-A2C6-1D13C5C31205}"/>
                    </a:ext>
                  </a:extLst>
                </p14:cNvPr>
                <p14:cNvContentPartPr/>
                <p14:nvPr/>
              </p14:nvContentPartPr>
              <p14:xfrm>
                <a:off x="6123329" y="6145705"/>
                <a:ext cx="4320" cy="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AC2AD35-3000-492A-A2C6-1D13C5C3120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105689" y="6127705"/>
                  <a:ext cx="39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50B21F9-E941-41E3-B8F2-C3E0DFF91B4F}"/>
                    </a:ext>
                  </a:extLst>
                </p14:cNvPr>
                <p14:cNvContentPartPr/>
                <p14:nvPr/>
              </p14:nvContentPartPr>
              <p14:xfrm>
                <a:off x="6165089" y="6136705"/>
                <a:ext cx="315000" cy="302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50B21F9-E941-41E3-B8F2-C3E0DFF91B4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147449" y="6118705"/>
                  <a:ext cx="350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1FC3CBA-E9BA-4374-AE8E-DE21FF042DC7}"/>
                    </a:ext>
                  </a:extLst>
                </p14:cNvPr>
                <p14:cNvContentPartPr/>
                <p14:nvPr/>
              </p14:nvContentPartPr>
              <p14:xfrm>
                <a:off x="6579809" y="6136705"/>
                <a:ext cx="154800" cy="19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1FC3CBA-E9BA-4374-AE8E-DE21FF042DC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562169" y="6118705"/>
                  <a:ext cx="190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30F6DCF-8CFD-497F-A1C4-648427FD7322}"/>
                    </a:ext>
                  </a:extLst>
                </p14:cNvPr>
                <p14:cNvContentPartPr/>
                <p14:nvPr/>
              </p14:nvContentPartPr>
              <p14:xfrm>
                <a:off x="6805889" y="6174145"/>
                <a:ext cx="4320" cy="43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30F6DCF-8CFD-497F-A1C4-648427FD732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788249" y="6156145"/>
                  <a:ext cx="39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817BC16-ABE7-4B33-8A1E-2486D174B0E9}"/>
                    </a:ext>
                  </a:extLst>
                </p14:cNvPr>
                <p14:cNvContentPartPr/>
                <p14:nvPr/>
              </p14:nvContentPartPr>
              <p14:xfrm>
                <a:off x="6804089" y="6268465"/>
                <a:ext cx="20880" cy="124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817BC16-ABE7-4B33-8A1E-2486D174B0E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786449" y="6250825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6F48C35-0C6E-4C1B-93E5-30C90277112F}"/>
                    </a:ext>
                  </a:extLst>
                </p14:cNvPr>
                <p14:cNvContentPartPr/>
                <p14:nvPr/>
              </p14:nvContentPartPr>
              <p14:xfrm>
                <a:off x="6796169" y="6570145"/>
                <a:ext cx="19440" cy="568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6F48C35-0C6E-4C1B-93E5-30C90277112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778529" y="6552145"/>
                  <a:ext cx="550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CD04863-8619-4C1A-B749-67D37999CA44}"/>
                    </a:ext>
                  </a:extLst>
                </p14:cNvPr>
                <p14:cNvContentPartPr/>
                <p14:nvPr/>
              </p14:nvContentPartPr>
              <p14:xfrm>
                <a:off x="6477929" y="6636385"/>
                <a:ext cx="290520" cy="55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CD04863-8619-4C1A-B749-67D37999CA4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460289" y="6618385"/>
                  <a:ext cx="326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8973F90-0603-403B-A282-D367DF7785DA}"/>
                    </a:ext>
                  </a:extLst>
                </p14:cNvPr>
                <p14:cNvContentPartPr/>
                <p14:nvPr/>
              </p14:nvContentPartPr>
              <p14:xfrm>
                <a:off x="6104609" y="6626665"/>
                <a:ext cx="249120" cy="136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8973F90-0603-403B-A282-D367DF7785D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086969" y="6608665"/>
                  <a:ext cx="284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FE30C87-8D42-4A8B-BF89-D27A098FB36E}"/>
                    </a:ext>
                  </a:extLst>
                </p14:cNvPr>
                <p14:cNvContentPartPr/>
                <p14:nvPr/>
              </p14:nvContentPartPr>
              <p14:xfrm>
                <a:off x="6023249" y="6607945"/>
                <a:ext cx="10080" cy="9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FE30C87-8D42-4A8B-BF89-D27A098FB36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005609" y="6589945"/>
                  <a:ext cx="45720" cy="4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181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CF4447-130F-453A-996C-F9684F0EE856}"/>
              </a:ext>
            </a:extLst>
          </p:cNvPr>
          <p:cNvGrpSpPr/>
          <p:nvPr/>
        </p:nvGrpSpPr>
        <p:grpSpPr>
          <a:xfrm>
            <a:off x="830610" y="3297060"/>
            <a:ext cx="2873520" cy="2317680"/>
            <a:chOff x="428720" y="413320"/>
            <a:chExt cx="2873520" cy="23176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9A542C-9E58-40AC-86E9-C6839A40588E}"/>
                </a:ext>
              </a:extLst>
            </p:cNvPr>
            <p:cNvGrpSpPr/>
            <p:nvPr/>
          </p:nvGrpSpPr>
          <p:grpSpPr>
            <a:xfrm>
              <a:off x="428720" y="413320"/>
              <a:ext cx="1442520" cy="361440"/>
              <a:chOff x="2481040" y="4253800"/>
              <a:chExt cx="1442520" cy="361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F48290F1-A4C1-42DE-BAB0-D24D1F6C56C6}"/>
                      </a:ext>
                    </a:extLst>
                  </p14:cNvPr>
                  <p14:cNvContentPartPr/>
                  <p14:nvPr/>
                </p14:nvContentPartPr>
                <p14:xfrm>
                  <a:off x="2481040" y="4408240"/>
                  <a:ext cx="62640" cy="518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F48290F1-A4C1-42DE-BAB0-D24D1F6C56C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63040" y="4390600"/>
                    <a:ext cx="98280" cy="874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6B8DC5A-8A28-4BBE-86AD-9CC03BDF593F}"/>
                  </a:ext>
                </a:extLst>
              </p:cNvPr>
              <p:cNvGrpSpPr/>
              <p:nvPr/>
            </p:nvGrpSpPr>
            <p:grpSpPr>
              <a:xfrm>
                <a:off x="2681920" y="4297720"/>
                <a:ext cx="314280" cy="213480"/>
                <a:chOff x="2681920" y="4297720"/>
                <a:chExt cx="314280" cy="213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958CD842-3358-4E4D-A95E-338875EB11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81920" y="4297720"/>
                    <a:ext cx="114480" cy="213480"/>
                  </p14:xfrm>
                </p:contentPart>
              </mc:Choice>
              <mc:Fallback xmlns=""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958CD842-3358-4E4D-A95E-338875EB1149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664280" y="4279720"/>
                      <a:ext cx="150120" cy="249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372D7C3C-412C-42EE-86A0-84264333EA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03320" y="4330120"/>
                    <a:ext cx="92880" cy="165960"/>
                  </p14:xfrm>
                </p:contentPart>
              </mc:Choice>
              <mc:Fallback xmlns="">
                <p:pic>
                  <p:nvPicPr>
                    <p:cNvPr id="67" name="Ink 66">
                      <a:extLst>
                        <a:ext uri="{FF2B5EF4-FFF2-40B4-BE49-F238E27FC236}">
                          <a16:creationId xmlns:a16="http://schemas.microsoft.com/office/drawing/2014/main" id="{372D7C3C-412C-42EE-86A0-84264333EA70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885320" y="4312120"/>
                      <a:ext cx="128520" cy="201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CBDA191-B8D2-4A2E-9561-0294E6ADA764}"/>
                  </a:ext>
                </a:extLst>
              </p:cNvPr>
              <p:cNvGrpSpPr/>
              <p:nvPr/>
            </p:nvGrpSpPr>
            <p:grpSpPr>
              <a:xfrm>
                <a:off x="3267280" y="4253800"/>
                <a:ext cx="656280" cy="361440"/>
                <a:chOff x="3267280" y="4253800"/>
                <a:chExt cx="656280" cy="3614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62" name="Ink 61">
                      <a:extLst>
                        <a:ext uri="{FF2B5EF4-FFF2-40B4-BE49-F238E27FC236}">
                          <a16:creationId xmlns:a16="http://schemas.microsoft.com/office/drawing/2014/main" id="{EB7695FC-9C34-4663-B880-3E2B36A5B0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7280" y="4253800"/>
                    <a:ext cx="115200" cy="337320"/>
                  </p14:xfrm>
                </p:contentPart>
              </mc:Choice>
              <mc:Fallback xmlns="">
                <p:pic>
                  <p:nvPicPr>
                    <p:cNvPr id="62" name="Ink 61">
                      <a:extLst>
                        <a:ext uri="{FF2B5EF4-FFF2-40B4-BE49-F238E27FC236}">
                          <a16:creationId xmlns:a16="http://schemas.microsoft.com/office/drawing/2014/main" id="{EB7695FC-9C34-4663-B880-3E2B36A5B0ED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249280" y="4236160"/>
                      <a:ext cx="150840" cy="372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63" name="Ink 62">
                      <a:extLst>
                        <a:ext uri="{FF2B5EF4-FFF2-40B4-BE49-F238E27FC236}">
                          <a16:creationId xmlns:a16="http://schemas.microsoft.com/office/drawing/2014/main" id="{72B2A561-7FFD-4FE0-9EF4-4FDC772E86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74280" y="4357840"/>
                    <a:ext cx="4320" cy="188280"/>
                  </p14:xfrm>
                </p:contentPart>
              </mc:Choice>
              <mc:Fallback xmlns="">
                <p:pic>
                  <p:nvPicPr>
                    <p:cNvPr id="63" name="Ink 62">
                      <a:extLst>
                        <a:ext uri="{FF2B5EF4-FFF2-40B4-BE49-F238E27FC236}">
                          <a16:creationId xmlns:a16="http://schemas.microsoft.com/office/drawing/2014/main" id="{72B2A561-7FFD-4FE0-9EF4-4FDC772E86C0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3456280" y="4340200"/>
                      <a:ext cx="39960" cy="223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64" name="Ink 63">
                      <a:extLst>
                        <a:ext uri="{FF2B5EF4-FFF2-40B4-BE49-F238E27FC236}">
                          <a16:creationId xmlns:a16="http://schemas.microsoft.com/office/drawing/2014/main" id="{8D55B944-77E6-41B2-8461-B5BDEFDB79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55640" y="4368280"/>
                    <a:ext cx="191880" cy="145440"/>
                  </p14:xfrm>
                </p:contentPart>
              </mc:Choice>
              <mc:Fallback xmlns="">
                <p:pic>
                  <p:nvPicPr>
                    <p:cNvPr id="64" name="Ink 63">
                      <a:extLst>
                        <a:ext uri="{FF2B5EF4-FFF2-40B4-BE49-F238E27FC236}">
                          <a16:creationId xmlns:a16="http://schemas.microsoft.com/office/drawing/2014/main" id="{8D55B944-77E6-41B2-8461-B5BDEFDB791B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3538000" y="4350280"/>
                      <a:ext cx="227520" cy="181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65" name="Ink 64">
                      <a:extLst>
                        <a:ext uri="{FF2B5EF4-FFF2-40B4-BE49-F238E27FC236}">
                          <a16:creationId xmlns:a16="http://schemas.microsoft.com/office/drawing/2014/main" id="{C45C1461-8D48-44CC-B976-9A03E81BBB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12320" y="4326520"/>
                    <a:ext cx="111240" cy="28872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C45C1461-8D48-44CC-B976-9A03E81BBBB0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3794680" y="4308520"/>
                      <a:ext cx="146880" cy="324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2C182-1B58-4E8A-9BBA-84F4D4AD9B05}"/>
                </a:ext>
              </a:extLst>
            </p:cNvPr>
            <p:cNvGrpSpPr/>
            <p:nvPr/>
          </p:nvGrpSpPr>
          <p:grpSpPr>
            <a:xfrm>
              <a:off x="457160" y="1055920"/>
              <a:ext cx="2243880" cy="329400"/>
              <a:chOff x="2509480" y="4896400"/>
              <a:chExt cx="2243880" cy="32940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E8D306C-8DAE-448C-BA64-FCCBE9345ED2}"/>
                  </a:ext>
                </a:extLst>
              </p:cNvPr>
              <p:cNvGrpSpPr/>
              <p:nvPr/>
            </p:nvGrpSpPr>
            <p:grpSpPr>
              <a:xfrm>
                <a:off x="2509480" y="4972720"/>
                <a:ext cx="40320" cy="76680"/>
                <a:chOff x="2509480" y="4972720"/>
                <a:chExt cx="40320" cy="766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56" name="Ink 55">
                      <a:extLst>
                        <a:ext uri="{FF2B5EF4-FFF2-40B4-BE49-F238E27FC236}">
                          <a16:creationId xmlns:a16="http://schemas.microsoft.com/office/drawing/2014/main" id="{1DDAF35E-6C88-4A84-A36D-13EFF41703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09480" y="4972720"/>
                    <a:ext cx="40320" cy="37440"/>
                  </p14:xfrm>
                </p:contentPart>
              </mc:Choice>
              <mc:Fallback xmlns="">
                <p:pic>
                  <p:nvPicPr>
                    <p:cNvPr id="56" name="Ink 55">
                      <a:extLst>
                        <a:ext uri="{FF2B5EF4-FFF2-40B4-BE49-F238E27FC236}">
                          <a16:creationId xmlns:a16="http://schemas.microsoft.com/office/drawing/2014/main" id="{1DDAF35E-6C88-4A84-A36D-13EFF41703A1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2491840" y="4955080"/>
                      <a:ext cx="75960" cy="73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57" name="Ink 56">
                      <a:extLst>
                        <a:ext uri="{FF2B5EF4-FFF2-40B4-BE49-F238E27FC236}">
                          <a16:creationId xmlns:a16="http://schemas.microsoft.com/office/drawing/2014/main" id="{C6668576-5114-4EF7-A7CE-CE2A1414BA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29280" y="5018440"/>
                    <a:ext cx="360" cy="360"/>
                  </p14:xfrm>
                </p:contentPart>
              </mc:Choice>
              <mc:Fallback xmlns="">
                <p:pic>
                  <p:nvPicPr>
                    <p:cNvPr id="57" name="Ink 56">
                      <a:extLst>
                        <a:ext uri="{FF2B5EF4-FFF2-40B4-BE49-F238E27FC236}">
                          <a16:creationId xmlns:a16="http://schemas.microsoft.com/office/drawing/2014/main" id="{C6668576-5114-4EF7-A7CE-CE2A1414BA76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2511640" y="500080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4E92E922-9280-4525-9D92-1725893C77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5240" y="5018440"/>
                    <a:ext cx="14400" cy="3096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4E92E922-9280-4525-9D92-1725893C770E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2497600" y="5000800"/>
                      <a:ext cx="50040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8A265E6-1771-4444-A048-18E0E119FD0D}"/>
                  </a:ext>
                </a:extLst>
              </p:cNvPr>
              <p:cNvGrpSpPr/>
              <p:nvPr/>
            </p:nvGrpSpPr>
            <p:grpSpPr>
              <a:xfrm>
                <a:off x="2782360" y="4896400"/>
                <a:ext cx="671400" cy="329400"/>
                <a:chOff x="2782360" y="4896400"/>
                <a:chExt cx="671400" cy="329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53" name="Ink 52">
                      <a:extLst>
                        <a:ext uri="{FF2B5EF4-FFF2-40B4-BE49-F238E27FC236}">
                          <a16:creationId xmlns:a16="http://schemas.microsoft.com/office/drawing/2014/main" id="{FABFE4C5-CF17-4BC0-B92D-3F0F243A2D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82360" y="5018440"/>
                    <a:ext cx="231480" cy="171360"/>
                  </p14:xfrm>
                </p:contentPart>
              </mc:Choice>
              <mc:Fallback xmlns="">
                <p:pic>
                  <p:nvPicPr>
                    <p:cNvPr id="53" name="Ink 52">
                      <a:extLst>
                        <a:ext uri="{FF2B5EF4-FFF2-40B4-BE49-F238E27FC236}">
                          <a16:creationId xmlns:a16="http://schemas.microsoft.com/office/drawing/2014/main" id="{FABFE4C5-CF17-4BC0-B92D-3F0F243A2D63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2764720" y="5000800"/>
                      <a:ext cx="267120" cy="20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54" name="Ink 53">
                      <a:extLst>
                        <a:ext uri="{FF2B5EF4-FFF2-40B4-BE49-F238E27FC236}">
                          <a16:creationId xmlns:a16="http://schemas.microsoft.com/office/drawing/2014/main" id="{2F99C078-E9F0-408E-ACED-77A8FDDCBB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15640" y="4896400"/>
                    <a:ext cx="174600" cy="329400"/>
                  </p14:xfrm>
                </p:contentPart>
              </mc:Choice>
              <mc:Fallback xmlns="">
                <p:pic>
                  <p:nvPicPr>
                    <p:cNvPr id="54" name="Ink 53">
                      <a:extLst>
                        <a:ext uri="{FF2B5EF4-FFF2-40B4-BE49-F238E27FC236}">
                          <a16:creationId xmlns:a16="http://schemas.microsoft.com/office/drawing/2014/main" id="{2F99C078-E9F0-408E-ACED-77A8FDDCBBF8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2998000" y="4878760"/>
                      <a:ext cx="210240" cy="36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55" name="Ink 54">
                      <a:extLst>
                        <a:ext uri="{FF2B5EF4-FFF2-40B4-BE49-F238E27FC236}">
                          <a16:creationId xmlns:a16="http://schemas.microsoft.com/office/drawing/2014/main" id="{A57FEF7A-5663-463A-81C3-D8B082C44E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1520" y="4975600"/>
                    <a:ext cx="192240" cy="243720"/>
                  </p14:xfrm>
                </p:contentPart>
              </mc:Choice>
              <mc:Fallback xmlns="">
                <p:pic>
                  <p:nvPicPr>
                    <p:cNvPr id="55" name="Ink 54">
                      <a:extLst>
                        <a:ext uri="{FF2B5EF4-FFF2-40B4-BE49-F238E27FC236}">
                          <a16:creationId xmlns:a16="http://schemas.microsoft.com/office/drawing/2014/main" id="{A57FEF7A-5663-463A-81C3-D8B082C44EE9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3243520" y="4957600"/>
                      <a:ext cx="227880" cy="279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F3CEFAA-76D4-4EF7-9C1A-8CA5ED86A3C2}"/>
                  </a:ext>
                </a:extLst>
              </p:cNvPr>
              <p:cNvGrpSpPr/>
              <p:nvPr/>
            </p:nvGrpSpPr>
            <p:grpSpPr>
              <a:xfrm>
                <a:off x="3719080" y="4967320"/>
                <a:ext cx="1034280" cy="239040"/>
                <a:chOff x="3719080" y="4967320"/>
                <a:chExt cx="1034280" cy="2390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030222E4-61EE-49AF-8901-9D685B346D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19080" y="4967320"/>
                    <a:ext cx="380520" cy="237960"/>
                  </p14:xfrm>
                </p:contentPart>
              </mc:Choice>
              <mc:Fallback xmlns=""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030222E4-61EE-49AF-8901-9D685B346D3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3701080" y="4949680"/>
                      <a:ext cx="416160" cy="273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50" name="Ink 49">
                      <a:extLst>
                        <a:ext uri="{FF2B5EF4-FFF2-40B4-BE49-F238E27FC236}">
                          <a16:creationId xmlns:a16="http://schemas.microsoft.com/office/drawing/2014/main" id="{5A194794-C61D-4C86-9E79-9DC3287446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40000" y="5011240"/>
                    <a:ext cx="111960" cy="195120"/>
                  </p14:xfrm>
                </p:contentPart>
              </mc:Choice>
              <mc:Fallback xmlns="">
                <p:pic>
                  <p:nvPicPr>
                    <p:cNvPr id="50" name="Ink 49">
                      <a:extLst>
                        <a:ext uri="{FF2B5EF4-FFF2-40B4-BE49-F238E27FC236}">
                          <a16:creationId xmlns:a16="http://schemas.microsoft.com/office/drawing/2014/main" id="{5A194794-C61D-4C86-9E79-9DC328744623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4222000" y="4993240"/>
                      <a:ext cx="147600" cy="23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51" name="Ink 50">
                      <a:extLst>
                        <a:ext uri="{FF2B5EF4-FFF2-40B4-BE49-F238E27FC236}">
                          <a16:creationId xmlns:a16="http://schemas.microsoft.com/office/drawing/2014/main" id="{9E857988-E21A-4167-8AA6-09F11852D4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31880" y="4968040"/>
                    <a:ext cx="98640" cy="235080"/>
                  </p14:xfrm>
                </p:contentPart>
              </mc:Choice>
              <mc:Fallback xmlns="">
                <p:pic>
                  <p:nvPicPr>
                    <p:cNvPr id="51" name="Ink 50">
                      <a:extLst>
                        <a:ext uri="{FF2B5EF4-FFF2-40B4-BE49-F238E27FC236}">
                          <a16:creationId xmlns:a16="http://schemas.microsoft.com/office/drawing/2014/main" id="{9E857988-E21A-4167-8AA6-09F11852D418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4414240" y="4950040"/>
                      <a:ext cx="134280" cy="270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52" name="Ink 51">
                      <a:extLst>
                        <a:ext uri="{FF2B5EF4-FFF2-40B4-BE49-F238E27FC236}">
                          <a16:creationId xmlns:a16="http://schemas.microsoft.com/office/drawing/2014/main" id="{FE57FB34-F48B-4168-85D6-6FB3B2F763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14760" y="4974520"/>
                    <a:ext cx="138600" cy="223920"/>
                  </p14:xfrm>
                </p:contentPart>
              </mc:Choice>
              <mc:Fallback xmlns="">
                <p:pic>
                  <p:nvPicPr>
                    <p:cNvPr id="52" name="Ink 51">
                      <a:extLst>
                        <a:ext uri="{FF2B5EF4-FFF2-40B4-BE49-F238E27FC236}">
                          <a16:creationId xmlns:a16="http://schemas.microsoft.com/office/drawing/2014/main" id="{FE57FB34-F48B-4168-85D6-6FB3B2F7630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4597120" y="4956520"/>
                      <a:ext cx="174240" cy="2595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96D25F-A535-4118-B48D-CE2F49C4BF03}"/>
                </a:ext>
              </a:extLst>
            </p:cNvPr>
            <p:cNvGrpSpPr/>
            <p:nvPr/>
          </p:nvGrpSpPr>
          <p:grpSpPr>
            <a:xfrm>
              <a:off x="487400" y="1549480"/>
              <a:ext cx="2651760" cy="590760"/>
              <a:chOff x="2539720" y="5389960"/>
              <a:chExt cx="2651760" cy="590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83D5D402-094F-40B8-BF86-AB906C168DF7}"/>
                      </a:ext>
                    </a:extLst>
                  </p14:cNvPr>
                  <p14:cNvContentPartPr/>
                  <p14:nvPr/>
                </p14:nvContentPartPr>
                <p14:xfrm>
                  <a:off x="2539720" y="5575360"/>
                  <a:ext cx="25560" cy="342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83D5D402-094F-40B8-BF86-AB906C168DF7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522080" y="5557360"/>
                    <a:ext cx="61200" cy="698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0FB4E45-6585-4B80-A6E8-7F8E848DF35B}"/>
                  </a:ext>
                </a:extLst>
              </p:cNvPr>
              <p:cNvGrpSpPr/>
              <p:nvPr/>
            </p:nvGrpSpPr>
            <p:grpSpPr>
              <a:xfrm>
                <a:off x="2773000" y="5389960"/>
                <a:ext cx="417600" cy="590760"/>
                <a:chOff x="2773000" y="5389960"/>
                <a:chExt cx="417600" cy="590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C2D8DC8B-ED01-49F5-88E6-9FB3572916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93880" y="5536840"/>
                    <a:ext cx="112680" cy="164160"/>
                  </p14:xfrm>
                </p:contentPart>
              </mc:Choice>
              <mc:Fallback xmlns=""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C2D8DC8B-ED01-49F5-88E6-9FB357291685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2775880" y="5519200"/>
                      <a:ext cx="148320" cy="19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39" name="Ink 38">
                      <a:extLst>
                        <a:ext uri="{FF2B5EF4-FFF2-40B4-BE49-F238E27FC236}">
                          <a16:creationId xmlns:a16="http://schemas.microsoft.com/office/drawing/2014/main" id="{21EF23D7-516E-44B1-975B-BB9E29F66E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3000" y="5477440"/>
                    <a:ext cx="203400" cy="39240"/>
                  </p14:xfrm>
                </p:contentPart>
              </mc:Choice>
              <mc:Fallback xmlns="">
                <p:pic>
                  <p:nvPicPr>
                    <p:cNvPr id="39" name="Ink 38">
                      <a:extLst>
                        <a:ext uri="{FF2B5EF4-FFF2-40B4-BE49-F238E27FC236}">
                          <a16:creationId xmlns:a16="http://schemas.microsoft.com/office/drawing/2014/main" id="{21EF23D7-516E-44B1-975B-BB9E29F66ED8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2755360" y="5459800"/>
                      <a:ext cx="239040" cy="7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40" name="Ink 39">
                      <a:extLst>
                        <a:ext uri="{FF2B5EF4-FFF2-40B4-BE49-F238E27FC236}">
                          <a16:creationId xmlns:a16="http://schemas.microsoft.com/office/drawing/2014/main" id="{86A535E3-C807-47C7-895D-FE63C054E2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66240" y="5709280"/>
                    <a:ext cx="149400" cy="212760"/>
                  </p14:xfrm>
                </p:contentPart>
              </mc:Choice>
              <mc:Fallback xmlns="">
                <p:pic>
                  <p:nvPicPr>
                    <p:cNvPr id="40" name="Ink 39">
                      <a:extLst>
                        <a:ext uri="{FF2B5EF4-FFF2-40B4-BE49-F238E27FC236}">
                          <a16:creationId xmlns:a16="http://schemas.microsoft.com/office/drawing/2014/main" id="{86A535E3-C807-47C7-895D-FE63C054E276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2848600" y="5691280"/>
                      <a:ext cx="185040" cy="248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">
                  <p14:nvContentPartPr>
                    <p14:cNvPr id="41" name="Ink 40">
                      <a:extLst>
                        <a:ext uri="{FF2B5EF4-FFF2-40B4-BE49-F238E27FC236}">
                          <a16:creationId xmlns:a16="http://schemas.microsoft.com/office/drawing/2014/main" id="{7670B2F4-A4EE-4146-B7FA-C7EA5E5714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17440" y="5496160"/>
                    <a:ext cx="14040" cy="80640"/>
                  </p14:xfrm>
                </p:contentPart>
              </mc:Choice>
              <mc:Fallback xmlns="">
                <p:pic>
                  <p:nvPicPr>
                    <p:cNvPr id="41" name="Ink 40">
                      <a:extLst>
                        <a:ext uri="{FF2B5EF4-FFF2-40B4-BE49-F238E27FC236}">
                          <a16:creationId xmlns:a16="http://schemas.microsoft.com/office/drawing/2014/main" id="{7670B2F4-A4EE-4146-B7FA-C7EA5E5714F9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2999440" y="5478160"/>
                      <a:ext cx="49680" cy="116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31B828BC-A5F7-47B8-9B78-A642FD7737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51360" y="5872360"/>
                    <a:ext cx="13680" cy="10836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31B828BC-A5F7-47B8-9B78-A642FD773728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3133720" y="5854360"/>
                      <a:ext cx="49320" cy="14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9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710AF3D7-D6B7-461B-B749-D816EF7C5C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47680" y="5454400"/>
                    <a:ext cx="20880" cy="10296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710AF3D7-D6B7-461B-B749-D816EF7C5C8E}"/>
                        </a:ext>
                      </a:extLst>
                    </p:cNvPr>
                    <p:cNvPicPr/>
                    <p:nvPr/>
                  </p:nvPicPr>
                  <p:blipFill>
                    <a:blip r:embed="rId50"/>
                    <a:stretch>
                      <a:fillRect/>
                    </a:stretch>
                  </p:blipFill>
                  <p:spPr>
                    <a:xfrm>
                      <a:off x="3029680" y="5436760"/>
                      <a:ext cx="56520" cy="138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1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6C815407-2814-488A-BD0E-096372C38F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07000" y="5389960"/>
                    <a:ext cx="27720" cy="17244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6C815407-2814-488A-BD0E-096372C38F1F}"/>
                        </a:ext>
                      </a:extLst>
                    </p:cNvPr>
                    <p:cNvPicPr/>
                    <p:nvPr/>
                  </p:nvPicPr>
                  <p:blipFill>
                    <a:blip r:embed="rId52"/>
                    <a:stretch>
                      <a:fillRect/>
                    </a:stretch>
                  </p:blipFill>
                  <p:spPr>
                    <a:xfrm>
                      <a:off x="2989000" y="5372320"/>
                      <a:ext cx="63360" cy="208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id="{8F53DEF2-AD01-41ED-9117-C600FB9E8F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07800" y="5840680"/>
                    <a:ext cx="82800" cy="123120"/>
                  </p14:xfrm>
                </p:contentPart>
              </mc:Choice>
              <mc:Fallback xmlns=""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8F53DEF2-AD01-41ED-9117-C600FB9E8FB8}"/>
                        </a:ext>
                      </a:extLst>
                    </p:cNvPr>
                    <p:cNvPicPr/>
                    <p:nvPr/>
                  </p:nvPicPr>
                  <p:blipFill>
                    <a:blip r:embed="rId54"/>
                    <a:stretch>
                      <a:fillRect/>
                    </a:stretch>
                  </p:blipFill>
                  <p:spPr>
                    <a:xfrm>
                      <a:off x="3089800" y="5822680"/>
                      <a:ext cx="118440" cy="158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CDBDDB4-6BAC-42BA-ACE3-55D2326C9276}"/>
                  </a:ext>
                </a:extLst>
              </p:cNvPr>
              <p:cNvGrpSpPr/>
              <p:nvPr/>
            </p:nvGrpSpPr>
            <p:grpSpPr>
              <a:xfrm>
                <a:off x="3399760" y="5504080"/>
                <a:ext cx="911520" cy="307440"/>
                <a:chOff x="3399760" y="5504080"/>
                <a:chExt cx="911520" cy="3074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97DB63BA-A867-4293-96F3-D776B58F37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99760" y="5504080"/>
                    <a:ext cx="319320" cy="22680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97DB63BA-A867-4293-96F3-D776B58F378D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3381760" y="5486080"/>
                      <a:ext cx="354960" cy="262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CF4AA2AD-C932-4FD5-B21D-E47F55471F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850120" y="5544760"/>
                    <a:ext cx="159480" cy="191880"/>
                  </p14:xfrm>
                </p:contentPart>
              </mc:Choice>
              <mc:Fallback xmlns=""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CF4AA2AD-C932-4FD5-B21D-E47F55471F57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3832480" y="5527120"/>
                      <a:ext cx="195120" cy="22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8E184F8C-978C-4866-AB03-C1324BDC3C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23280" y="5550880"/>
                    <a:ext cx="61200" cy="21456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8E184F8C-978C-4866-AB03-C1324BDC3CD6}"/>
                        </a:ext>
                      </a:extLst>
                    </p:cNvPr>
                    <p:cNvPicPr/>
                    <p:nvPr/>
                  </p:nvPicPr>
                  <p:blipFill>
                    <a:blip r:embed="rId60"/>
                    <a:stretch>
                      <a:fillRect/>
                    </a:stretch>
                  </p:blipFill>
                  <p:spPr>
                    <a:xfrm>
                      <a:off x="4005640" y="5532880"/>
                      <a:ext cx="96840" cy="25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C6937D22-C5D9-44F3-A03E-6531340A20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15160" y="5573200"/>
                    <a:ext cx="96120" cy="195840"/>
                  </p14:xfrm>
                </p:contentPart>
              </mc:Choice>
              <mc:Fallback xmlns="">
                <p:pic>
                  <p:nvPicPr>
                    <p:cNvPr id="36" name="Ink 35">
                      <a:extLst>
                        <a:ext uri="{FF2B5EF4-FFF2-40B4-BE49-F238E27FC236}">
                          <a16:creationId xmlns:a16="http://schemas.microsoft.com/office/drawing/2014/main" id="{C6937D22-C5D9-44F3-A03E-6531340A20EF}"/>
                        </a:ext>
                      </a:extLst>
                    </p:cNvPr>
                    <p:cNvPicPr/>
                    <p:nvPr/>
                  </p:nvPicPr>
                  <p:blipFill>
                    <a:blip r:embed="rId62"/>
                    <a:stretch>
                      <a:fillRect/>
                    </a:stretch>
                  </p:blipFill>
                  <p:spPr>
                    <a:xfrm>
                      <a:off x="4197160" y="5555560"/>
                      <a:ext cx="131760" cy="231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FB8BAEB8-8AE0-4D97-9148-0E690828C8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43080" y="5793880"/>
                    <a:ext cx="80280" cy="17640"/>
                  </p14:xfrm>
                </p:contentPart>
              </mc:Choice>
              <mc:Fallback xmlns="">
                <p:pic>
                  <p:nvPicPr>
                    <p:cNvPr id="37" name="Ink 36">
                      <a:extLst>
                        <a:ext uri="{FF2B5EF4-FFF2-40B4-BE49-F238E27FC236}">
                          <a16:creationId xmlns:a16="http://schemas.microsoft.com/office/drawing/2014/main" id="{FB8BAEB8-8AE0-4D97-9148-0E690828C8E9}"/>
                        </a:ext>
                      </a:extLst>
                    </p:cNvPr>
                    <p:cNvPicPr/>
                    <p:nvPr/>
                  </p:nvPicPr>
                  <p:blipFill>
                    <a:blip r:embed="rId64"/>
                    <a:stretch>
                      <a:fillRect/>
                    </a:stretch>
                  </p:blipFill>
                  <p:spPr>
                    <a:xfrm>
                      <a:off x="4025440" y="5775880"/>
                      <a:ext cx="11592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9DF2ED4-451D-41D8-9DC4-A38B8319C538}"/>
                  </a:ext>
                </a:extLst>
              </p:cNvPr>
              <p:cNvGrpSpPr/>
              <p:nvPr/>
            </p:nvGrpSpPr>
            <p:grpSpPr>
              <a:xfrm>
                <a:off x="4547080" y="5587600"/>
                <a:ext cx="644400" cy="183240"/>
                <a:chOff x="4547080" y="5587600"/>
                <a:chExt cx="644400" cy="183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5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A0E3D399-BC4F-45A6-B6D7-B4F8E59F80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47080" y="5587600"/>
                    <a:ext cx="48240" cy="30960"/>
                  </p14:xfrm>
                </p:contentPart>
              </mc:Choice>
              <mc:Fallback xmlns="">
                <p:pic>
                  <p:nvPicPr>
                    <p:cNvPr id="27" name="Ink 26">
                      <a:extLst>
                        <a:ext uri="{FF2B5EF4-FFF2-40B4-BE49-F238E27FC236}">
                          <a16:creationId xmlns:a16="http://schemas.microsoft.com/office/drawing/2014/main" id="{A0E3D399-BC4F-45A6-B6D7-B4F8E59F80A6}"/>
                        </a:ext>
                      </a:extLst>
                    </p:cNvPr>
                    <p:cNvPicPr/>
                    <p:nvPr/>
                  </p:nvPicPr>
                  <p:blipFill>
                    <a:blip r:embed="rId66"/>
                    <a:stretch>
                      <a:fillRect/>
                    </a:stretch>
                  </p:blipFill>
                  <p:spPr>
                    <a:xfrm>
                      <a:off x="4529080" y="5569960"/>
                      <a:ext cx="83880" cy="66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7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0ACFF01A-FFAE-47EB-91A2-B12B6FA6A5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93520" y="5648440"/>
                    <a:ext cx="92160" cy="1260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0ACFF01A-FFAE-47EB-91A2-B12B6FA6A51D}"/>
                        </a:ext>
                      </a:extLst>
                    </p:cNvPr>
                    <p:cNvPicPr/>
                    <p:nvPr/>
                  </p:nvPicPr>
                  <p:blipFill>
                    <a:blip r:embed="rId68"/>
                    <a:stretch>
                      <a:fillRect/>
                    </a:stretch>
                  </p:blipFill>
                  <p:spPr>
                    <a:xfrm>
                      <a:off x="4575880" y="5630800"/>
                      <a:ext cx="127800" cy="48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7026D6A4-CC4A-473A-A1EA-4F2472D5F1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25360" y="5596240"/>
                    <a:ext cx="116280" cy="14832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7026D6A4-CC4A-473A-A1EA-4F2472D5F10D}"/>
                        </a:ext>
                      </a:extLst>
                    </p:cNvPr>
                    <p:cNvPicPr/>
                    <p:nvPr/>
                  </p:nvPicPr>
                  <p:blipFill>
                    <a:blip r:embed="rId70"/>
                    <a:stretch>
                      <a:fillRect/>
                    </a:stretch>
                  </p:blipFill>
                  <p:spPr>
                    <a:xfrm>
                      <a:off x="4807360" y="5578240"/>
                      <a:ext cx="151920" cy="18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D46CDC12-513F-4517-85BB-30E9003BB6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52160" y="5599480"/>
                    <a:ext cx="139320" cy="1713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D46CDC12-513F-4517-85BB-30E9003BB611}"/>
                        </a:ext>
                      </a:extLst>
                    </p:cNvPr>
                    <p:cNvPicPr/>
                    <p:nvPr/>
                  </p:nvPicPr>
                  <p:blipFill>
                    <a:blip r:embed="rId72"/>
                    <a:stretch>
                      <a:fillRect/>
                    </a:stretch>
                  </p:blipFill>
                  <p:spPr>
                    <a:xfrm>
                      <a:off x="5034520" y="5581480"/>
                      <a:ext cx="174960" cy="20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3">
                  <p14:nvContentPartPr>
                    <p14:cNvPr id="31" name="Ink 30">
                      <a:extLst>
                        <a:ext uri="{FF2B5EF4-FFF2-40B4-BE49-F238E27FC236}">
                          <a16:creationId xmlns:a16="http://schemas.microsoft.com/office/drawing/2014/main" id="{FBE479C5-8E4C-493F-BB07-5414377AD2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81640" y="5599120"/>
                    <a:ext cx="171720" cy="50040"/>
                  </p14:xfrm>
                </p:contentPart>
              </mc:Choice>
              <mc:Fallback xmlns="">
                <p:pic>
                  <p:nvPicPr>
                    <p:cNvPr id="31" name="Ink 30">
                      <a:extLst>
                        <a:ext uri="{FF2B5EF4-FFF2-40B4-BE49-F238E27FC236}">
                          <a16:creationId xmlns:a16="http://schemas.microsoft.com/office/drawing/2014/main" id="{FBE479C5-8E4C-493F-BB07-5414377AD2CF}"/>
                        </a:ext>
                      </a:extLst>
                    </p:cNvPr>
                    <p:cNvPicPr/>
                    <p:nvPr/>
                  </p:nvPicPr>
                  <p:blipFill>
                    <a:blip r:embed="rId74"/>
                    <a:stretch>
                      <a:fillRect/>
                    </a:stretch>
                  </p:blipFill>
                  <p:spPr>
                    <a:xfrm>
                      <a:off x="4564000" y="5581480"/>
                      <a:ext cx="207360" cy="85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5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0A6089F7-FD3F-4B3D-978F-2B2F33BC97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97120" y="5671120"/>
                    <a:ext cx="111240" cy="864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0A6089F7-FD3F-4B3D-978F-2B2F33BC9739}"/>
                        </a:ext>
                      </a:extLst>
                    </p:cNvPr>
                    <p:cNvPicPr/>
                    <p:nvPr/>
                  </p:nvPicPr>
                  <p:blipFill>
                    <a:blip r:embed="rId76"/>
                    <a:stretch>
                      <a:fillRect/>
                    </a:stretch>
                  </p:blipFill>
                  <p:spPr>
                    <a:xfrm>
                      <a:off x="4579120" y="5653120"/>
                      <a:ext cx="146880" cy="44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8C4B942-3EFF-4CA5-85B9-A3A61920EEA5}"/>
                </a:ext>
              </a:extLst>
            </p:cNvPr>
            <p:cNvGrpSpPr/>
            <p:nvPr/>
          </p:nvGrpSpPr>
          <p:grpSpPr>
            <a:xfrm>
              <a:off x="579200" y="2344000"/>
              <a:ext cx="2723040" cy="387000"/>
              <a:chOff x="2631520" y="6184480"/>
              <a:chExt cx="2723040" cy="387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942EC825-9CAD-4671-BC2B-F58CDE9532A0}"/>
                      </a:ext>
                    </a:extLst>
                  </p14:cNvPr>
                  <p14:cNvContentPartPr/>
                  <p14:nvPr/>
                </p14:nvContentPartPr>
                <p14:xfrm>
                  <a:off x="2631520" y="6272680"/>
                  <a:ext cx="29880" cy="6480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942EC825-9CAD-4671-BC2B-F58CDE9532A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2613880" y="6254680"/>
                    <a:ext cx="65520" cy="1004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A234002-AC56-487A-AC3E-E699533C0CC2}"/>
                  </a:ext>
                </a:extLst>
              </p:cNvPr>
              <p:cNvGrpSpPr/>
              <p:nvPr/>
            </p:nvGrpSpPr>
            <p:grpSpPr>
              <a:xfrm>
                <a:off x="2977840" y="6184480"/>
                <a:ext cx="495720" cy="303480"/>
                <a:chOff x="2977840" y="6184480"/>
                <a:chExt cx="495720" cy="303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79">
                  <p14:nvContentPartPr>
                    <p14:cNvPr id="21" name="Ink 20">
                      <a:extLst>
                        <a:ext uri="{FF2B5EF4-FFF2-40B4-BE49-F238E27FC236}">
                          <a16:creationId xmlns:a16="http://schemas.microsoft.com/office/drawing/2014/main" id="{5B5CA48D-B967-489F-86D6-D921E52AB4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77840" y="6184480"/>
                    <a:ext cx="234360" cy="241560"/>
                  </p14:xfrm>
                </p:contentPart>
              </mc:Choice>
              <mc:Fallback xmlns="">
                <p:pic>
                  <p:nvPicPr>
                    <p:cNvPr id="21" name="Ink 20">
                      <a:extLst>
                        <a:ext uri="{FF2B5EF4-FFF2-40B4-BE49-F238E27FC236}">
                          <a16:creationId xmlns:a16="http://schemas.microsoft.com/office/drawing/2014/main" id="{5B5CA48D-B967-489F-86D6-D921E52AB444}"/>
                        </a:ext>
                      </a:extLst>
                    </p:cNvPr>
                    <p:cNvPicPr/>
                    <p:nvPr/>
                  </p:nvPicPr>
                  <p:blipFill>
                    <a:blip r:embed="rId80"/>
                    <a:stretch>
                      <a:fillRect/>
                    </a:stretch>
                  </p:blipFill>
                  <p:spPr>
                    <a:xfrm>
                      <a:off x="2959840" y="6166840"/>
                      <a:ext cx="270000" cy="277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1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CBC768AB-93DD-46F9-82F0-9589AE736F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02200" y="6285280"/>
                    <a:ext cx="171360" cy="20268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CBC768AB-93DD-46F9-82F0-9589AE736F20}"/>
                        </a:ext>
                      </a:extLst>
                    </p:cNvPr>
                    <p:cNvPicPr/>
                    <p:nvPr/>
                  </p:nvPicPr>
                  <p:blipFill>
                    <a:blip r:embed="rId82"/>
                    <a:stretch>
                      <a:fillRect/>
                    </a:stretch>
                  </p:blipFill>
                  <p:spPr>
                    <a:xfrm>
                      <a:off x="3284560" y="6267640"/>
                      <a:ext cx="207000" cy="2383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0096F87-4CD2-4F7B-8B59-4831E7A204E9}"/>
                  </a:ext>
                </a:extLst>
              </p:cNvPr>
              <p:cNvGrpSpPr/>
              <p:nvPr/>
            </p:nvGrpSpPr>
            <p:grpSpPr>
              <a:xfrm>
                <a:off x="3723760" y="6247840"/>
                <a:ext cx="1630800" cy="323640"/>
                <a:chOff x="3723760" y="6247840"/>
                <a:chExt cx="1630800" cy="323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83">
                  <p14:nvContentPartPr>
                    <p14:cNvPr id="10" name="Ink 9">
                      <a:extLst>
                        <a:ext uri="{FF2B5EF4-FFF2-40B4-BE49-F238E27FC236}">
                          <a16:creationId xmlns:a16="http://schemas.microsoft.com/office/drawing/2014/main" id="{4BC33002-A266-407D-88B2-AEEC07D054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38520" y="6247840"/>
                    <a:ext cx="16560" cy="199440"/>
                  </p14:xfrm>
                </p:contentPart>
              </mc:Choice>
              <mc:Fallback xmlns=""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4BC33002-A266-407D-88B2-AEEC07D054D7}"/>
                        </a:ext>
                      </a:extLst>
                    </p:cNvPr>
                    <p:cNvPicPr/>
                    <p:nvPr/>
                  </p:nvPicPr>
                  <p:blipFill>
                    <a:blip r:embed="rId84"/>
                    <a:stretch>
                      <a:fillRect/>
                    </a:stretch>
                  </p:blipFill>
                  <p:spPr>
                    <a:xfrm>
                      <a:off x="3720520" y="6229840"/>
                      <a:ext cx="52200" cy="235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5">
                  <p14:nvContentPartPr>
                    <p14:cNvPr id="11" name="Ink 10">
                      <a:extLst>
                        <a:ext uri="{FF2B5EF4-FFF2-40B4-BE49-F238E27FC236}">
                          <a16:creationId xmlns:a16="http://schemas.microsoft.com/office/drawing/2014/main" id="{270421B0-0FA5-4ECB-B720-FEEFC4877D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23760" y="6266560"/>
                    <a:ext cx="219600" cy="52920"/>
                  </p14:xfrm>
                </p:contentPart>
              </mc:Choice>
              <mc:Fallback xmlns=""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270421B0-0FA5-4ECB-B720-FEEFC4877D5D}"/>
                        </a:ext>
                      </a:extLst>
                    </p:cNvPr>
                    <p:cNvPicPr/>
                    <p:nvPr/>
                  </p:nvPicPr>
                  <p:blipFill>
                    <a:blip r:embed="rId86"/>
                    <a:stretch>
                      <a:fillRect/>
                    </a:stretch>
                  </p:blipFill>
                  <p:spPr>
                    <a:xfrm>
                      <a:off x="3706120" y="6248920"/>
                      <a:ext cx="255240" cy="8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7">
                  <p14:nvContentPartPr>
                    <p14:cNvPr id="12" name="Ink 11">
                      <a:extLst>
                        <a:ext uri="{FF2B5EF4-FFF2-40B4-BE49-F238E27FC236}">
                          <a16:creationId xmlns:a16="http://schemas.microsoft.com/office/drawing/2014/main" id="{473FD1B2-7AB0-4E44-9BAB-0875A9E0F8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69840" y="6368800"/>
                    <a:ext cx="124560" cy="36360"/>
                  </p14:xfrm>
                </p:contentPart>
              </mc:Choice>
              <mc:Fallback xmlns="">
                <p:pic>
                  <p:nvPicPr>
                    <p:cNvPr id="12" name="Ink 11">
                      <a:extLst>
                        <a:ext uri="{FF2B5EF4-FFF2-40B4-BE49-F238E27FC236}">
                          <a16:creationId xmlns:a16="http://schemas.microsoft.com/office/drawing/2014/main" id="{473FD1B2-7AB0-4E44-9BAB-0875A9E0F8B2}"/>
                        </a:ext>
                      </a:extLst>
                    </p:cNvPr>
                    <p:cNvPicPr/>
                    <p:nvPr/>
                  </p:nvPicPr>
                  <p:blipFill>
                    <a:blip r:embed="rId88"/>
                    <a:stretch>
                      <a:fillRect/>
                    </a:stretch>
                  </p:blipFill>
                  <p:spPr>
                    <a:xfrm>
                      <a:off x="3751840" y="6351160"/>
                      <a:ext cx="1602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9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609D32C1-346B-403D-ABD1-3A5B9E3924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22560" y="6305800"/>
                    <a:ext cx="372240" cy="193680"/>
                  </p14:xfrm>
                </p:contentPart>
              </mc:Choice>
              <mc:Fallback xmlns="">
                <p:pic>
                  <p:nvPicPr>
                    <p:cNvPr id="13" name="Ink 12">
                      <a:extLst>
                        <a:ext uri="{FF2B5EF4-FFF2-40B4-BE49-F238E27FC236}">
                          <a16:creationId xmlns:a16="http://schemas.microsoft.com/office/drawing/2014/main" id="{609D32C1-346B-403D-ABD1-3A5B9E392451}"/>
                        </a:ext>
                      </a:extLst>
                    </p:cNvPr>
                    <p:cNvPicPr/>
                    <p:nvPr/>
                  </p:nvPicPr>
                  <p:blipFill>
                    <a:blip r:embed="rId90"/>
                    <a:stretch>
                      <a:fillRect/>
                    </a:stretch>
                  </p:blipFill>
                  <p:spPr>
                    <a:xfrm>
                      <a:off x="4004920" y="6287800"/>
                      <a:ext cx="407880" cy="22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1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3BC8B115-40CB-4EB9-AE29-6085F228F1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88320" y="6288520"/>
                    <a:ext cx="64080" cy="206280"/>
                  </p14:xfrm>
                </p:contentPart>
              </mc:Choice>
              <mc:Fallback xmlns="">
                <p:pic>
                  <p:nvPicPr>
                    <p:cNvPr id="14" name="Ink 13">
                      <a:extLst>
                        <a:ext uri="{FF2B5EF4-FFF2-40B4-BE49-F238E27FC236}">
                          <a16:creationId xmlns:a16="http://schemas.microsoft.com/office/drawing/2014/main" id="{3BC8B115-40CB-4EB9-AE29-6085F228F178}"/>
                        </a:ext>
                      </a:extLst>
                    </p:cNvPr>
                    <p:cNvPicPr/>
                    <p:nvPr/>
                  </p:nvPicPr>
                  <p:blipFill>
                    <a:blip r:embed="rId92"/>
                    <a:stretch>
                      <a:fillRect/>
                    </a:stretch>
                  </p:blipFill>
                  <p:spPr>
                    <a:xfrm>
                      <a:off x="4370320" y="6270880"/>
                      <a:ext cx="99720" cy="241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3">
                  <p14:nvContentPartPr>
                    <p14:cNvPr id="15" name="Ink 14">
                      <a:extLst>
                        <a:ext uri="{FF2B5EF4-FFF2-40B4-BE49-F238E27FC236}">
                          <a16:creationId xmlns:a16="http://schemas.microsoft.com/office/drawing/2014/main" id="{85E96CFC-E3F9-4BEE-A5DF-6B7CFC6F37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9880" y="6396880"/>
                    <a:ext cx="96840" cy="24120"/>
                  </p14:xfrm>
                </p:contentPart>
              </mc:Choice>
              <mc:Fallback xmlns="">
                <p:pic>
                  <p:nvPicPr>
                    <p:cNvPr id="15" name="Ink 14">
                      <a:extLst>
                        <a:ext uri="{FF2B5EF4-FFF2-40B4-BE49-F238E27FC236}">
                          <a16:creationId xmlns:a16="http://schemas.microsoft.com/office/drawing/2014/main" id="{85E96CFC-E3F9-4BEE-A5DF-6B7CFC6F37C1}"/>
                        </a:ext>
                      </a:extLst>
                    </p:cNvPr>
                    <p:cNvPicPr/>
                    <p:nvPr/>
                  </p:nvPicPr>
                  <p:blipFill>
                    <a:blip r:embed="rId94"/>
                    <a:stretch>
                      <a:fillRect/>
                    </a:stretch>
                  </p:blipFill>
                  <p:spPr>
                    <a:xfrm>
                      <a:off x="4342240" y="6378880"/>
                      <a:ext cx="132480" cy="59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5">
                  <p14:nvContentPartPr>
                    <p14:cNvPr id="16" name="Ink 15">
                      <a:extLst>
                        <a:ext uri="{FF2B5EF4-FFF2-40B4-BE49-F238E27FC236}">
                          <a16:creationId xmlns:a16="http://schemas.microsoft.com/office/drawing/2014/main" id="{D28F80B9-196A-44B8-BBA4-1D79C996A6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51040" y="6294640"/>
                    <a:ext cx="233640" cy="225000"/>
                  </p14:xfrm>
                </p:contentPart>
              </mc:Choice>
              <mc:Fallback xmlns="">
                <p:pic>
                  <p:nvPicPr>
                    <p:cNvPr id="16" name="Ink 15">
                      <a:extLst>
                        <a:ext uri="{FF2B5EF4-FFF2-40B4-BE49-F238E27FC236}">
                          <a16:creationId xmlns:a16="http://schemas.microsoft.com/office/drawing/2014/main" id="{D28F80B9-196A-44B8-BBA4-1D79C996A6BC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4533400" y="6276640"/>
                      <a:ext cx="269280" cy="260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7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DE64727B-8ABA-4C61-AED6-A000914285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86560" y="6345040"/>
                    <a:ext cx="11160" cy="132480"/>
                  </p14:xfrm>
                </p:contentPart>
              </mc:Choice>
              <mc:Fallback xmlns=""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DE64727B-8ABA-4C61-AED6-A0009142859B}"/>
                        </a:ext>
                      </a:extLst>
                    </p:cNvPr>
                    <p:cNvPicPr/>
                    <p:nvPr/>
                  </p:nvPicPr>
                  <p:blipFill>
                    <a:blip r:embed="rId98"/>
                    <a:stretch>
                      <a:fillRect/>
                    </a:stretch>
                  </p:blipFill>
                  <p:spPr>
                    <a:xfrm>
                      <a:off x="4868560" y="6327400"/>
                      <a:ext cx="46800" cy="16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9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71AA09A5-4D9A-4573-944B-B2F6E8580E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07080" y="6268360"/>
                    <a:ext cx="236880" cy="81720"/>
                  </p14:xfrm>
                </p:contentPart>
              </mc:Choice>
              <mc:Fallback xmlns=""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71AA09A5-4D9A-4573-944B-B2F6E8580E04}"/>
                        </a:ext>
                      </a:extLst>
                    </p:cNvPr>
                    <p:cNvPicPr/>
                    <p:nvPr/>
                  </p:nvPicPr>
                  <p:blipFill>
                    <a:blip r:embed="rId100"/>
                    <a:stretch>
                      <a:fillRect/>
                    </a:stretch>
                  </p:blipFill>
                  <p:spPr>
                    <a:xfrm>
                      <a:off x="4889440" y="6250720"/>
                      <a:ext cx="272520" cy="117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1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DCAD98E6-C588-4DE1-98E6-E47A8EC62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92320" y="6412360"/>
                    <a:ext cx="177480" cy="39240"/>
                  </p14:xfrm>
                </p:contentPart>
              </mc:Choice>
              <mc:Fallback xmlns="">
                <p:pic>
                  <p:nvPicPr>
                    <p:cNvPr id="19" name="Ink 18">
                      <a:extLst>
                        <a:ext uri="{FF2B5EF4-FFF2-40B4-BE49-F238E27FC236}">
                          <a16:creationId xmlns:a16="http://schemas.microsoft.com/office/drawing/2014/main" id="{DCAD98E6-C588-4DE1-98E6-E47A8EC62DD6}"/>
                        </a:ext>
                      </a:extLst>
                    </p:cNvPr>
                    <p:cNvPicPr/>
                    <p:nvPr/>
                  </p:nvPicPr>
                  <p:blipFill>
                    <a:blip r:embed="rId102"/>
                    <a:stretch>
                      <a:fillRect/>
                    </a:stretch>
                  </p:blipFill>
                  <p:spPr>
                    <a:xfrm>
                      <a:off x="4874320" y="6394360"/>
                      <a:ext cx="213120" cy="7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3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80E46E84-EA65-4D87-A5E2-8EDFF41C21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14640" y="6375640"/>
                    <a:ext cx="439920" cy="195840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80E46E84-EA65-4D87-A5E2-8EDFF41C2149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4897000" y="6357640"/>
                      <a:ext cx="475560" cy="2314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946101-1B99-417F-A3E5-A4B4C3EE2C48}"/>
              </a:ext>
            </a:extLst>
          </p:cNvPr>
          <p:cNvGrpSpPr/>
          <p:nvPr/>
        </p:nvGrpSpPr>
        <p:grpSpPr>
          <a:xfrm>
            <a:off x="3884310" y="1400220"/>
            <a:ext cx="7374780" cy="3582360"/>
            <a:chOff x="3884310" y="1400220"/>
            <a:chExt cx="7374780" cy="358236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CA9E786-AD06-43C4-9A53-C87476C8AFC1}"/>
                </a:ext>
              </a:extLst>
            </p:cNvPr>
            <p:cNvGrpSpPr/>
            <p:nvPr/>
          </p:nvGrpSpPr>
          <p:grpSpPr>
            <a:xfrm>
              <a:off x="3884310" y="1400220"/>
              <a:ext cx="7009920" cy="3582360"/>
              <a:chOff x="4832550" y="2738340"/>
              <a:chExt cx="7009920" cy="3582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243FA1F3-3B20-4ECA-8FCC-7E627C5E4B85}"/>
                      </a:ext>
                    </a:extLst>
                  </p14:cNvPr>
                  <p14:cNvContentPartPr/>
                  <p14:nvPr/>
                </p14:nvContentPartPr>
                <p14:xfrm>
                  <a:off x="5092470" y="3220740"/>
                  <a:ext cx="342360" cy="48384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243FA1F3-3B20-4ECA-8FCC-7E627C5E4B85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5074830" y="3202740"/>
                    <a:ext cx="378000" cy="51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AD014268-6455-48B6-9538-3A0446C84ECC}"/>
                      </a:ext>
                    </a:extLst>
                  </p14:cNvPr>
                  <p14:cNvContentPartPr/>
                  <p14:nvPr/>
                </p14:nvContentPartPr>
                <p14:xfrm>
                  <a:off x="5478750" y="3245580"/>
                  <a:ext cx="156600" cy="50256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AD014268-6455-48B6-9538-3A0446C84ECC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5460750" y="3227580"/>
                    <a:ext cx="192240" cy="53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D43B49EF-1E20-47B9-A58D-69317276F7B3}"/>
                      </a:ext>
                    </a:extLst>
                  </p14:cNvPr>
                  <p14:cNvContentPartPr/>
                  <p14:nvPr/>
                </p14:nvContentPartPr>
                <p14:xfrm>
                  <a:off x="5645790" y="3192660"/>
                  <a:ext cx="133920" cy="4183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D43B49EF-1E20-47B9-A58D-69317276F7B3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5628150" y="3175020"/>
                    <a:ext cx="169560" cy="45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2742DD93-FDEA-48B3-BA62-C4612BF44FDC}"/>
                      </a:ext>
                    </a:extLst>
                  </p14:cNvPr>
                  <p14:cNvContentPartPr/>
                  <p14:nvPr/>
                </p14:nvContentPartPr>
                <p14:xfrm>
                  <a:off x="5524830" y="3418380"/>
                  <a:ext cx="220320" cy="5616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2742DD93-FDEA-48B3-BA62-C4612BF44FDC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5506830" y="3400380"/>
                    <a:ext cx="25596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08066461-CFA6-4B75-9232-1745513F31BE}"/>
                      </a:ext>
                    </a:extLst>
                  </p14:cNvPr>
                  <p14:cNvContentPartPr/>
                  <p14:nvPr/>
                </p14:nvContentPartPr>
                <p14:xfrm>
                  <a:off x="5942790" y="3267540"/>
                  <a:ext cx="331200" cy="4089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08066461-CFA6-4B75-9232-1745513F31BE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5924790" y="3249540"/>
                    <a:ext cx="366840" cy="44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81C90FE9-8680-4601-979C-AEAE49A75B66}"/>
                      </a:ext>
                    </a:extLst>
                  </p14:cNvPr>
                  <p14:cNvContentPartPr/>
                  <p14:nvPr/>
                </p14:nvContentPartPr>
                <p14:xfrm>
                  <a:off x="6399630" y="3257100"/>
                  <a:ext cx="12600" cy="32040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81C90FE9-8680-4601-979C-AEAE49A75B66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6381990" y="3239460"/>
                    <a:ext cx="48240" cy="35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B2E6963F-A631-4DF2-958C-74C01C234C08}"/>
                      </a:ext>
                    </a:extLst>
                  </p14:cNvPr>
                  <p14:cNvContentPartPr/>
                  <p14:nvPr/>
                </p14:nvContentPartPr>
                <p14:xfrm>
                  <a:off x="6406830" y="3199860"/>
                  <a:ext cx="262080" cy="11484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B2E6963F-A631-4DF2-958C-74C01C234C08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6388830" y="3181860"/>
                    <a:ext cx="297720" cy="15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2CE33C99-EF7E-4571-9EE9-22AC20C1408B}"/>
                      </a:ext>
                    </a:extLst>
                  </p14:cNvPr>
                  <p14:cNvContentPartPr/>
                  <p14:nvPr/>
                </p14:nvContentPartPr>
                <p14:xfrm>
                  <a:off x="6409350" y="3428460"/>
                  <a:ext cx="310320" cy="16056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2CE33C99-EF7E-4571-9EE9-22AC20C1408B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6391350" y="3410460"/>
                    <a:ext cx="345960" cy="19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DEA76F35-B2A2-4E4B-9D61-E6224A77107E}"/>
                      </a:ext>
                    </a:extLst>
                  </p14:cNvPr>
                  <p14:cNvContentPartPr/>
                  <p14:nvPr/>
                </p14:nvContentPartPr>
                <p14:xfrm>
                  <a:off x="4832550" y="3085380"/>
                  <a:ext cx="75960" cy="81900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DEA76F35-B2A2-4E4B-9D61-E6224A77107E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4814910" y="3067740"/>
                    <a:ext cx="111600" cy="85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F93BA971-A199-4733-9BDD-7DD4CA00B7EA}"/>
                      </a:ext>
                    </a:extLst>
                  </p14:cNvPr>
                  <p14:cNvContentPartPr/>
                  <p14:nvPr/>
                </p14:nvContentPartPr>
                <p14:xfrm>
                  <a:off x="4859190" y="2738340"/>
                  <a:ext cx="2112120" cy="144144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F93BA971-A199-4733-9BDD-7DD4CA00B7EA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841550" y="2720700"/>
                    <a:ext cx="2147760" cy="147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BD4F4C08-2AD2-49EF-BA8F-84D3D7BF9624}"/>
                      </a:ext>
                    </a:extLst>
                  </p14:cNvPr>
                  <p14:cNvContentPartPr/>
                  <p14:nvPr/>
                </p14:nvContentPartPr>
                <p14:xfrm>
                  <a:off x="7040430" y="3279420"/>
                  <a:ext cx="2244960" cy="17316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BD4F4C08-2AD2-49EF-BA8F-84D3D7BF9624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7022790" y="3261420"/>
                    <a:ext cx="2280600" cy="20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F2111F80-D707-46BD-AC3A-B18AD1A5184A}"/>
                      </a:ext>
                    </a:extLst>
                  </p14:cNvPr>
                  <p14:cNvContentPartPr/>
                  <p14:nvPr/>
                </p14:nvContentPartPr>
                <p14:xfrm>
                  <a:off x="8640990" y="2973780"/>
                  <a:ext cx="228600" cy="20340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F2111F80-D707-46BD-AC3A-B18AD1A5184A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8623350" y="2955780"/>
                    <a:ext cx="264240" cy="23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DE042735-8CB0-4636-B727-63CC7D01D1A9}"/>
                      </a:ext>
                    </a:extLst>
                  </p14:cNvPr>
                  <p14:cNvContentPartPr/>
                  <p14:nvPr/>
                </p14:nvContentPartPr>
                <p14:xfrm>
                  <a:off x="8969310" y="3010140"/>
                  <a:ext cx="164880" cy="13572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DE042735-8CB0-4636-B727-63CC7D01D1A9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8951310" y="2992500"/>
                    <a:ext cx="20052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5AF1DC44-EEB3-4ADD-B258-DE61667319A6}"/>
                      </a:ext>
                    </a:extLst>
                  </p14:cNvPr>
                  <p14:cNvContentPartPr/>
                  <p14:nvPr/>
                </p14:nvContentPartPr>
                <p14:xfrm>
                  <a:off x="9634950" y="3142620"/>
                  <a:ext cx="5040" cy="32076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5AF1DC44-EEB3-4ADD-B258-DE61667319A6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9617310" y="3124620"/>
                    <a:ext cx="40680" cy="35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5F4B44D7-B338-422B-B134-139914E0EB40}"/>
                      </a:ext>
                    </a:extLst>
                  </p14:cNvPr>
                  <p14:cNvContentPartPr/>
                  <p14:nvPr/>
                </p14:nvContentPartPr>
                <p14:xfrm>
                  <a:off x="9600750" y="3100500"/>
                  <a:ext cx="345600" cy="7668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5F4B44D7-B338-422B-B134-139914E0EB40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9583110" y="3082860"/>
                    <a:ext cx="38124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CEC3F42D-4AF6-4B24-BFBD-E07CC436A414}"/>
                      </a:ext>
                    </a:extLst>
                  </p14:cNvPr>
                  <p14:cNvContentPartPr/>
                  <p14:nvPr/>
                </p14:nvContentPartPr>
                <p14:xfrm>
                  <a:off x="9678510" y="3268260"/>
                  <a:ext cx="232200" cy="6660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CEC3F42D-4AF6-4B24-BFBD-E07CC436A414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9660510" y="3250260"/>
                    <a:ext cx="26784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7E443B17-3159-4AA0-AF57-A62D96937EED}"/>
                      </a:ext>
                    </a:extLst>
                  </p14:cNvPr>
                  <p14:cNvContentPartPr/>
                  <p14:nvPr/>
                </p14:nvContentPartPr>
                <p14:xfrm>
                  <a:off x="9999270" y="3052620"/>
                  <a:ext cx="377280" cy="40932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7E443B17-3159-4AA0-AF57-A62D96937EED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9981630" y="3034980"/>
                    <a:ext cx="412920" cy="44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5E5E3609-3474-47E0-8948-DEEEA7703C41}"/>
                      </a:ext>
                    </a:extLst>
                  </p14:cNvPr>
                  <p14:cNvContentPartPr/>
                  <p14:nvPr/>
                </p14:nvContentPartPr>
                <p14:xfrm>
                  <a:off x="10469430" y="3154140"/>
                  <a:ext cx="69480" cy="31140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5E5E3609-3474-47E0-8948-DEEEA7703C41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10451790" y="3136500"/>
                    <a:ext cx="105120" cy="34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0DE7D8D3-D153-4280-9886-52F6A1653CC1}"/>
                      </a:ext>
                    </a:extLst>
                  </p14:cNvPr>
                  <p14:cNvContentPartPr/>
                  <p14:nvPr/>
                </p14:nvContentPartPr>
                <p14:xfrm>
                  <a:off x="10382670" y="3180060"/>
                  <a:ext cx="222480" cy="20952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0DE7D8D3-D153-4280-9886-52F6A1653CC1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10364670" y="3162060"/>
                    <a:ext cx="258120" cy="24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BCF64D8C-E369-4FC7-830D-C74FA65D5963}"/>
                      </a:ext>
                    </a:extLst>
                  </p14:cNvPr>
                  <p14:cNvContentPartPr/>
                  <p14:nvPr/>
                </p14:nvContentPartPr>
                <p14:xfrm>
                  <a:off x="10749510" y="3207060"/>
                  <a:ext cx="298080" cy="37404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BCF64D8C-E369-4FC7-830D-C74FA65D5963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10731510" y="3189420"/>
                    <a:ext cx="333720" cy="40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EDB8E427-46DA-4BB3-8250-1FF61160B8DA}"/>
                      </a:ext>
                    </a:extLst>
                  </p14:cNvPr>
                  <p14:cNvContentPartPr/>
                  <p14:nvPr/>
                </p14:nvContentPartPr>
                <p14:xfrm>
                  <a:off x="11201310" y="3291660"/>
                  <a:ext cx="360" cy="22644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EDB8E427-46DA-4BB3-8250-1FF61160B8DA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11183670" y="3273660"/>
                    <a:ext cx="36000" cy="26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62D0B9E8-74EB-4EAC-B6F4-A339EF84DDB0}"/>
                      </a:ext>
                    </a:extLst>
                  </p14:cNvPr>
                  <p14:cNvContentPartPr/>
                  <p14:nvPr/>
                </p14:nvContentPartPr>
                <p14:xfrm>
                  <a:off x="11189790" y="3256740"/>
                  <a:ext cx="259560" cy="19512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62D0B9E8-74EB-4EAC-B6F4-A339EF84DDB0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11171790" y="3238740"/>
                    <a:ext cx="295200" cy="23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267DBAD6-D120-4EE4-A70C-86FE8B7B8283}"/>
                      </a:ext>
                    </a:extLst>
                  </p14:cNvPr>
                  <p14:cNvContentPartPr/>
                  <p14:nvPr/>
                </p14:nvContentPartPr>
                <p14:xfrm>
                  <a:off x="11214270" y="3574620"/>
                  <a:ext cx="273600" cy="2268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267DBAD6-D120-4EE4-A70C-86FE8B7B8283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11196630" y="3556980"/>
                    <a:ext cx="30924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460565D2-85AB-4E2F-B786-58E7A9133A32}"/>
                      </a:ext>
                    </a:extLst>
                  </p14:cNvPr>
                  <p14:cNvContentPartPr/>
                  <p14:nvPr/>
                </p14:nvContentPartPr>
                <p14:xfrm>
                  <a:off x="9349830" y="2776860"/>
                  <a:ext cx="2492640" cy="11037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460565D2-85AB-4E2F-B786-58E7A9133A32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9332190" y="2758860"/>
                    <a:ext cx="2528280" cy="11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53BB8EFF-8C0C-4DCC-BD97-E7B36071EE0F}"/>
                      </a:ext>
                    </a:extLst>
                  </p14:cNvPr>
                  <p14:cNvContentPartPr/>
                  <p14:nvPr/>
                </p14:nvContentPartPr>
                <p14:xfrm>
                  <a:off x="10223910" y="3897180"/>
                  <a:ext cx="138600" cy="2602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53BB8EFF-8C0C-4DCC-BD97-E7B36071EE0F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10206270" y="3879180"/>
                    <a:ext cx="174240" cy="29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DABFC16C-CA55-480F-96F7-BBDD14926D2B}"/>
                      </a:ext>
                    </a:extLst>
                  </p14:cNvPr>
                  <p14:cNvContentPartPr/>
                  <p14:nvPr/>
                </p14:nvContentPartPr>
                <p14:xfrm>
                  <a:off x="10185750" y="3848580"/>
                  <a:ext cx="401400" cy="37728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DABFC16C-CA55-480F-96F7-BBDD14926D2B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10168110" y="3830940"/>
                    <a:ext cx="437040" cy="41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C932AB76-32FF-4DD7-A456-B168CC3A2EC3}"/>
                      </a:ext>
                    </a:extLst>
                  </p14:cNvPr>
                  <p14:cNvContentPartPr/>
                  <p14:nvPr/>
                </p14:nvContentPartPr>
                <p14:xfrm>
                  <a:off x="8490150" y="4285620"/>
                  <a:ext cx="1852560" cy="5961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C932AB76-32FF-4DD7-A456-B168CC3A2EC3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8472150" y="4267620"/>
                    <a:ext cx="1888200" cy="63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5A62DDFF-A507-4BB0-B1E3-16B3196EC4D8}"/>
                      </a:ext>
                    </a:extLst>
                  </p14:cNvPr>
                  <p14:cNvContentPartPr/>
                  <p14:nvPr/>
                </p14:nvContentPartPr>
                <p14:xfrm>
                  <a:off x="6882030" y="5083380"/>
                  <a:ext cx="44640" cy="28296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5A62DDFF-A507-4BB0-B1E3-16B3196EC4D8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6864390" y="5065380"/>
                    <a:ext cx="80280" cy="31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DD5791B8-5CA6-4BF2-86CE-3A0B17171945}"/>
                      </a:ext>
                    </a:extLst>
                  </p14:cNvPr>
                  <p14:cNvContentPartPr/>
                  <p14:nvPr/>
                </p14:nvContentPartPr>
                <p14:xfrm>
                  <a:off x="7031070" y="5092740"/>
                  <a:ext cx="276480" cy="2793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DD5791B8-5CA6-4BF2-86CE-3A0B17171945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7013070" y="5075100"/>
                    <a:ext cx="312120" cy="31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0FEA76C9-9C0B-44D4-9EF5-691EFE1B77EC}"/>
                      </a:ext>
                    </a:extLst>
                  </p14:cNvPr>
                  <p14:cNvContentPartPr/>
                  <p14:nvPr/>
                </p14:nvContentPartPr>
                <p14:xfrm>
                  <a:off x="7451910" y="5188860"/>
                  <a:ext cx="11880" cy="2203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0FEA76C9-9C0B-44D4-9EF5-691EFE1B77EC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7434270" y="5171220"/>
                    <a:ext cx="4752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FCBA1CA0-E276-425B-A359-DB97FD981417}"/>
                      </a:ext>
                    </a:extLst>
                  </p14:cNvPr>
                  <p14:cNvContentPartPr/>
                  <p14:nvPr/>
                </p14:nvContentPartPr>
                <p14:xfrm>
                  <a:off x="7383150" y="5087340"/>
                  <a:ext cx="205920" cy="5580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FCBA1CA0-E276-425B-A359-DB97FD981417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7365510" y="5069700"/>
                    <a:ext cx="241560" cy="9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416A2288-D156-4D72-8A9E-A464C7C8074B}"/>
                      </a:ext>
                    </a:extLst>
                  </p14:cNvPr>
                  <p14:cNvContentPartPr/>
                  <p14:nvPr/>
                </p14:nvContentPartPr>
                <p14:xfrm>
                  <a:off x="7643790" y="5092380"/>
                  <a:ext cx="147240" cy="20916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416A2288-D156-4D72-8A9E-A464C7C8074B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7625790" y="5074380"/>
                    <a:ext cx="182880" cy="24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5C74F982-4176-4513-A07D-C935615DF60E}"/>
                      </a:ext>
                    </a:extLst>
                  </p14:cNvPr>
                  <p14:cNvContentPartPr/>
                  <p14:nvPr/>
                </p14:nvContentPartPr>
                <p14:xfrm>
                  <a:off x="7646310" y="5251500"/>
                  <a:ext cx="126360" cy="1663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5C74F982-4176-4513-A07D-C935615DF60E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7628670" y="5233860"/>
                    <a:ext cx="16200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05CF447A-4F20-42D9-9CB9-26BAEFD6BCA7}"/>
                      </a:ext>
                    </a:extLst>
                  </p14:cNvPr>
                  <p14:cNvContentPartPr/>
                  <p14:nvPr/>
                </p14:nvContentPartPr>
                <p14:xfrm>
                  <a:off x="7897950" y="5176260"/>
                  <a:ext cx="173520" cy="24264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05CF447A-4F20-42D9-9CB9-26BAEFD6BCA7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7879950" y="5158260"/>
                    <a:ext cx="209160" cy="27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30AD8B0D-2902-4808-AF45-FDCAE1ED95C7}"/>
                      </a:ext>
                    </a:extLst>
                  </p14:cNvPr>
                  <p14:cNvContentPartPr/>
                  <p14:nvPr/>
                </p14:nvContentPartPr>
                <p14:xfrm>
                  <a:off x="8183430" y="5155020"/>
                  <a:ext cx="185040" cy="20952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30AD8B0D-2902-4808-AF45-FDCAE1ED95C7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8165790" y="5137380"/>
                    <a:ext cx="220680" cy="24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567C43FF-F9BF-44DF-B839-32052A22692A}"/>
                      </a:ext>
                    </a:extLst>
                  </p14:cNvPr>
                  <p14:cNvContentPartPr/>
                  <p14:nvPr/>
                </p14:nvContentPartPr>
                <p14:xfrm>
                  <a:off x="8487630" y="5211540"/>
                  <a:ext cx="4680" cy="13500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567C43FF-F9BF-44DF-B839-32052A22692A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8469990" y="5193900"/>
                    <a:ext cx="40320" cy="17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08B50F06-C5FD-44AD-ABA9-DC8D5F484990}"/>
                      </a:ext>
                    </a:extLst>
                  </p14:cNvPr>
                  <p14:cNvContentPartPr/>
                  <p14:nvPr/>
                </p14:nvContentPartPr>
                <p14:xfrm>
                  <a:off x="8481150" y="5149260"/>
                  <a:ext cx="134640" cy="10224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08B50F06-C5FD-44AD-ABA9-DC8D5F484990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8463150" y="5131620"/>
                    <a:ext cx="17028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5E6EA36F-C08A-4EF4-A78D-332406B72943}"/>
                      </a:ext>
                    </a:extLst>
                  </p14:cNvPr>
                  <p14:cNvContentPartPr/>
                  <p14:nvPr/>
                </p14:nvContentPartPr>
                <p14:xfrm>
                  <a:off x="8499150" y="5333940"/>
                  <a:ext cx="94680" cy="6048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5E6EA36F-C08A-4EF4-A78D-332406B72943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8481150" y="5316300"/>
                    <a:ext cx="13032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AA2A21A1-B985-4F1A-A5FE-F6A2E1EEDCE9}"/>
                      </a:ext>
                    </a:extLst>
                  </p14:cNvPr>
                  <p14:cNvContentPartPr/>
                  <p14:nvPr/>
                </p14:nvContentPartPr>
                <p14:xfrm>
                  <a:off x="8720550" y="5177340"/>
                  <a:ext cx="23400" cy="14760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AA2A21A1-B985-4F1A-A5FE-F6A2E1EEDCE9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8702550" y="5159340"/>
                    <a:ext cx="59040" cy="18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0F33E2B6-6243-43E4-BBC9-48CCA330DF11}"/>
                      </a:ext>
                    </a:extLst>
                  </p14:cNvPr>
                  <p14:cNvContentPartPr/>
                  <p14:nvPr/>
                </p14:nvContentPartPr>
                <p14:xfrm>
                  <a:off x="8732430" y="5165460"/>
                  <a:ext cx="205560" cy="18720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0F33E2B6-6243-43E4-BBC9-48CCA330DF11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8714430" y="5147820"/>
                    <a:ext cx="24120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75103C30-0255-4AF4-A16D-EBBB087F88EC}"/>
                      </a:ext>
                    </a:extLst>
                  </p14:cNvPr>
                  <p14:cNvContentPartPr/>
                  <p14:nvPr/>
                </p14:nvContentPartPr>
                <p14:xfrm>
                  <a:off x="9019350" y="5200020"/>
                  <a:ext cx="68040" cy="25164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75103C30-0255-4AF4-A16D-EBBB087F88EC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9001350" y="5182020"/>
                    <a:ext cx="103680" cy="28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EBF9F5D6-51B2-46A8-9F4B-C9A9DFAB34D0}"/>
                      </a:ext>
                    </a:extLst>
                  </p14:cNvPr>
                  <p14:cNvContentPartPr/>
                  <p14:nvPr/>
                </p14:nvContentPartPr>
                <p14:xfrm>
                  <a:off x="9159750" y="5232420"/>
                  <a:ext cx="41400" cy="25452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EBF9F5D6-51B2-46A8-9F4B-C9A9DFAB34D0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9141750" y="5214420"/>
                    <a:ext cx="77040" cy="29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C42FDA67-BD8E-463E-9691-AE4B3B0A5BEA}"/>
                      </a:ext>
                    </a:extLst>
                  </p14:cNvPr>
                  <p14:cNvContentPartPr/>
                  <p14:nvPr/>
                </p14:nvContentPartPr>
                <p14:xfrm>
                  <a:off x="9223470" y="5246100"/>
                  <a:ext cx="91440" cy="19332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C42FDA67-BD8E-463E-9691-AE4B3B0A5BEA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9205830" y="5228100"/>
                    <a:ext cx="127080" cy="22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9D82FBD7-F4F1-4070-9EDF-CED75DA2AD97}"/>
                      </a:ext>
                    </a:extLst>
                  </p14:cNvPr>
                  <p14:cNvContentPartPr/>
                  <p14:nvPr/>
                </p14:nvContentPartPr>
                <p14:xfrm>
                  <a:off x="9160470" y="5329620"/>
                  <a:ext cx="115560" cy="885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9D82FBD7-F4F1-4070-9EDF-CED75DA2AD97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9142830" y="5311620"/>
                    <a:ext cx="15120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14C2B446-A998-44F6-95B1-4BEB5AA8292C}"/>
                      </a:ext>
                    </a:extLst>
                  </p14:cNvPr>
                  <p14:cNvContentPartPr/>
                  <p14:nvPr/>
                </p14:nvContentPartPr>
                <p14:xfrm>
                  <a:off x="9395190" y="5335380"/>
                  <a:ext cx="11520" cy="17856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14C2B446-A998-44F6-95B1-4BEB5AA8292C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9377190" y="5317380"/>
                    <a:ext cx="47160" cy="21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0C14A289-2CD0-4941-A0BD-CB59BCFF3C84}"/>
                      </a:ext>
                    </a:extLst>
                  </p14:cNvPr>
                  <p14:cNvContentPartPr/>
                  <p14:nvPr/>
                </p14:nvContentPartPr>
                <p14:xfrm>
                  <a:off x="9297990" y="5259060"/>
                  <a:ext cx="287640" cy="6696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0C14A289-2CD0-4941-A0BD-CB59BCFF3C84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9279990" y="5241420"/>
                    <a:ext cx="3232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DA04F185-B943-461F-86F7-D9AC28BD24FB}"/>
                      </a:ext>
                    </a:extLst>
                  </p14:cNvPr>
                  <p14:cNvContentPartPr/>
                  <p14:nvPr/>
                </p14:nvContentPartPr>
                <p14:xfrm>
                  <a:off x="9618030" y="5232780"/>
                  <a:ext cx="169200" cy="21780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DA04F185-B943-461F-86F7-D9AC28BD24FB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9600030" y="5214780"/>
                    <a:ext cx="204840" cy="25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0DACBA23-7A58-4A7F-8906-B1E3A473C3ED}"/>
                      </a:ext>
                    </a:extLst>
                  </p14:cNvPr>
                  <p14:cNvContentPartPr/>
                  <p14:nvPr/>
                </p14:nvContentPartPr>
                <p14:xfrm>
                  <a:off x="9632790" y="5361300"/>
                  <a:ext cx="135360" cy="15480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0DACBA23-7A58-4A7F-8906-B1E3A473C3ED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9614790" y="5343300"/>
                    <a:ext cx="17100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6BAE9847-C060-4B19-BEBB-C5742614C293}"/>
                      </a:ext>
                    </a:extLst>
                  </p14:cNvPr>
                  <p14:cNvContentPartPr/>
                  <p14:nvPr/>
                </p14:nvContentPartPr>
                <p14:xfrm>
                  <a:off x="7611390" y="5771340"/>
                  <a:ext cx="12600" cy="21600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6BAE9847-C060-4B19-BEBB-C5742614C293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7593750" y="5753700"/>
                    <a:ext cx="4824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BA045C34-8F50-4727-918F-1B89BC2E333E}"/>
                      </a:ext>
                    </a:extLst>
                  </p14:cNvPr>
                  <p14:cNvContentPartPr/>
                  <p14:nvPr/>
                </p14:nvContentPartPr>
                <p14:xfrm>
                  <a:off x="7584030" y="5763420"/>
                  <a:ext cx="151560" cy="2124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BA045C34-8F50-4727-918F-1B89BC2E333E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7566390" y="5745780"/>
                    <a:ext cx="18720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32F07A48-D9F9-4000-BB0A-BB84D02C2D94}"/>
                      </a:ext>
                    </a:extLst>
                  </p14:cNvPr>
                  <p14:cNvContentPartPr/>
                  <p14:nvPr/>
                </p14:nvContentPartPr>
                <p14:xfrm>
                  <a:off x="7618590" y="5891220"/>
                  <a:ext cx="131400" cy="5508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32F07A48-D9F9-4000-BB0A-BB84D02C2D94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7600590" y="5873220"/>
                    <a:ext cx="16704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1B1F696A-D5B9-4E48-B772-D998FF518760}"/>
                      </a:ext>
                    </a:extLst>
                  </p14:cNvPr>
                  <p14:cNvContentPartPr/>
                  <p14:nvPr/>
                </p14:nvContentPartPr>
                <p14:xfrm>
                  <a:off x="7853670" y="5794740"/>
                  <a:ext cx="160560" cy="26100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1B1F696A-D5B9-4E48-B772-D998FF518760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7836030" y="5777100"/>
                    <a:ext cx="196200" cy="29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DBBFE151-7491-46B3-8CDE-663488C307D1}"/>
                      </a:ext>
                    </a:extLst>
                  </p14:cNvPr>
                  <p14:cNvContentPartPr/>
                  <p14:nvPr/>
                </p14:nvContentPartPr>
                <p14:xfrm>
                  <a:off x="8105670" y="5833620"/>
                  <a:ext cx="104400" cy="20880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DBBFE151-7491-46B3-8CDE-663488C307D1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8087670" y="5815620"/>
                    <a:ext cx="140040" cy="24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E4A5AD91-20E0-4C09-AE8D-44D4FFBFF3A5}"/>
                      </a:ext>
                    </a:extLst>
                  </p14:cNvPr>
                  <p14:cNvContentPartPr/>
                  <p14:nvPr/>
                </p14:nvContentPartPr>
                <p14:xfrm>
                  <a:off x="8124750" y="5916780"/>
                  <a:ext cx="102960" cy="8388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E4A5AD91-20E0-4C09-AE8D-44D4FFBFF3A5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8106750" y="5898780"/>
                    <a:ext cx="13860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C366DA5F-94FD-4D11-86CC-6AC87141A96D}"/>
                      </a:ext>
                    </a:extLst>
                  </p14:cNvPr>
                  <p14:cNvContentPartPr/>
                  <p14:nvPr/>
                </p14:nvContentPartPr>
                <p14:xfrm>
                  <a:off x="8354790" y="5881140"/>
                  <a:ext cx="222480" cy="21168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C366DA5F-94FD-4D11-86CC-6AC87141A96D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8337150" y="5863500"/>
                    <a:ext cx="25812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21A0F7DB-BF24-4AD6-923C-241B99A2FAA9}"/>
                      </a:ext>
                    </a:extLst>
                  </p14:cNvPr>
                  <p14:cNvContentPartPr/>
                  <p14:nvPr/>
                </p14:nvContentPartPr>
                <p14:xfrm>
                  <a:off x="8685630" y="5897340"/>
                  <a:ext cx="35280" cy="24300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21A0F7DB-BF24-4AD6-923C-241B99A2FAA9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8667990" y="5879340"/>
                    <a:ext cx="70920" cy="27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6E5E2A35-AFE3-4188-956E-5366556A3BCB}"/>
                      </a:ext>
                    </a:extLst>
                  </p14:cNvPr>
                  <p14:cNvContentPartPr/>
                  <p14:nvPr/>
                </p14:nvContentPartPr>
                <p14:xfrm>
                  <a:off x="8713710" y="5862060"/>
                  <a:ext cx="172440" cy="18468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6E5E2A35-AFE3-4188-956E-5366556A3BCB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8695710" y="5844060"/>
                    <a:ext cx="2080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7D6DA6F3-6E70-41F1-AB8C-1571044BAAD3}"/>
                      </a:ext>
                    </a:extLst>
                  </p14:cNvPr>
                  <p14:cNvContentPartPr/>
                  <p14:nvPr/>
                </p14:nvContentPartPr>
                <p14:xfrm>
                  <a:off x="8720550" y="6117660"/>
                  <a:ext cx="167760" cy="5724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7D6DA6F3-6E70-41F1-AB8C-1571044BAAD3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8702910" y="6099660"/>
                    <a:ext cx="2034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4DA41812-56EC-4E71-8FD1-08CC920B04BD}"/>
                      </a:ext>
                    </a:extLst>
                  </p14:cNvPr>
                  <p14:cNvContentPartPr/>
                  <p14:nvPr/>
                </p14:nvContentPartPr>
                <p14:xfrm>
                  <a:off x="6516630" y="4834260"/>
                  <a:ext cx="3427560" cy="148644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4DA41812-56EC-4E71-8FD1-08CC920B04BD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6498990" y="4816620"/>
                    <a:ext cx="3463200" cy="1522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BCCA59DB-59AC-4E44-A33D-551305E69CE6}"/>
                </a:ext>
              </a:extLst>
            </p:cNvPr>
            <p:cNvGrpSpPr/>
            <p:nvPr/>
          </p:nvGrpSpPr>
          <p:grpSpPr>
            <a:xfrm>
              <a:off x="9344970" y="3252780"/>
              <a:ext cx="1914120" cy="1537560"/>
              <a:chOff x="10240470" y="4626180"/>
              <a:chExt cx="1914120" cy="1537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DFAE47EB-FF2C-4756-9AA5-E5B9E2C705E3}"/>
                      </a:ext>
                    </a:extLst>
                  </p14:cNvPr>
                  <p14:cNvContentPartPr/>
                  <p14:nvPr/>
                </p14:nvContentPartPr>
                <p14:xfrm>
                  <a:off x="10344150" y="4626180"/>
                  <a:ext cx="1008360" cy="13824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DFAE47EB-FF2C-4756-9AA5-E5B9E2C705E3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10326150" y="4608180"/>
                    <a:ext cx="1044000" cy="1738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82085210-85B4-408C-BA4F-668871D2308E}"/>
                  </a:ext>
                </a:extLst>
              </p:cNvPr>
              <p:cNvGrpSpPr/>
              <p:nvPr/>
            </p:nvGrpSpPr>
            <p:grpSpPr>
              <a:xfrm>
                <a:off x="10240470" y="5039100"/>
                <a:ext cx="1903320" cy="1124640"/>
                <a:chOff x="10240470" y="5039100"/>
                <a:chExt cx="1903320" cy="1124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25">
                  <p14:nvContentPartPr>
                    <p14:cNvPr id="165" name="Ink 164">
                      <a:extLst>
                        <a:ext uri="{FF2B5EF4-FFF2-40B4-BE49-F238E27FC236}">
                          <a16:creationId xmlns:a16="http://schemas.microsoft.com/office/drawing/2014/main" id="{561BC414-57A8-4069-9869-97637E5590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40470" y="5039100"/>
                    <a:ext cx="1903320" cy="1124640"/>
                  </p14:xfrm>
                </p:contentPart>
              </mc:Choice>
              <mc:Fallback xmlns="">
                <p:pic>
                  <p:nvPicPr>
                    <p:cNvPr id="165" name="Ink 164">
                      <a:extLst>
                        <a:ext uri="{FF2B5EF4-FFF2-40B4-BE49-F238E27FC236}">
                          <a16:creationId xmlns:a16="http://schemas.microsoft.com/office/drawing/2014/main" id="{561BC414-57A8-4069-9869-97637E559003}"/>
                        </a:ext>
                      </a:extLst>
                    </p:cNvPr>
                    <p:cNvPicPr/>
                    <p:nvPr/>
                  </p:nvPicPr>
                  <p:blipFill>
                    <a:blip r:embed="rId226"/>
                    <a:stretch>
                      <a:fillRect/>
                    </a:stretch>
                  </p:blipFill>
                  <p:spPr>
                    <a:xfrm>
                      <a:off x="10222470" y="5021460"/>
                      <a:ext cx="1938960" cy="1160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7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FF7A78AB-52AC-4790-A1FD-3C6F831753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91190" y="5142780"/>
                    <a:ext cx="7560" cy="183960"/>
                  </p14:xfrm>
                </p:contentPart>
              </mc:Choice>
              <mc:Fallback xmlns=""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FF7A78AB-52AC-4790-A1FD-3C6F83175323}"/>
                        </a:ext>
                      </a:extLst>
                    </p:cNvPr>
                    <p:cNvPicPr/>
                    <p:nvPr/>
                  </p:nvPicPr>
                  <p:blipFill>
                    <a:blip r:embed="rId228"/>
                    <a:stretch>
                      <a:fillRect/>
                    </a:stretch>
                  </p:blipFill>
                  <p:spPr>
                    <a:xfrm>
                      <a:off x="10673550" y="5125140"/>
                      <a:ext cx="43200" cy="21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9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48E80EE4-6C63-4F44-8689-6B4971BCCD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43310" y="5070060"/>
                    <a:ext cx="218160" cy="73440"/>
                  </p14:xfrm>
                </p:contentPart>
              </mc:Choice>
              <mc:Fallback xmlns="">
                <p:pic>
                  <p:nvPicPr>
                    <p:cNvPr id="141" name="Ink 140">
                      <a:extLst>
                        <a:ext uri="{FF2B5EF4-FFF2-40B4-BE49-F238E27FC236}">
                          <a16:creationId xmlns:a16="http://schemas.microsoft.com/office/drawing/2014/main" id="{48E80EE4-6C63-4F44-8689-6B4971BCCDEF}"/>
                        </a:ext>
                      </a:extLst>
                    </p:cNvPr>
                    <p:cNvPicPr/>
                    <p:nvPr/>
                  </p:nvPicPr>
                  <p:blipFill>
                    <a:blip r:embed="rId230"/>
                    <a:stretch>
                      <a:fillRect/>
                    </a:stretch>
                  </p:blipFill>
                  <p:spPr>
                    <a:xfrm>
                      <a:off x="10625670" y="5052060"/>
                      <a:ext cx="253800" cy="109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1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5F66DC63-6426-4555-88CA-1F391DB46D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915110" y="5097420"/>
                    <a:ext cx="46080" cy="207360"/>
                  </p14:xfrm>
                </p:contentPart>
              </mc:Choice>
              <mc:Fallback xmlns="">
                <p:pic>
                  <p:nvPicPr>
                    <p:cNvPr id="142" name="Ink 141">
                      <a:extLst>
                        <a:ext uri="{FF2B5EF4-FFF2-40B4-BE49-F238E27FC236}">
                          <a16:creationId xmlns:a16="http://schemas.microsoft.com/office/drawing/2014/main" id="{5F66DC63-6426-4555-88CA-1F391DB46D27}"/>
                        </a:ext>
                      </a:extLst>
                    </p:cNvPr>
                    <p:cNvPicPr/>
                    <p:nvPr/>
                  </p:nvPicPr>
                  <p:blipFill>
                    <a:blip r:embed="rId232"/>
                    <a:stretch>
                      <a:fillRect/>
                    </a:stretch>
                  </p:blipFill>
                  <p:spPr>
                    <a:xfrm>
                      <a:off x="10897470" y="5079780"/>
                      <a:ext cx="81720" cy="243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3">
                  <p14:nvContentPartPr>
                    <p14:cNvPr id="143" name="Ink 142">
                      <a:extLst>
                        <a:ext uri="{FF2B5EF4-FFF2-40B4-BE49-F238E27FC236}">
                          <a16:creationId xmlns:a16="http://schemas.microsoft.com/office/drawing/2014/main" id="{FC0BD60B-D799-4E3F-A84A-4541455A29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74430" y="5052420"/>
                    <a:ext cx="227880" cy="159480"/>
                  </p14:xfrm>
                </p:contentPart>
              </mc:Choice>
              <mc:Fallback xmlns="">
                <p:pic>
                  <p:nvPicPr>
                    <p:cNvPr id="143" name="Ink 142">
                      <a:extLst>
                        <a:ext uri="{FF2B5EF4-FFF2-40B4-BE49-F238E27FC236}">
                          <a16:creationId xmlns:a16="http://schemas.microsoft.com/office/drawing/2014/main" id="{FC0BD60B-D799-4E3F-A84A-4541455A2982}"/>
                        </a:ext>
                      </a:extLst>
                    </p:cNvPr>
                    <p:cNvPicPr/>
                    <p:nvPr/>
                  </p:nvPicPr>
                  <p:blipFill>
                    <a:blip r:embed="rId234"/>
                    <a:stretch>
                      <a:fillRect/>
                    </a:stretch>
                  </p:blipFill>
                  <p:spPr>
                    <a:xfrm>
                      <a:off x="10856430" y="5034780"/>
                      <a:ext cx="263520" cy="19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5">
                  <p14:nvContentPartPr>
                    <p14:cNvPr id="144" name="Ink 143">
                      <a:extLst>
                        <a:ext uri="{FF2B5EF4-FFF2-40B4-BE49-F238E27FC236}">
                          <a16:creationId xmlns:a16="http://schemas.microsoft.com/office/drawing/2014/main" id="{19A63BC3-DAFA-455A-BEF8-245204CCA7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894230" y="5298660"/>
                    <a:ext cx="162000" cy="38880"/>
                  </p14:xfrm>
                </p:contentPart>
              </mc:Choice>
              <mc:Fallback xmlns="">
                <p:pic>
                  <p:nvPicPr>
                    <p:cNvPr id="144" name="Ink 143">
                      <a:extLst>
                        <a:ext uri="{FF2B5EF4-FFF2-40B4-BE49-F238E27FC236}">
                          <a16:creationId xmlns:a16="http://schemas.microsoft.com/office/drawing/2014/main" id="{19A63BC3-DAFA-455A-BEF8-245204CCA772}"/>
                        </a:ext>
                      </a:extLst>
                    </p:cNvPr>
                    <p:cNvPicPr/>
                    <p:nvPr/>
                  </p:nvPicPr>
                  <p:blipFill>
                    <a:blip r:embed="rId236"/>
                    <a:stretch>
                      <a:fillRect/>
                    </a:stretch>
                  </p:blipFill>
                  <p:spPr>
                    <a:xfrm>
                      <a:off x="10876590" y="5281020"/>
                      <a:ext cx="197640" cy="7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7">
                  <p14:nvContentPartPr>
                    <p14:cNvPr id="145" name="Ink 144">
                      <a:extLst>
                        <a:ext uri="{FF2B5EF4-FFF2-40B4-BE49-F238E27FC236}">
                          <a16:creationId xmlns:a16="http://schemas.microsoft.com/office/drawing/2014/main" id="{6D466D22-4E00-4E25-B6EA-B0F7A6E2B5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218230" y="5134500"/>
                    <a:ext cx="164160" cy="172440"/>
                  </p14:xfrm>
                </p:contentPart>
              </mc:Choice>
              <mc:Fallback xmlns="">
                <p:pic>
                  <p:nvPicPr>
                    <p:cNvPr id="145" name="Ink 144">
                      <a:extLst>
                        <a:ext uri="{FF2B5EF4-FFF2-40B4-BE49-F238E27FC236}">
                          <a16:creationId xmlns:a16="http://schemas.microsoft.com/office/drawing/2014/main" id="{6D466D22-4E00-4E25-B6EA-B0F7A6E2B5B8}"/>
                        </a:ext>
                      </a:extLst>
                    </p:cNvPr>
                    <p:cNvPicPr/>
                    <p:nvPr/>
                  </p:nvPicPr>
                  <p:blipFill>
                    <a:blip r:embed="rId238"/>
                    <a:stretch>
                      <a:fillRect/>
                    </a:stretch>
                  </p:blipFill>
                  <p:spPr>
                    <a:xfrm>
                      <a:off x="11200230" y="5116500"/>
                      <a:ext cx="199800" cy="208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9">
                  <p14:nvContentPartPr>
                    <p14:cNvPr id="146" name="Ink 145">
                      <a:extLst>
                        <a:ext uri="{FF2B5EF4-FFF2-40B4-BE49-F238E27FC236}">
                          <a16:creationId xmlns:a16="http://schemas.microsoft.com/office/drawing/2014/main" id="{DFC5F05F-1FF0-49AD-BD2C-2CF610F114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05510" y="5154660"/>
                    <a:ext cx="16560" cy="175320"/>
                  </p14:xfrm>
                </p:contentPart>
              </mc:Choice>
              <mc:Fallback xmlns="">
                <p:pic>
                  <p:nvPicPr>
                    <p:cNvPr id="146" name="Ink 145">
                      <a:extLst>
                        <a:ext uri="{FF2B5EF4-FFF2-40B4-BE49-F238E27FC236}">
                          <a16:creationId xmlns:a16="http://schemas.microsoft.com/office/drawing/2014/main" id="{DFC5F05F-1FF0-49AD-BD2C-2CF610F114E4}"/>
                        </a:ext>
                      </a:extLst>
                    </p:cNvPr>
                    <p:cNvPicPr/>
                    <p:nvPr/>
                  </p:nvPicPr>
                  <p:blipFill>
                    <a:blip r:embed="rId240"/>
                    <a:stretch>
                      <a:fillRect/>
                    </a:stretch>
                  </p:blipFill>
                  <p:spPr>
                    <a:xfrm>
                      <a:off x="11487510" y="5136660"/>
                      <a:ext cx="52200" cy="21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1">
                  <p14:nvContentPartPr>
                    <p14:cNvPr id="147" name="Ink 146">
                      <a:extLst>
                        <a:ext uri="{FF2B5EF4-FFF2-40B4-BE49-F238E27FC236}">
                          <a16:creationId xmlns:a16="http://schemas.microsoft.com/office/drawing/2014/main" id="{9C648D0F-3658-4C1F-88EE-0FCA4DFDA5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406870" y="5109300"/>
                    <a:ext cx="187920" cy="23040"/>
                  </p14:xfrm>
                </p:contentPart>
              </mc:Choice>
              <mc:Fallback xmlns="">
                <p:pic>
                  <p:nvPicPr>
                    <p:cNvPr id="147" name="Ink 146">
                      <a:extLst>
                        <a:ext uri="{FF2B5EF4-FFF2-40B4-BE49-F238E27FC236}">
                          <a16:creationId xmlns:a16="http://schemas.microsoft.com/office/drawing/2014/main" id="{9C648D0F-3658-4C1F-88EE-0FCA4DFDA573}"/>
                        </a:ext>
                      </a:extLst>
                    </p:cNvPr>
                    <p:cNvPicPr/>
                    <p:nvPr/>
                  </p:nvPicPr>
                  <p:blipFill>
                    <a:blip r:embed="rId242"/>
                    <a:stretch>
                      <a:fillRect/>
                    </a:stretch>
                  </p:blipFill>
                  <p:spPr>
                    <a:xfrm>
                      <a:off x="11388870" y="5091300"/>
                      <a:ext cx="223560" cy="5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3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9F24FFFA-424E-445A-9CCB-3C8A764866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4750" y="5085900"/>
                    <a:ext cx="174600" cy="240840"/>
                  </p14:xfrm>
                </p:contentPart>
              </mc:Choice>
              <mc:Fallback xmlns=""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9F24FFFA-424E-445A-9CCB-3C8A7648669E}"/>
                        </a:ext>
                      </a:extLst>
                    </p:cNvPr>
                    <p:cNvPicPr/>
                    <p:nvPr/>
                  </p:nvPicPr>
                  <p:blipFill>
                    <a:blip r:embed="rId244"/>
                    <a:stretch>
                      <a:fillRect/>
                    </a:stretch>
                  </p:blipFill>
                  <p:spPr>
                    <a:xfrm>
                      <a:off x="11706750" y="5067900"/>
                      <a:ext cx="210240" cy="276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5">
                  <p14:nvContentPartPr>
                    <p14:cNvPr id="150" name="Ink 149">
                      <a:extLst>
                        <a:ext uri="{FF2B5EF4-FFF2-40B4-BE49-F238E27FC236}">
                          <a16:creationId xmlns:a16="http://schemas.microsoft.com/office/drawing/2014/main" id="{49A0D670-0E39-4A5F-AC16-4A41455A8B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712070" y="5771340"/>
                    <a:ext cx="9360" cy="177480"/>
                  </p14:xfrm>
                </p:contentPart>
              </mc:Choice>
              <mc:Fallback xmlns="">
                <p:pic>
                  <p:nvPicPr>
                    <p:cNvPr id="150" name="Ink 149">
                      <a:extLst>
                        <a:ext uri="{FF2B5EF4-FFF2-40B4-BE49-F238E27FC236}">
                          <a16:creationId xmlns:a16="http://schemas.microsoft.com/office/drawing/2014/main" id="{49A0D670-0E39-4A5F-AC16-4A41455A8B16}"/>
                        </a:ext>
                      </a:extLst>
                    </p:cNvPr>
                    <p:cNvPicPr/>
                    <p:nvPr/>
                  </p:nvPicPr>
                  <p:blipFill>
                    <a:blip r:embed="rId246"/>
                    <a:stretch>
                      <a:fillRect/>
                    </a:stretch>
                  </p:blipFill>
                  <p:spPr>
                    <a:xfrm>
                      <a:off x="10694070" y="5753700"/>
                      <a:ext cx="45000" cy="213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7">
                  <p14:nvContentPartPr>
                    <p14:cNvPr id="151" name="Ink 150">
                      <a:extLst>
                        <a:ext uri="{FF2B5EF4-FFF2-40B4-BE49-F238E27FC236}">
                          <a16:creationId xmlns:a16="http://schemas.microsoft.com/office/drawing/2014/main" id="{59C15FB6-3E01-4FE8-9E54-020F47B9DF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81830" y="5736060"/>
                    <a:ext cx="213840" cy="24480"/>
                  </p14:xfrm>
                </p:contentPart>
              </mc:Choice>
              <mc:Fallback xmlns="">
                <p:pic>
                  <p:nvPicPr>
                    <p:cNvPr id="151" name="Ink 150">
                      <a:extLst>
                        <a:ext uri="{FF2B5EF4-FFF2-40B4-BE49-F238E27FC236}">
                          <a16:creationId xmlns:a16="http://schemas.microsoft.com/office/drawing/2014/main" id="{59C15FB6-3E01-4FE8-9E54-020F47B9DF2B}"/>
                        </a:ext>
                      </a:extLst>
                    </p:cNvPr>
                    <p:cNvPicPr/>
                    <p:nvPr/>
                  </p:nvPicPr>
                  <p:blipFill>
                    <a:blip r:embed="rId248"/>
                    <a:stretch>
                      <a:fillRect/>
                    </a:stretch>
                  </p:blipFill>
                  <p:spPr>
                    <a:xfrm>
                      <a:off x="10663830" y="5718420"/>
                      <a:ext cx="249480" cy="60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9">
                  <p14:nvContentPartPr>
                    <p14:cNvPr id="152" name="Ink 151">
                      <a:extLst>
                        <a:ext uri="{FF2B5EF4-FFF2-40B4-BE49-F238E27FC236}">
                          <a16:creationId xmlns:a16="http://schemas.microsoft.com/office/drawing/2014/main" id="{EE00BFD3-D8C1-477A-9430-346AD30568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698390" y="5847660"/>
                    <a:ext cx="142560" cy="27000"/>
                  </p14:xfrm>
                </p:contentPart>
              </mc:Choice>
              <mc:Fallback xmlns="">
                <p:pic>
                  <p:nvPicPr>
                    <p:cNvPr id="152" name="Ink 151">
                      <a:extLst>
                        <a:ext uri="{FF2B5EF4-FFF2-40B4-BE49-F238E27FC236}">
                          <a16:creationId xmlns:a16="http://schemas.microsoft.com/office/drawing/2014/main" id="{EE00BFD3-D8C1-477A-9430-346AD305689E}"/>
                        </a:ext>
                      </a:extLst>
                    </p:cNvPr>
                    <p:cNvPicPr/>
                    <p:nvPr/>
                  </p:nvPicPr>
                  <p:blipFill>
                    <a:blip r:embed="rId250"/>
                    <a:stretch>
                      <a:fillRect/>
                    </a:stretch>
                  </p:blipFill>
                  <p:spPr>
                    <a:xfrm>
                      <a:off x="10680750" y="5830020"/>
                      <a:ext cx="178200" cy="62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1">
                  <p14:nvContentPartPr>
                    <p14:cNvPr id="153" name="Ink 152">
                      <a:extLst>
                        <a:ext uri="{FF2B5EF4-FFF2-40B4-BE49-F238E27FC236}">
                          <a16:creationId xmlns:a16="http://schemas.microsoft.com/office/drawing/2014/main" id="{5B84539A-2772-45A5-BFD3-3B8900F175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994670" y="5741100"/>
                    <a:ext cx="226080" cy="234360"/>
                  </p14:xfrm>
                </p:contentPart>
              </mc:Choice>
              <mc:Fallback xmlns="">
                <p:pic>
                  <p:nvPicPr>
                    <p:cNvPr id="153" name="Ink 152">
                      <a:extLst>
                        <a:ext uri="{FF2B5EF4-FFF2-40B4-BE49-F238E27FC236}">
                          <a16:creationId xmlns:a16="http://schemas.microsoft.com/office/drawing/2014/main" id="{5B84539A-2772-45A5-BFD3-3B8900F17561}"/>
                        </a:ext>
                      </a:extLst>
                    </p:cNvPr>
                    <p:cNvPicPr/>
                    <p:nvPr/>
                  </p:nvPicPr>
                  <p:blipFill>
                    <a:blip r:embed="rId252"/>
                    <a:stretch>
                      <a:fillRect/>
                    </a:stretch>
                  </p:blipFill>
                  <p:spPr>
                    <a:xfrm>
                      <a:off x="10976670" y="5723100"/>
                      <a:ext cx="261720" cy="270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3">
                  <p14:nvContentPartPr>
                    <p14:cNvPr id="154" name="Ink 153">
                      <a:extLst>
                        <a:ext uri="{FF2B5EF4-FFF2-40B4-BE49-F238E27FC236}">
                          <a16:creationId xmlns:a16="http://schemas.microsoft.com/office/drawing/2014/main" id="{392EBAD4-1D13-4127-8FAE-5B1B200ACB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39550" y="5792220"/>
                    <a:ext cx="33480" cy="107640"/>
                  </p14:xfrm>
                </p:contentPart>
              </mc:Choice>
              <mc:Fallback xmlns="">
                <p:pic>
                  <p:nvPicPr>
                    <p:cNvPr id="154" name="Ink 153">
                      <a:extLst>
                        <a:ext uri="{FF2B5EF4-FFF2-40B4-BE49-F238E27FC236}">
                          <a16:creationId xmlns:a16="http://schemas.microsoft.com/office/drawing/2014/main" id="{392EBAD4-1D13-4127-8FAE-5B1B200ACB11}"/>
                        </a:ext>
                      </a:extLst>
                    </p:cNvPr>
                    <p:cNvPicPr/>
                    <p:nvPr/>
                  </p:nvPicPr>
                  <p:blipFill>
                    <a:blip r:embed="rId254"/>
                    <a:stretch>
                      <a:fillRect/>
                    </a:stretch>
                  </p:blipFill>
                  <p:spPr>
                    <a:xfrm>
                      <a:off x="11321550" y="5774220"/>
                      <a:ext cx="69120" cy="14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5">
                  <p14:nvContentPartPr>
                    <p14:cNvPr id="155" name="Ink 154">
                      <a:extLst>
                        <a:ext uri="{FF2B5EF4-FFF2-40B4-BE49-F238E27FC236}">
                          <a16:creationId xmlns:a16="http://schemas.microsoft.com/office/drawing/2014/main" id="{3BCFDE46-E42C-4892-A798-796C943388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78790" y="5736060"/>
                    <a:ext cx="108000" cy="218880"/>
                  </p14:xfrm>
                </p:contentPart>
              </mc:Choice>
              <mc:Fallback xmlns="">
                <p:pic>
                  <p:nvPicPr>
                    <p:cNvPr id="155" name="Ink 154">
                      <a:extLst>
                        <a:ext uri="{FF2B5EF4-FFF2-40B4-BE49-F238E27FC236}">
                          <a16:creationId xmlns:a16="http://schemas.microsoft.com/office/drawing/2014/main" id="{3BCFDE46-E42C-4892-A798-796C943388B1}"/>
                        </a:ext>
                      </a:extLst>
                    </p:cNvPr>
                    <p:cNvPicPr/>
                    <p:nvPr/>
                  </p:nvPicPr>
                  <p:blipFill>
                    <a:blip r:embed="rId256"/>
                    <a:stretch>
                      <a:fillRect/>
                    </a:stretch>
                  </p:blipFill>
                  <p:spPr>
                    <a:xfrm>
                      <a:off x="11361150" y="5718420"/>
                      <a:ext cx="143640" cy="25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7">
                  <p14:nvContentPartPr>
                    <p14:cNvPr id="157" name="Ink 156">
                      <a:extLst>
                        <a:ext uri="{FF2B5EF4-FFF2-40B4-BE49-F238E27FC236}">
                          <a16:creationId xmlns:a16="http://schemas.microsoft.com/office/drawing/2014/main" id="{EBF6B263-CE08-43D2-AA3C-C939A3DD9E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316870" y="5792940"/>
                    <a:ext cx="79200" cy="240840"/>
                  </p14:xfrm>
                </p:contentPart>
              </mc:Choice>
              <mc:Fallback xmlns="">
                <p:pic>
                  <p:nvPicPr>
                    <p:cNvPr id="157" name="Ink 156">
                      <a:extLst>
                        <a:ext uri="{FF2B5EF4-FFF2-40B4-BE49-F238E27FC236}">
                          <a16:creationId xmlns:a16="http://schemas.microsoft.com/office/drawing/2014/main" id="{EBF6B263-CE08-43D2-AA3C-C939A3DD9E59}"/>
                        </a:ext>
                      </a:extLst>
                    </p:cNvPr>
                    <p:cNvPicPr/>
                    <p:nvPr/>
                  </p:nvPicPr>
                  <p:blipFill>
                    <a:blip r:embed="rId258"/>
                    <a:stretch>
                      <a:fillRect/>
                    </a:stretch>
                  </p:blipFill>
                  <p:spPr>
                    <a:xfrm>
                      <a:off x="11299230" y="5774940"/>
                      <a:ext cx="114840" cy="276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9">
                  <p14:nvContentPartPr>
                    <p14:cNvPr id="158" name="Ink 157">
                      <a:extLst>
                        <a:ext uri="{FF2B5EF4-FFF2-40B4-BE49-F238E27FC236}">
                          <a16:creationId xmlns:a16="http://schemas.microsoft.com/office/drawing/2014/main" id="{B8CBDCB9-E874-412C-9703-22783CB05A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418390" y="5829300"/>
                    <a:ext cx="117360" cy="207720"/>
                  </p14:xfrm>
                </p:contentPart>
              </mc:Choice>
              <mc:Fallback xmlns="">
                <p:pic>
                  <p:nvPicPr>
                    <p:cNvPr id="158" name="Ink 157">
                      <a:extLst>
                        <a:ext uri="{FF2B5EF4-FFF2-40B4-BE49-F238E27FC236}">
                          <a16:creationId xmlns:a16="http://schemas.microsoft.com/office/drawing/2014/main" id="{B8CBDCB9-E874-412C-9703-22783CB05AD4}"/>
                        </a:ext>
                      </a:extLst>
                    </p:cNvPr>
                    <p:cNvPicPr/>
                    <p:nvPr/>
                  </p:nvPicPr>
                  <p:blipFill>
                    <a:blip r:embed="rId260"/>
                    <a:stretch>
                      <a:fillRect/>
                    </a:stretch>
                  </p:blipFill>
                  <p:spPr>
                    <a:xfrm>
                      <a:off x="11400750" y="5811300"/>
                      <a:ext cx="153000" cy="24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1">
                  <p14:nvContentPartPr>
                    <p14:cNvPr id="159" name="Ink 158">
                      <a:extLst>
                        <a:ext uri="{FF2B5EF4-FFF2-40B4-BE49-F238E27FC236}">
                          <a16:creationId xmlns:a16="http://schemas.microsoft.com/office/drawing/2014/main" id="{7F61A373-A603-4B67-AFE3-0D36DF727F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38710" y="5794740"/>
                    <a:ext cx="43200" cy="195480"/>
                  </p14:xfrm>
                </p:contentPart>
              </mc:Choice>
              <mc:Fallback xmlns="">
                <p:pic>
                  <p:nvPicPr>
                    <p:cNvPr id="159" name="Ink 158">
                      <a:extLst>
                        <a:ext uri="{FF2B5EF4-FFF2-40B4-BE49-F238E27FC236}">
                          <a16:creationId xmlns:a16="http://schemas.microsoft.com/office/drawing/2014/main" id="{7F61A373-A603-4B67-AFE3-0D36DF727FDD}"/>
                        </a:ext>
                      </a:extLst>
                    </p:cNvPr>
                    <p:cNvPicPr/>
                    <p:nvPr/>
                  </p:nvPicPr>
                  <p:blipFill>
                    <a:blip r:embed="rId262"/>
                    <a:stretch>
                      <a:fillRect/>
                    </a:stretch>
                  </p:blipFill>
                  <p:spPr>
                    <a:xfrm>
                      <a:off x="11621070" y="5777100"/>
                      <a:ext cx="78840" cy="231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3">
                  <p14:nvContentPartPr>
                    <p14:cNvPr id="160" name="Ink 159">
                      <a:extLst>
                        <a:ext uri="{FF2B5EF4-FFF2-40B4-BE49-F238E27FC236}">
                          <a16:creationId xmlns:a16="http://schemas.microsoft.com/office/drawing/2014/main" id="{77AAF031-01C8-4ED3-8C51-1F4D758DC7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58150" y="5795100"/>
                    <a:ext cx="156600" cy="195480"/>
                  </p14:xfrm>
                </p:contentPart>
              </mc:Choice>
              <mc:Fallback xmlns="">
                <p:pic>
                  <p:nvPicPr>
                    <p:cNvPr id="160" name="Ink 159">
                      <a:extLst>
                        <a:ext uri="{FF2B5EF4-FFF2-40B4-BE49-F238E27FC236}">
                          <a16:creationId xmlns:a16="http://schemas.microsoft.com/office/drawing/2014/main" id="{77AAF031-01C8-4ED3-8C51-1F4D758DC7A4}"/>
                        </a:ext>
                      </a:extLst>
                    </p:cNvPr>
                    <p:cNvPicPr/>
                    <p:nvPr/>
                  </p:nvPicPr>
                  <p:blipFill>
                    <a:blip r:embed="rId264"/>
                    <a:stretch>
                      <a:fillRect/>
                    </a:stretch>
                  </p:blipFill>
                  <p:spPr>
                    <a:xfrm>
                      <a:off x="11640510" y="5777460"/>
                      <a:ext cx="192240" cy="231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5">
                  <p14:nvContentPartPr>
                    <p14:cNvPr id="161" name="Ink 160">
                      <a:extLst>
                        <a:ext uri="{FF2B5EF4-FFF2-40B4-BE49-F238E27FC236}">
                          <a16:creationId xmlns:a16="http://schemas.microsoft.com/office/drawing/2014/main" id="{5A5C26B7-C966-48FD-A28A-91507A0C2D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898270" y="5817420"/>
                    <a:ext cx="11520" cy="181080"/>
                  </p14:xfrm>
                </p:contentPart>
              </mc:Choice>
              <mc:Fallback xmlns="">
                <p:pic>
                  <p:nvPicPr>
                    <p:cNvPr id="161" name="Ink 160">
                      <a:extLst>
                        <a:ext uri="{FF2B5EF4-FFF2-40B4-BE49-F238E27FC236}">
                          <a16:creationId xmlns:a16="http://schemas.microsoft.com/office/drawing/2014/main" id="{5A5C26B7-C966-48FD-A28A-91507A0C2DDE}"/>
                        </a:ext>
                      </a:extLst>
                    </p:cNvPr>
                    <p:cNvPicPr/>
                    <p:nvPr/>
                  </p:nvPicPr>
                  <p:blipFill>
                    <a:blip r:embed="rId266"/>
                    <a:stretch>
                      <a:fillRect/>
                    </a:stretch>
                  </p:blipFill>
                  <p:spPr>
                    <a:xfrm>
                      <a:off x="11880630" y="5799780"/>
                      <a:ext cx="47160" cy="21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7">
                  <p14:nvContentPartPr>
                    <p14:cNvPr id="162" name="Ink 161">
                      <a:extLst>
                        <a:ext uri="{FF2B5EF4-FFF2-40B4-BE49-F238E27FC236}">
                          <a16:creationId xmlns:a16="http://schemas.microsoft.com/office/drawing/2014/main" id="{AA6D96C6-0C9F-4155-8F1C-7D695661D9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909790" y="5811660"/>
                    <a:ext cx="181080" cy="131760"/>
                  </p14:xfrm>
                </p:contentPart>
              </mc:Choice>
              <mc:Fallback xmlns="">
                <p:pic>
                  <p:nvPicPr>
                    <p:cNvPr id="162" name="Ink 161">
                      <a:extLst>
                        <a:ext uri="{FF2B5EF4-FFF2-40B4-BE49-F238E27FC236}">
                          <a16:creationId xmlns:a16="http://schemas.microsoft.com/office/drawing/2014/main" id="{AA6D96C6-0C9F-4155-8F1C-7D695661D9F1}"/>
                        </a:ext>
                      </a:extLst>
                    </p:cNvPr>
                    <p:cNvPicPr/>
                    <p:nvPr/>
                  </p:nvPicPr>
                  <p:blipFill>
                    <a:blip r:embed="rId268"/>
                    <a:stretch>
                      <a:fillRect/>
                    </a:stretch>
                  </p:blipFill>
                  <p:spPr>
                    <a:xfrm>
                      <a:off x="11891790" y="5793660"/>
                      <a:ext cx="216720" cy="16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9">
                  <p14:nvContentPartPr>
                    <p14:cNvPr id="163" name="Ink 162">
                      <a:extLst>
                        <a:ext uri="{FF2B5EF4-FFF2-40B4-BE49-F238E27FC236}">
                          <a16:creationId xmlns:a16="http://schemas.microsoft.com/office/drawing/2014/main" id="{05A7DA63-186E-4276-A2CB-815DD7FEE0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961990" y="6000300"/>
                    <a:ext cx="98640" cy="46440"/>
                  </p14:xfrm>
                </p:contentPart>
              </mc:Choice>
              <mc:Fallback xmlns="">
                <p:pic>
                  <p:nvPicPr>
                    <p:cNvPr id="163" name="Ink 162">
                      <a:extLst>
                        <a:ext uri="{FF2B5EF4-FFF2-40B4-BE49-F238E27FC236}">
                          <a16:creationId xmlns:a16="http://schemas.microsoft.com/office/drawing/2014/main" id="{05A7DA63-186E-4276-A2CB-815DD7FEE002}"/>
                        </a:ext>
                      </a:extLst>
                    </p:cNvPr>
                    <p:cNvPicPr/>
                    <p:nvPr/>
                  </p:nvPicPr>
                  <p:blipFill>
                    <a:blip r:embed="rId270"/>
                    <a:stretch>
                      <a:fillRect/>
                    </a:stretch>
                  </p:blipFill>
                  <p:spPr>
                    <a:xfrm>
                      <a:off x="11944350" y="5982300"/>
                      <a:ext cx="13428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719790D0-7DAB-47C3-A053-AAF9A265BDA8}"/>
                      </a:ext>
                    </a:extLst>
                  </p14:cNvPr>
                  <p14:cNvContentPartPr/>
                  <p14:nvPr/>
                </p14:nvContentPartPr>
                <p14:xfrm>
                  <a:off x="10423710" y="4926060"/>
                  <a:ext cx="1730880" cy="1223640"/>
                </p14:xfrm>
              </p:contentPart>
            </mc:Choice>
            <mc:Fallback xmlns=""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719790D0-7DAB-47C3-A053-AAF9A265BDA8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10406070" y="4908060"/>
                    <a:ext cx="1766520" cy="1259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7C399B8-995E-4AF0-980D-7A8F671D9624}"/>
                  </a:ext>
                </a:extLst>
              </p14:cNvPr>
              <p14:cNvContentPartPr/>
              <p14:nvPr/>
            </p14:nvContentPartPr>
            <p14:xfrm>
              <a:off x="4784310" y="-514620"/>
              <a:ext cx="4680" cy="50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7C399B8-995E-4AF0-980D-7A8F671D962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766310" y="-532620"/>
                <a:ext cx="403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EE031A1-7D36-4776-B794-BD422E1EFD27}"/>
                  </a:ext>
                </a:extLst>
              </p14:cNvPr>
              <p14:cNvContentPartPr/>
              <p14:nvPr/>
            </p14:nvContentPartPr>
            <p14:xfrm>
              <a:off x="2925630" y="3370860"/>
              <a:ext cx="2542320" cy="8168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EE031A1-7D36-4776-B794-BD422E1EFD2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907630" y="3352860"/>
                <a:ext cx="2577960" cy="85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7C83C5F-38AC-4091-8677-CC97AF97634F}"/>
              </a:ext>
            </a:extLst>
          </p:cNvPr>
          <p:cNvGrpSpPr/>
          <p:nvPr/>
        </p:nvGrpSpPr>
        <p:grpSpPr>
          <a:xfrm>
            <a:off x="3257190" y="4141980"/>
            <a:ext cx="7004880" cy="1275480"/>
            <a:chOff x="3257190" y="4141980"/>
            <a:chExt cx="7004880" cy="12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85211FD-5AA6-4B59-B75A-62F18F7353B5}"/>
                    </a:ext>
                  </a:extLst>
                </p14:cNvPr>
                <p14:cNvContentPartPr/>
                <p14:nvPr/>
              </p14:nvContentPartPr>
              <p14:xfrm>
                <a:off x="3257190" y="4141980"/>
                <a:ext cx="6917760" cy="1275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85211FD-5AA6-4B59-B75A-62F18F7353B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239550" y="4124340"/>
                  <a:ext cx="6953400" cy="13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B871B7E-AC60-4B4B-B77B-661A3A58FB67}"/>
                    </a:ext>
                  </a:extLst>
                </p14:cNvPr>
                <p14:cNvContentPartPr/>
                <p14:nvPr/>
              </p14:nvContentPartPr>
              <p14:xfrm>
                <a:off x="10060110" y="4879980"/>
                <a:ext cx="201960" cy="125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B871B7E-AC60-4B4B-B77B-661A3A58FB6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042470" y="4862340"/>
                  <a:ext cx="2376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3B41C32-1B16-431C-A264-9483F8A1F372}"/>
              </a:ext>
            </a:extLst>
          </p:cNvPr>
          <p:cNvGrpSpPr/>
          <p:nvPr/>
        </p:nvGrpSpPr>
        <p:grpSpPr>
          <a:xfrm>
            <a:off x="3753630" y="4401180"/>
            <a:ext cx="6468480" cy="1245240"/>
            <a:chOff x="3753630" y="4401180"/>
            <a:chExt cx="6468480" cy="12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297D72A-E0F6-4FF6-B7CB-303DB73868B5}"/>
                    </a:ext>
                  </a:extLst>
                </p14:cNvPr>
                <p14:cNvContentPartPr/>
                <p14:nvPr/>
              </p14:nvContentPartPr>
              <p14:xfrm>
                <a:off x="3753630" y="4495860"/>
                <a:ext cx="1743120" cy="340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297D72A-E0F6-4FF6-B7CB-303DB73868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735990" y="4477860"/>
                  <a:ext cx="1778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B9D9F3A-71C8-4B9B-AFF3-0D49DA6A1A39}"/>
                    </a:ext>
                  </a:extLst>
                </p14:cNvPr>
                <p14:cNvContentPartPr/>
                <p14:nvPr/>
              </p14:nvContentPartPr>
              <p14:xfrm>
                <a:off x="5439870" y="4401180"/>
                <a:ext cx="65520" cy="214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B9D9F3A-71C8-4B9B-AFF3-0D49DA6A1A3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22230" y="4383180"/>
                  <a:ext cx="101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183E7B2-A161-4E4B-9B8C-A661A09EF8CD}"/>
                    </a:ext>
                  </a:extLst>
                </p14:cNvPr>
                <p14:cNvContentPartPr/>
                <p14:nvPr/>
              </p14:nvContentPartPr>
              <p14:xfrm>
                <a:off x="4575510" y="4878180"/>
                <a:ext cx="5646600" cy="768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183E7B2-A161-4E4B-9B8C-A661A09EF8C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557510" y="4860180"/>
                  <a:ext cx="5682240" cy="80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D08FEAFB-9085-40A2-A328-4CD55E67240B}"/>
                  </a:ext>
                </a:extLst>
              </p14:cNvPr>
              <p14:cNvContentPartPr/>
              <p14:nvPr/>
            </p14:nvContentPartPr>
            <p14:xfrm>
              <a:off x="4583070" y="4791420"/>
              <a:ext cx="2880" cy="1004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D08FEAFB-9085-40A2-A328-4CD55E67240B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4565430" y="4773780"/>
                <a:ext cx="3852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F8373C8-D5AD-4844-807D-471839B960B0}"/>
              </a:ext>
            </a:extLst>
          </p:cNvPr>
          <p:cNvGrpSpPr/>
          <p:nvPr/>
        </p:nvGrpSpPr>
        <p:grpSpPr>
          <a:xfrm>
            <a:off x="3897270" y="2810700"/>
            <a:ext cx="520920" cy="2718360"/>
            <a:chOff x="3897270" y="2810700"/>
            <a:chExt cx="520920" cy="271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D889E58-707F-4C1B-9B6F-61A01182A62A}"/>
                    </a:ext>
                  </a:extLst>
                </p14:cNvPr>
                <p14:cNvContentPartPr/>
                <p14:nvPr/>
              </p14:nvContentPartPr>
              <p14:xfrm>
                <a:off x="4185630" y="2810700"/>
                <a:ext cx="232560" cy="172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D889E58-707F-4C1B-9B6F-61A01182A62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67990" y="2793060"/>
                  <a:ext cx="268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702833E-D9C2-431A-B6C9-B5564DF29F89}"/>
                    </a:ext>
                  </a:extLst>
                </p14:cNvPr>
                <p14:cNvContentPartPr/>
                <p14:nvPr/>
              </p14:nvContentPartPr>
              <p14:xfrm>
                <a:off x="3897270" y="2822580"/>
                <a:ext cx="400320" cy="270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702833E-D9C2-431A-B6C9-B5564DF29F8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879630" y="2804580"/>
                  <a:ext cx="435960" cy="27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13B8A4F-C9F2-40B9-8C80-19F963087923}"/>
                  </a:ext>
                </a:extLst>
              </p14:cNvPr>
              <p14:cNvContentPartPr/>
              <p14:nvPr/>
            </p14:nvContentPartPr>
            <p14:xfrm>
              <a:off x="7480440" y="1841400"/>
              <a:ext cx="793800" cy="1740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13B8A4F-C9F2-40B9-8C80-19F963087923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7471080" y="1832040"/>
                <a:ext cx="812520" cy="175896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EB4CD98C-A4B4-40CB-92A1-3F7EDA5EF462}"/>
              </a:ext>
            </a:extLst>
          </p:cNvPr>
          <p:cNvSpPr txBox="1"/>
          <p:nvPr/>
        </p:nvSpPr>
        <p:spPr>
          <a:xfrm>
            <a:off x="4040010" y="723758"/>
            <a:ext cx="191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Kristen ITC" panose="03050502040202030202" pitchFamily="66" charset="0"/>
              </a:rPr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342048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6370"/>
            </a:gs>
            <a:gs pos="76000">
              <a:srgbClr val="18224C"/>
            </a:gs>
            <a:gs pos="100000">
              <a:srgbClr val="4251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5850FBE8-762E-46C6-A9F8-83C48F3A4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3521" y="0"/>
            <a:ext cx="6646758" cy="6646758"/>
          </a:xfrm>
          <a:prstGeom prst="rect">
            <a:avLst/>
          </a:prstGeom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8A814-92D4-6540-BAB5-680D0299B83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effectLst>
            <a:glow rad="228600">
              <a:srgbClr val="4CEEF4">
                <a:alpha val="40000"/>
              </a:srgbClr>
            </a:glow>
          </a:effectLst>
        </p:spPr>
        <p:txBody>
          <a:bodyPr/>
          <a:lstStyle/>
          <a:p>
            <a:r>
              <a:rPr lang="en-US" sz="1333" dirty="0">
                <a:solidFill>
                  <a:srgbClr val="4CEEF4"/>
                </a:solidFill>
                <a:effectLst>
                  <a:glow rad="228600">
                    <a:srgbClr val="4CEEF4">
                      <a:alpha val="40000"/>
                    </a:srgbClr>
                  </a:glow>
                </a:effectLst>
              </a:rPr>
              <a:t>ORESZTESZ MARGARITISZ</a:t>
            </a:r>
            <a:endParaRPr lang="en-HU" dirty="0">
              <a:solidFill>
                <a:srgbClr val="4CEEF4"/>
              </a:solidFill>
              <a:effectLst>
                <a:glow rad="228600">
                  <a:srgbClr val="4CEEF4">
                    <a:alpha val="40000"/>
                  </a:srgbClr>
                </a:glow>
              </a:effectLs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A7A019-78C3-DA45-9D94-C00050DD2CF1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D52631"/>
                </a:solidFill>
                <a:effectLst>
                  <a:glow rad="228600">
                    <a:srgbClr val="D52631">
                      <a:alpha val="40000"/>
                    </a:srgbClr>
                  </a:glow>
                </a:effectLst>
              </a:rPr>
              <a:t>CHIEF SOFTWARE ENGINEER</a:t>
            </a:r>
            <a:endParaRPr lang="en-HU" dirty="0">
              <a:solidFill>
                <a:srgbClr val="D52631"/>
              </a:solidFill>
              <a:effectLst>
                <a:glow rad="228600">
                  <a:srgbClr val="D52631">
                    <a:alpha val="40000"/>
                  </a:srgbClr>
                </a:glow>
              </a:effectLst>
            </a:endParaRPr>
          </a:p>
        </p:txBody>
      </p:sp>
      <p:pic>
        <p:nvPicPr>
          <p:cNvPr id="3" name="Picture Placeholder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2E4B6AEB-C310-4C7C-B166-9187D2EE185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687F84-ED94-0F43-A13A-1C1C4547CB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Agency FB" panose="020B0503020202020204" pitchFamily="34" charset="0"/>
              </a:rPr>
              <a:t>Thank You!</a:t>
            </a:r>
            <a:endParaRPr lang="en-HU" b="1" i="1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90CCB47-C574-4DD7-8F11-6425D725B2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70" y="2326796"/>
            <a:ext cx="817589" cy="66498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74DBCF3-2D62-4023-8D75-D196075492E8}"/>
              </a:ext>
            </a:extLst>
          </p:cNvPr>
          <p:cNvSpPr txBox="1"/>
          <p:nvPr/>
        </p:nvSpPr>
        <p:spPr>
          <a:xfrm>
            <a:off x="6518255" y="2341301"/>
            <a:ext cx="1978427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108"/>
                </a:solidFill>
                <a:latin typeface="Agency FB" panose="020B0503020202020204" pitchFamily="34" charset="0"/>
              </a:rPr>
              <a:t>@</a:t>
            </a:r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0098E1-441F-4A78-AAE9-8E7FFFC4D27A}"/>
              </a:ext>
            </a:extLst>
          </p:cNvPr>
          <p:cNvSpPr txBox="1"/>
          <p:nvPr/>
        </p:nvSpPr>
        <p:spPr>
          <a:xfrm>
            <a:off x="6470572" y="4480843"/>
            <a:ext cx="4859022" cy="50276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rgbClr val="FFF108"/>
                </a:solidFill>
                <a:latin typeface="Agency FB" panose="020B0503020202020204" pitchFamily="34" charset="0"/>
              </a:rPr>
              <a:t>https://www.linkedin.com/in/oresztesz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0B3CFAD-3D47-4604-886C-4C0A58204E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69" y="4409973"/>
            <a:ext cx="722224" cy="72222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8DEFE9-6BEA-4E40-9D76-A234A1FF6C87}"/>
              </a:ext>
            </a:extLst>
          </p:cNvPr>
          <p:cNvSpPr txBox="1"/>
          <p:nvPr/>
        </p:nvSpPr>
        <p:spPr>
          <a:xfrm>
            <a:off x="6518255" y="3385794"/>
            <a:ext cx="1739579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FFF108"/>
                </a:solidFill>
                <a:latin typeface="Agency FB" panose="020B0503020202020204" pitchFamily="34" charset="0"/>
              </a:rPr>
              <a:t>gitaroktato</a:t>
            </a:r>
            <a:endParaRPr lang="en-US" sz="3200" b="1" dirty="0">
              <a:solidFill>
                <a:srgbClr val="FFF108"/>
              </a:solidFill>
              <a:latin typeface="Agency FB" panose="020B0503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C22C554-1DC8-4B5F-8EFF-FA875C8E31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22" y="3158133"/>
            <a:ext cx="1085487" cy="10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99</Words>
  <Application>Microsoft Office PowerPoint</Application>
  <PresentationFormat>Widescreen</PresentationFormat>
  <Paragraphs>44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Oresztesz Margaritisz</dc:creator>
  <cp:lastModifiedBy>Oresztesz Margaritisz</cp:lastModifiedBy>
  <cp:revision>31</cp:revision>
  <dcterms:created xsi:type="dcterms:W3CDTF">2021-01-26T11:10:30Z</dcterms:created>
  <dcterms:modified xsi:type="dcterms:W3CDTF">2021-03-19T13:29:00Z</dcterms:modified>
</cp:coreProperties>
</file>