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theme/themeOverride1.xml" ContentType="application/vnd.openxmlformats-officedocument.themeOverr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theme/themeOverride2.xml" ContentType="application/vnd.openxmlformats-officedocument.themeOverr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theme/themeOverride3.xml" ContentType="application/vnd.openxmlformats-officedocument.themeOverride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6" r:id="rId3"/>
    <p:sldId id="378" r:id="rId4"/>
    <p:sldId id="381" r:id="rId5"/>
    <p:sldId id="377" r:id="rId6"/>
    <p:sldId id="380" r:id="rId7"/>
    <p:sldId id="379" r:id="rId8"/>
    <p:sldId id="373" r:id="rId9"/>
    <p:sldId id="374" r:id="rId10"/>
    <p:sldId id="375" r:id="rId11"/>
    <p:sldId id="370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00"/>
    <a:srgbClr val="F6630D"/>
    <a:srgbClr val="FFF108"/>
    <a:srgbClr val="425162"/>
    <a:srgbClr val="506370"/>
    <a:srgbClr val="305074"/>
    <a:srgbClr val="18224C"/>
    <a:srgbClr val="376889"/>
    <a:srgbClr val="D52631"/>
    <a:srgbClr val="FC4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6:33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0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160 208,'2'18,"1"0,1 0,0-1,2 0,0 1,13 25,-17-37,28 59,2-1,3-2,47 64,-144-241,30 65,-51-60,13 18,7 17,63 74,-1 0,1 1,-1-1,1 0,-1 1,1-1,0 0,-1 0,1 1,0-1,0 0,0 0,0 0,-1 1,1-1,0 0,1-1,-1 1,0 1,0 0,0-1,1 1,-1 0,0-1,0 1,1 0,-1 0,0-1,1 1,-1 0,0 0,1 0,-1-1,0 1,1 0,-1 0,0 0,1 0,-1 0,1 0,-1 0,0 0,1 0,2 0,-1 0,1 0,-1 1,0-1,1 1,-1 0,1-1,-1 1,0 0,3 2,84 66,-8-5,-63-54,-12-12,-7-9,-6-5,0 0,-1 0,-17-25,5 10,-6-8,-1 1,-39-41,18 23,66 75,26 20,33 32,-11 7,-88-103,0 0,2-2,1-1,1 0,1-1,-13-33,30 62,0 0,0 0,0 0,-1 0,1 0,0 0,0-1,0 1,0 0,0 0,0 0,0 0,0 0,-1-1,1 1,0 0,0 0,0 0,0-1,0 1,0 0,0 0,0 0,0 0,0-1,0 1,0 0,0 0,0 0,0 0,0-1,0 1,1 0,-1 0,0 0,0 0,0-1,0 1,0 0,0 0,0 0,0 0,1 0,-1 0,0-1,0 1,10 5,15 17,-23-20,35 35,-2 2,33 47,-23-28,-92-102,-6-4,-75-87,166 178,-2 2,-2 1,32 60,-39-71,-15-19,-29-32,-81-68,66 59,-40-40,50 42,0 0,21 22,3 3,13 13,50 48,65 67,-281-267,49 49,131 126,125 124,-50-51,-89-93,-1 0,-1 1,12 23,-9-14,26 50,-108-173,38 58,-93-120,181 218,8 33,-44-59,29 34,-51-69,-3-5,-5-13,-13-24,-2 9,-2 1,-50-54,18 23,-9-29,23 32,32 50,9 9,0 1,0 0,0 0,0 0,0 0,0 0,-1 0,1 0,0 0,0 0,0 0,0 0,0 0,0 0,0 0,0 0,0 0,0 0,0 0,-1 0,1 0,0 0,0 0,0 1,0-1,0 0,0 0,0 0,0 0,0 0,0 0,0 0,0 0,0 0,0 0,0 0,-1 0,1 0,0 0,0 0,0 1,0-1,0 0,0 0,0 0,0 0,0 0,0 0,0 0,0 0,0 0,0 0,0 0,0 1,0-1,0 0,0 0,0 0,1 0,-1 0,0 0,0 2,1 1,-1-1,1 0,0 0,0 0,0 0,0 0,3 3,99 149,-90-136,0 0,-1 1,19 41,-30-59,-1 1,1 0,0 0,-1-1,0 1,1 0,-1 0,0 0,0 0,0 3,-6 1,-7-10,-4-6,1-1,1-1,-18-16,-6-6,17 17,-11-8,-42-43,71 65,1-1,0 0,0 0,0 0,1 0,-1 0,1 0,0-1,0 1,0-1,-1-5,3 9,0 1,0 0,0 0,0-1,0 1,0 0,0 0,0-1,0 1,0 0,0-1,0 1,0 0,0 0,0-1,0 1,0 0,0-1,0 1,0 0,1 0,-1-1,0 1,0 0,0 0,0 0,1-1,-1 1,0 0,0 0,0 0,1 0,-1-1,0 1,0 0,1 0,-1 0,0 0,0 0,1 0,-1 0,0 0,1 0,-1-1,0 1,0 0,1 1,-1-1,0 0,1 0,-1 0,0 0,0 0,1 0,-1 0,0 0,0 0,1 0,-1 1,0-1,0 0,0 0,1 0,-1 1,0-1,0 0,0 0,1 0,-1 1,18 13,169 170,-180-176,20 20,-27-28,0 0,0 0,0 0,0 0,0 0,0 0,0 0,0 0,0 0,0 0,0-1,0 1,0 0,1 0,-1 0,0 0,0 0,0 0,0 0,0 0,0 0,0 0,0 0,0 0,0 0,0 0,0 0,1 0,-1 0,0 0,0 0,0 0,0 0,0 0,0 0,0 0,0 0,0 0,0 0,0 1,0-1,0 0,1 0,-13-20,-36-62,27 44,-1 1,-43-53,53 74,8 11,0 0,0 0,0 1,-1-1,-5-3,18 36,-4-17,74 162,-65-150,1 0,0-1,2 0,1-1,21 20,81 79,-116-117,0-1,0 1,0-1,0 1,1-1,6 3,-9-5,-1 1,1-1,-1 0,1 0,-1 0,1 1,-1-1,1 0,0 0,-1 0,1 0,-1 0,1 0,0 0,-1-1,1 1,-1 0,1 0,-1 0,1 0,0-1,0 0,-1 0,1 1,-1-1,1 0,-1 0,0 1,1-1,-1 0,0 0,0 0,1 0,-1 1,0-1,0 0,0 0,0 0,0 0,0 0,-1 1,1-2,-6-27,0 1,-2 1,-1-1,-2 2,-22-45,30 65,-27-66,21 45,-22-40,21 40,11 17,0 10,-1 0,1 0,0 0,-1 0,1 0,0 0,-1 1,1-1,0 0,-1 0,1 0,-1 1,1-1,0 0,-1 0,1 1,-1-1,1 1,-1-1,1 1,12 10,-1 1,0 0,-1 1,0 0,-1 1,0 0,8 19,-5-12,1 0,22 27,-31-43,0 1,0 0,0 0,-1 0,0 1,0-1,-1 1,4 9,-7-13,1-1,-1 1,1 0,-1 0,0 0,0 0,0 0,0-1,0 1,-1 0,1 0,-1 0,0-1,0 1,0 0,0-1,-1 1,1-1,-1 1,1-1,-1 0,0 1,0-1,-3 3,-53 45,46-38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328 472,'0'1,"0"-1,0 1,0-1,-1 1,1-1,0 1,0-1,0 1,0-1,0 1,0-1,-1 1,1-1,0 0,0 1,-1-1,1 1,0-1,-1 0,1 1,-1-1,1 0,0 1,-1-1,1 0,-1 0,1 1,0-1,-1 0,1 0,-1 0,1 1,-1-1,1 0,-1 0,1 0,-1 0,1 0,-1 0,1 0,-1 0,1 0,-1-1,1 1,-1 0,1 0,-1 0,1 0,-1-1,1 1,0 0,-1-1,0 1,-24-16,10 4,0-1,-21-26,33 34,5 4,10 6,18 14,52 54,-43-37,33 34,-239-232,37 38,151 152,31 53,-21-30,27 47,-56-93,-8-10,-7-14,-34-69,-24-51,70 133,4 6,10 9,16 19,-10-3,18 31,0 0,16 30,-140-265,24 45,53 112,1 0,-8-33,15 37,10 25,11 24,-6-6,0-1,2 0,0-1,2-1,29 31,-150-171,-10-7,111 122,1 0,-1 1,0-1,0 1,0-1,0 1,-5-3,7 5,1 0,0 0,0 0,-1 0,1 0,0 1,0-1,-1 0,1 0,0 0,0 0,-1 0,1 1,0-1,0 0,0 0,-1 0,1 1,0-1,0 0,0 0,0 1,-1-1,1 0,0 0,0 1,0-1,0 0,0 0,0 1,0-1,0 0,0 1,0-1,0 0,0 0,0 1,0-1,0 0,0 1,0-1,0 0,0 0,1 1,-1-1,0 1,4 21,-3-17,8 39,3-2,1 1,2-2,28 55,-12-28,-21-44,0 2,8 33,-44-101,-57-150,55 124,-5-20,46 97,7 11,0 2,-1 2,-1 1,-2 0,0 1,-2 0,-1 1,13 38,-25-64,0 1,-1-1,1 0,-1 1,1-1,-1 0,0 1,1-1,-1 1,0-1,0 0,0 1,0-1,0 1,-1 1,1-3,-1 0,0 0,1-1,-1 1,0 0,1 0,-1 0,1-1,-1 1,0 0,1-1,-1 1,1-1,-1 1,1 0,-1-1,1 1,-1-1,1 1,0-1,-1 0,-30-40,2-7,-2 2,-2 1,-47-50,125 159,-1 9,46 68,-81-128,0 0,11 27,-23-40,-8-8,-10-11,-82-98,4 4,97 111,0 0,0 0,0-1,1 1,-1 0,1-1,-1 1,-1-5,7 6,6 7,10 10,37 38,49 52,-3 1,-201-254,90 137,1 0,0-1,1 0,0-1,-5-16,27 43,3 5,-2 0,0 2,-1 0,-1 1,-2 1,0 0,11 29,-36-77,-21-36,1 3,16 28,3 6,1-1,1 0,1-1,-11-43,20 66,0-6,-1 1,1 0,1-1,-1 1,2-15,-1 22,0 0,0 0,0 1,0-1,0 0,1 0,-1 0,0 0,0 1,0-1,0 0,0 0,0 0,0 0,1 0,-1 1,0-1,0 0,0 0,0 0,1 0,-1 0,0 0,0 0,0 0,0 0,1 1,-1-1,0 0,0 0,0 0,1 0,-1 0,0 0,0 0,0 0,1-1,-1 1,0 0,0 0,0 0,0 0,1 0,-1 0,0 0,0 0,0 0,0 0,1-1,-1 1,0 0,0 0,0 0,0 0,0 0,0-1,1 1,-1 0,0 0,0 0,0-1,0 1,0 0,0 0,0-1,8 17,1 7,-2 1,0 0,-1 0,3 38,2 4,-5-34,3 56,-7-65,9 35,-9-49,-14-37,-23-41,-2-3,9 17,74 119,-34-43,1 2,18 40,-66-121,-61-163,80 183,14 33,0 0,0 0,0 0,0-1,1 1,0 0,0-1,1 1,-1-1,1 1,0-1,1 1,-1-1,1 1,0-1,1 1,-1 0,1-1,0 1,5-9,8-19,-4 7,-9 22,1 1,-1 0,1 0,0 1,0-1,0 1,1-1,-1 1,0 0,1 0,-1 0,1 1,0 0,0-1,0 1,-1 0,1 1,6-1,-4-1,-29 8,0 0,0 1,1 2,-32 16,53-24,0 0,0-1,1 1,-1 0,0 0,0 0,1 0,-1 0,0 0,1 0,-1 0,1 0,-1 0,1 0,0 0,-1 0,1 1,0-1,0 0,0 0,0 0,0 0,0 1,0-1,0 2,12 31,-5-18,9 28,-7-19,9 40,-16-52,1 0,0 0,1 0,0 0,1-1,0 1,1-1,0-1,1 1,1-1,-1 0,11 9,77 74,-105-107,1 0,0-1,1 0,-7-19,-7-9,-30-43,31 54,2-2,-21-45,85 137,11 27,59 119,-109-194,0-1,1 1,0-1,1 0,12 12,-20-22,0 0,0 0,0 0,0 0,0 0,0 0,1 0,-1 0,0 0,0 0,0 0,0 0,0 0,1 0,-1 0,0 0,0 0,0 0,0 0,0 0,1 0,-1 0,0 0,0 0,0 0,0 0,0 0,0 0,1 0,-1-1,0 1,0 0,0 0,0 0,0 0,0 0,0 0,0 0,1-1,-1 1,0 0,0 0,0 0,0 0,0 0,0-1,0 1,0 0,0 0,0 0,0 0,0 0,0-1,0 1,0 0,0 0,0 0,0 0,0 0,0-1,-1 1,1 0,0 0,0 0,0-14,0 12,-3-16,0 0,-1 0,0 0,-10-21,-7-31,8 24,-2 0,-1 0,-38-69,47 100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49 103,'-4'-4,"-2"-6,0-6,-3 0,-1-2,2-2,3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9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0 432,'3'3,"0"0,0 0,1 0,-1-1,1 1,-1-1,1 0,0 0,0 0,0 0,0-1,0 0,6 2,-7-3,1 0,-1 0,0-1,1 1,-1-1,0 1,1-1,-1 0,0 0,0-1,0 1,0-1,0 1,0-1,-1 0,1 0,4-4,10-11,0-1,-1-1,0-1,-2 0,-1-1,0 0,11-28,-18 37,-2 0,0 0,5-22,-9 34,0 0,0 0,0-1,0 1,0 0,0 0,0 0,1 0,-1 0,0 0,0-1,0 1,0 0,0 0,0 0,0 0,0 0,0 0,0-1,0 1,0 0,0 0,0 0,0 0,-1 0,1 0,0-1,0 1,0 0,0 0,0 0,0 0,0 0,0 0,0 0,0 0,0-1,-1 1,1 0,0 0,0 0,0 0,0 0,0 0,0 0,0 0,-1 0,1 0,0 0,0 0,0 0,-8 5,-7 11,-5 15,-2-2,-1 0,-36 34,109-147,-42 71,-6 10,0 1,0-1,0 0,-1 1,1-1,-1 0,0 0,0 0,0 0,0 0,0-5,-1 8,0 0,0-1,0 1,0 0,0 0,0-1,0 1,0 0,0 0,0-1,0 1,0 0,0 0,0 0,0-1,0 1,-1 0,1 0,0 0,0-1,0 1,0 0,0 0,-1 0,1 0,0 0,0-1,0 1,-1 0,1 0,0 0,0 0,0 0,-1 0,1 0,0 0,0 0,-1 0,1 0,-12 4,-9 13,21-16,-20 19,2 1,0 1,-19 32,36-52,4-7,18-25,-2-1,17-38,-34 64,1-1,0 0,1 1,4-6,-5 7,0 1,-1-1,1 0,-1 0,0 0,0 0,2-8,-4 12,0-1,1 0,-1 1,0-1,0 1,0-1,0 1,0-1,0 1,0-1,0 1,0-1,0 0,0 1,0-1,-1 1,1-1,0 1,0-1,0 1,-1-1,1 1,0-1,-1 1,1 0,0-1,-1 1,1-1,-1 1,0-1,0 1,0-1,-1 1,1 0,0 0,-1 0,1 0,0 0,-1 0,1 0,0 0,0 0,-3 1,-2 1,0 0,0 1,-1-1,-6 5,-10 10,15-12,1 1,-1-1,-10 5,18-10,0 0,0 0,-1 0,1 0,0 0,0 0,0 0,0 0,0 0,0 0,0 0,-1 0,1 1,0-1,0 0,0 0,0 0,0 0,0 0,-1 0,1 0,0 0,0 0,0 0,0 0,0-1,0 1,-1 0,1 0,0 0,0 0,0 0,0 0,0 0,0 0,0 0,-1 0,1 0,0 0,0-1,0 1,0 0,0 0,0 0,0 0,0 0,0 0,0 0,0-1,0 1,0 0,0 0,0 0,0 0,0 0,0-1,3-10,9-12,5-5,3 21,-4-5,-1-1,0 0,21-28,-32 37,-1 0,1 1,0-1,0 1,0 0,0 0,0 0,7-3,-10 6,0-1,0 1,0-1,0 1,1-1,-1 1,0 0,0-1,0 1,0 0,1 0,-1 0,0 0,0 0,0 0,1 0,-1 1,0-1,0 0,0 1,0-1,0 0,1 1,-1 0,0-1,0 1,0 0,0-1,-1 1,1 0,0 0,0 0,0 0,-1 0,1 0,0 0,-1 0,1 0,-1 0,1 0,0 1,2 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9.1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331 695,'0'-10,"0"0,0 0,-1 0,0 0,-1 1,0-1,0 1,-1-1,0 1,-1 0,0 0,0 0,-10-13,13 20,-16-23,17 25,-1-1,1 0,-1 0,1 0,-1 1,1-1,-1 0,1 0,0 0,0 0,-1 0,1 0,0 0,0 0,0 0,0 1,0-1,0 0,0 0,1 0,-1 0,0 0,0 0,1 0,0-1,0 1,1 1,-1-1,0 1,0-1,1 1,-1 0,1 0,-1-1,0 1,1 0,-1 0,0 0,1 1,-1-1,1 0,-1 1,2 0,24 7,-19-5,0 1,1 0,0-1,0-1,17 3,-25-4,-1-1,0 0,0 0,0 0,1 0,-1 0,0 0,0 0,0 0,1 0,-1 0,0 0,0 0,1 0,-1 0,0 0,0 0,0 0,1 0,-1 0,0 0,0-1,0 1,1 0,-1 0,0 0,0 0,0 0,1 0,-1-1,0 1,0 0,0 0,0 0,0-1,0 1,1 0,-1 0,0 0,0-1,0 1,0 0,0 0,0-1,-7-10,-14-9,-72-38,26 18,50 30,1-1,0-1,1 0,-26-27,41 39,0-1,-1 1,1 0,0 0,0 0,-1-1,1 1,0 0,0 0,-1-1,1 1,0 0,0 0,0-1,0 1,0 0,-1-1,1 1,0 0,0 0,0-1,0 1,0 0,0-1,0 1,0 0,0-1,0 1,0 0,0-1,0 1,0 0,1-1,-1 1,13 1,31 19,-26-12,180 67,-176-70,-18-8,-12-6,-24-20,-1 1,-1 2,-1 1,-1 2,-72-34,104 56,1-1,0 1,-1-1,1 0,0 0,-5-4,10 5,0 1,0 0,0-1,0 1,0 0,0 0,0 1,0-1,0 0,3 1,17 7,1 0,34 19,-14-7,-14-6,0 0,-1 2,0 2,24 19,-68-44,0 0,-18-6,0 0,-153-82,142 70,38 21,-23-13,28 16,1-1,-1 1,0 0,1 0,-1-1,1 1,-1-1,1 1,0-1,-1 0,1 1,-1-3,3 4,-1-1,0 1,1 0,-1 0,0 0,1-1,-1 1,1 0,-1 0,0 0,1 0,-1 0,0 0,1 0,-1 0,1 0,-1 0,0 0,1 0,-1 0,1 0,-1 0,0 0,1 0,-1 1,1-1,-1 0,1 1,17 4,-17-4,53 19,-1 3,85 51,-25-12,-110-60,22 9,-24-10,1-1,-1 1,0-1,1 0,-1 1,0-1,1 0,-1 0,0 0,1 0,-1 0,0 0,1 0,-1 0,2-1,-2 0,-1 1,0-1,0 0,0 1,0-1,0 0,0 1,0-1,0 0,0 1,0-1,0 1,0-1,0 0,-1 1,1-1,0 0,0 1,-1-1,1 1,0-1,-1 1,1-1,-1 0,-11-17,12 18,-36-44,-2 1,-67-58,12 26,48 40,43 34,-16-13,17 14,1-1,-1 1,0-1,0 1,1 0,-1-1,0 1,0-1,1 1,-1 0,0 0,0 0,0-1,0 1,0 0,1 0,-1 0,0 0,-2 1,3-1,0 1,0-1,0 1,-1-1,1 1,0 0,0-1,0 1,0-1,0 1,0-1,0 1,0-1,1 1,-1-1,0 1,0-1,0 1,1-1,-1 1,0-1,0 1,1-1,-1 1,1 0,10 16,-8-14,13 20,2 0,1-1,41 37,73 46,-105-85,1-5,-29-14,0-1,0 0,0 0,0 0,1 0,-1 0,0 0,0 0,0 0,0 0,0 0,1 1,-1-1,0 0,0 0,0 0,0 0,1 0,-1 0,0 0,0 0,0 0,0 0,0 0,1 0,-1-1,0 1,0 0,0 0,0 0,1 0,-1 0,0 0,0 0,0 0,0 0,0 0,0-1,0 1,1 0,-1 0,0 0,0 0,-11-13,-24-14,0 3,-2 0,-71-33,65 35,18 11,-31-10,-17-8,63 23,15 6,18 8,180 118,-158-97,-25-14,-16-11,1 0,1 0,-1-1,1 0,10 5,-19-14,-7-4,-293-228,291 229,43 38,-20-18,1 0,23 17,188 118,-193-125,-22-14,-21-15,-2-1,-29-18,-69-32,58 32,36 17,-1 1,1 1,-35-10,54 18,0 0,0-1,0 1,-1 0,1 0,0 0,0 0,0 0,-1 0,1 0,0 0,0 0,0 0,0 0,-1-1,1 1,0 0,0 0,-1 0,1 1,0-1,0 0,0 0,0 0,-1 0,1 0,0 0,0 0,0 0,-1 0,1 0,0 0,0 1,0-1,0 0,0 0,-1 0,1 0,0 0,0 1,0-1,0 0,0 0,0 0,0 1,0-1,-1 0,1 0,7 11,15 11,130 96,13 10,-165-126,-8-5,-10-4,-183-112,154 92,83 63,16 2,97 55,-180-123,-166-103,170 111,22 17,0 1,-1-1,0 1,-6-4,18 17,13 8,125 75,-53-36,-233-133,75 43,75 43,0 1,15 11,125 68,-131-80,-14-7,5 2,0 1,0-1,0-1,0 1,1-1,10 2,-19-8,-9-5,-11-8,-19-9,-55-27,-11-7,104 59,1 0,0 0,-1 0,1-1,-1 1,1 0,0 0,-1-1,1 1,-1 0,1 0,0-1,-1 1,1 0,0-1,0 1,-1-1,1 1,0 0,0-1,0 1,-1-1,1 1,0 0,0-1,0 1,0-1,0 0,11-4,21 5,-3 5,-1 1,1 2,45 19,-71-26,38 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2.7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565 541,'-2'-1,"0"1,1-1,-1 1,0-1,1 1,-1-1,1 0,-1 0,1 0,-1 0,1 0,0 0,-1 0,1 0,-2-3,-18-23,17 20,-5-4,0 0,0 0,-2 0,1 2,-1-1,0 1,-1 1,-19-11,-13-4,-2 2,0 2,-2 3,-51-12,45 11,49 15,0 0,1-1,-1 1,0-1,1 0,0 0,0 0,-5-5,8 7,1 1,-1 0,1-1,0 1,-1 0,1-1,0 1,-1-1,1 1,0-1,-1 1,1-1,0 1,0-1,0 1,0-1,-1 1,1-1,0 0,0 1,0-1,0 1,0-1,0 1,0-1,0 1,1-1,-1 0,1 0,-1 0,1 1,0-1,0 1,-1-1,1 1,0-1,0 1,0 0,-1-1,1 1,0 0,0 0,0 0,1 0,4-1,-1 1,1 0,-1 0,10 3,6 4,0 1,-1 1,-1 1,0 1,30 22,-2-2,-24-19,-23-12,0 0,-1 0,1 0,0 0,0 0,0 0,0 0,0 0,0-1,0 1,0 0,0 0,0 0,0 0,0 0,0 0,0 0,0 0,0 0,0 0,0 0,0 0,0 0,0-1,0 1,0 0,0 0,0 0,0 0,0 0,0 0,0 0,0 0,0 0,0 0,0 0,0 0,0 0,0 0,0-1,0 1,0 0,1 0,-1 0,0 0,0 0,0 0,0 0,0 0,0 0,0 0,0 0,0 0,0 0,0 0,0 0,0 0,0 0,1 0,-1 0,0 0,0 0,0 0,0 0,0 0,0 0,0 0,0 0,0 0,-10-12,-15-14,-2 1,-1 1,-1 2,-1 0,-61-32,46 27,93 71,20 7,49 38,-149-117,-1 2,-1 1,-52-29,132 90,-20-20,124 84,-131-86,1-1,0-1,1-1,25 10,-46-20,1-1,-1 0,1 1,0-1,-1 0,1 1,-1-1,1 0,0 0,-1 1,1-1,0 0,-1 0,1 0,0 0,-1 0,1 0,0 0,-1 0,1 0,0 0,-1-1,1 1,0 0,-1 0,1-1,0 1,0-1,-1 0,0 0,0 0,0 0,0 0,0 0,0 1,0-1,0 0,-1 0,1 0,0 0,0 0,-1 1,1-1,-1 0,0-1,-23-35,-111-143,129 172,-1 1,1-1,1 1,0-1,0 0,0-1,-6-14,11 23,0 0,0 0,0 0,0 0,0-1,0 1,0 0,0 0,0 0,0 0,0-1,0 1,0 0,0 0,0 0,0 0,0 0,0-1,0 1,0 0,0 0,0 0,0 0,0-1,0 1,0 0,0 0,0 0,1 0,-1 0,0 0,0-1,0 1,0 0,0 0,0 0,0 0,1 0,-1 0,0 0,0 0,0 0,0 0,0 0,1-1,9 5,13 12,-19-14,38 26,67 34,-105-61,-5-3,-11-8,-17-13,-184-123,187 131,20 15,15 12,86 79,-65-64,21 13,-38-31,-1 0,0 1,0 1,-1 0,17 22,-27-33,-1 0,0 0,1 1,-1-1,0 0,0 0,1 1,-1-1,0 0,0 1,0-1,1 1,-1-1,0 0,0 1,0-1,0 0,0 1,0-1,0 1,0-1,0 0,0 1,0-1,0 1,0-1,0 0,0 1,0-1,0 1,-1-1,1 0,0 1,0-1,-1 1,-14-1,-20-12,-122-74,287 184,-60-46,-119-83,-79-37,54 30,100 58,28 13,48 13,-48-24,75 45,-117-59,-5-3,0 0,0-1,1 0,-1 0,1 0,15 3,-24-7,1 0,0 0,0 0,0 0,0 0,0 0,0 0,-1-1,1 1,0 0,0 0,0 0,0 0,0 0,0 0,0-1,0 1,0 0,-1 0,1 0,0 0,0 0,0-1,0 1,0 0,0 0,0 0,0 0,0 0,0-1,0 1,0 0,0 0,0 0,0 0,1-1,-1 1,0 0,0 0,0 0,0 0,0 0,0 0,0-1,0 1,0 0,0 0,1 0,-1 0,0 0,0 0,0 0,0 0,0 0,1-1,-1 1,0 0,0 0,0 0,0 0,0 0,1 0,-1 0,0 0,0 0,0 0,0 0,1 0,-12-11,10 10,-17-16,-1 1,-26-17,19 15,147 81,-118-61,20 12,2-1,-1 0,53 16,-137-63,-23-12,72 39,0-1,1 0,0-1,0 0,-9-11,17 18,1-1,-1 1,0 1,0-1,0 0,0 0,0 1,0-1,0 1,0 0,-1-1,1 1,0 0,-4-1,4 2,0 0,0 0,1 0,-1 1,0-1,0 0,0 1,1-1,-1 1,0 0,1-1,-1 1,0 0,1 0,-1 0,1 0,0 0,-1 1,1-1,0 0,0 1,-2 1,-17 21,0 0,2 2,-24 42,42-68,0 0,0 0,0 0,-1 0,1 0,0 1,0-1,0 0,0 0,0 0,-1 0,1 1,0-1,0 0,0 0,0 0,0 1,0-1,0 0,0 0,0 1,0-1,0 0,0 0,0 0,0 1,0-1,0 0,0 0,0 0,0 1,0-1,0 0,0 0,0 0,1 1,-1-1,0 0,0 0,0 0,0 0,0 1,1-1,-1 0,0 0,0 0,0 0,0 0,1 0,-1 1,14-6,16-13,-3-5,27-31,-47 46,-91 69,98-77,-13 15,0 0,0 0,0 0,0 0,0 0,0 0,1 0,-1 0,0 0,1 0,-1 1,1-1,-1 1,1-1,-1 1,1-1,-1 1,3 0,-4 2,0-1,0 1,0 0,0 0,0 0,-1-1,1 1,-1 0,1 0,-1-1,0 1,-1 2,0 1,-1 15,3-20,1 1,-1-1,0 1,0-1,0 0,0 1,1-1,-1 1,0-1,0 0,1 1,-1-1,0 0,1 1,-1-1,0 0,1 1,-1-1,0 0,1 0,-1 0,1 1,-1-1,1 0,1 0,0 0,0 0,1 0,-1 0,0-1,0 1,0-1,0 1,0-1,0 0,0 0,0 0,4-2,-1 0,1-1,-1 1,0-1,0 0,0-1,-1 1,1-1,-1 0,0 0,-1 0,1-1,-1 1,0-1,0 0,-1 0,1 0,1-9,-4 14,0 0,0-1,0 1,0 0,0 0,0-1,0 1,0 0,0-1,-1 1,1 0,0 0,-1 0,1-1,-1 1,0 0,1 0,-1 0,0 0,0 0,1 0,-1 0,0 0,0 0,0 1,0-1,0 0,0 1,0-1,-1 0,1 1,0-1,-2 0,-6-1,1 0,-1 0,0 1,-10 0,-6-2,-9-11,9 2,21 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57.6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2:08.8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2049 188,'0'-2,"-1"0,1 1,-1-1,1 0,-1 0,0 0,1 0,-1 1,0-1,0 0,-1 1,1-1,0 1,0-1,-1 1,1 0,-1-1,1 1,-1 0,1 0,-1 0,0 0,-3-1,-2-1,1 1,-1-1,-1 1,-12-2,0 2,1 1,-1 0,1 2,-1 0,-22 5,-95 26,98-21,-35 13,2 3,-96 50,82-36,13-7,-78 49,76-37,-43 29,54-29,-110 102,125-100,4-4,-64 80,44-36,-78 137,83-104,49-94,1 0,-10 41,7-23,-47 175,54-185,2 0,1 1,2 0,4 46,-1-1,-2 259,2-320,0 0,1 0,1-1,11 35,-7-30,-2 0,5 33,8 56,-11-73,-3-18,2-1,0 0,2-1,0 0,16 25,18 42,-14-21,48 80,62 55,-127-185,45 53,96 90,-132-138,33 29,2-4,1-1,106 60,-4-28,-45-24,-77-37,1-2,0-1,1-3,53 9,-43-8,-32-6,1-1,32 3,48 6,-65-8,45 3,263-8,-159-1,-165 0,0 0,0-2,17-4,-14 2,33-3,-6 7,-21 0,-1 0,33-7,110-25,-22 7,68-19,-170 33,-1-2,75-35,-34 8,116-63,-158 75,-2-2,41-40,-39 33,61-43,-67 53,-1 0,-2-3,52-60,-7 6,55-62,-109 120,-2-2,-2-1,20-36,40-102,-70 141,0 0,-2 0,-2-1,7-55,-7-114,-5 129,0 33,-1-1,-2 0,-9-51,-8 12,-3 1,-34-73,-80-133,43 97,-32-52,119 224,-31-51,-3 1,-65-76,79 110,-1 1,-44-32,48 41,0-1,1-1,1-1,1-1,-22-30,23 25,-1 2,-1 0,-2 2,0 0,-42-30,7 8,-78-63,-125-111,237 200,-1 1,0 1,-52-24,50 26,-124-55,137 64,-1 0,0 1,-17-2,-3-1,3 0,0 2,0 2,-1 0,1 3,-44 3,-10 13,41-7,-24 8,0 3,2 3,-66 32,79-32,-77 21,129-43,-27 10,1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0.6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426 1,'-5'0,"-1"0,0 1,0 0,1 0,-1 0,1 0,-1 1,1 0,0 1,-1-1,1 1,-5 3,3-1,1 1,0-1,0 1,0 0,1 1,-1-1,-6 14,-20 34,-37 91,-2 1,1-1,61-116,1 0,1 0,2 1,-2 42,4-3,3-44,-1-1,-4 27,0-12,2 0,3 76,2-40,-2-42,-1 1,2 0,7 49,-2-15,-5-51,0 0,5 28,4 16,-8-44,0-1,1 1,6 16,1 2,-1 0,-1 1,3 47,-6-52,1 0,11 31,5 25,-12-47,1-1,20 46,-13-46,2 0,2-1,1-1,1-1,3-1,56 57,-11-4,-56-70,-9-11,0 0,0 0,1 0,-1-1,2 0,-1 0,16 7,23 13,-23-10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5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 60,'0'-2,"0"-4,0-3,0-2,-3 1,-2 4,-4 3,0 0,0-2,0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5213 1797,'11'31,"-2"0,11 58,-17-69,5 57,-8-57,2-1,1 1,4 19,-1-14,-1-1,-2 1,1 32,-5 77,-1-48,3-28,-2 66,-2-105,-9 31,3-11,-72 246,7-106,28-71,-65 155,69-162,-47 97,6-51,63-115,-1-2,-1 0,-1-1,-29 27,-57 66,-5 5,72-84,10-10,-63 52,47-47,-62 63,93-86,-1-1,-1-1,1 0,-28 12,4-1,-154 83,141-77,0-3,-2-2,-67 19,117-42,-17 6,1 0,-1-2,0-1,-33 2,27-4,-40 9,13-2,-3 1,33-5,-43 3,-29 5,68-9,-48 4,-262-10,316 0,-1-2,-31-7,29 5,-45-3,12 3,1-3,-60-15,47 8,26 4,-51-20,34 10,4-1,1-2,-69-41,77 39,3-4,-5-3,13 14,1-1,1-1,0-3,-65-54,99 75,-113-105,-116-138,8-36,188 229,1-1,3-2,3-1,-29-75,34 70,-34-90,46 111,2 13,2-1,2 0,-7-48,-3-19,5 34,1 9,7 35,0 0,-1-25,3 23,-9-38,6 37,-4-37,8-187,2 124,0 99,1 0,8-34,-4 30,1-32,13-76,-15 112,7-24,-8 32,0 0,2-20,4-29,25-91,-31 139,18-57,57-127,-23 71,-16 33,-38 92</inkml:trace>
  <inkml:trace contextRef="#ctx0" brushRef="#br0" timeOffset="-1">2673 5,'27'0,"36"12,-46-8,0 0,18 0,-1-2,-3-1,-1 2,42 8,-10-1,-43-8,35 8,15 7,-37-10,51 19,90 44,14 1,-42-7,-17-16,15 5,-91-32,-12-5,46 26,-36-16</inkml:trace>
  <inkml:trace contextRef="#ctx0" brushRef="#br0" timeOffset="-39329.97">4767 881,'15'15</inkml:trace>
  <inkml:trace contextRef="#ctx0" brushRef="#br0" timeOffset="-39331.97">4794 908,'14'14</inkml:trace>
  <inkml:trace contextRef="#ctx0" brushRef="#br0" timeOffset="-39333.97">4821 936,'9'11,"-9"-10</inkml:trace>
  <inkml:trace contextRef="#ctx0" brushRef="#br0" timeOffset="-39335.97">4872 1008,'10'19</inkml:trace>
  <inkml:trace contextRef="#ctx0" brushRef="#br0" timeOffset="-39337.97">5186 1528,'15'23</inkml:trace>
  <inkml:trace contextRef="#ctx0" brushRef="#br0" timeOffset="-39339.97">5213 1572,'12'21,"29"65,-32-66,-5-9,0 1,-1-1,0 1,-1 0,1 19,-2-14,7 31,-3-25,-1 1,-1-1,-1 38,1 2,8 1,-7-46,4 33,-6 196,-4-128,0-92,-1 1,-2-1,-14 47,19-72,-20 55,-1 0,-58 103,27-59,30-54,2 1,-15 56,30-83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9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1,'0'2,"0"3,-3 2,0 0,-2 3,-1 2,-1-2,0 1,-3 5,0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2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146 1,'-2'0,"-4"2,-2 4,-8 7,-1 2</inkml:trace>
  <inkml:trace contextRef="#ctx0" brushRef="#br0" timeOffset="1">118 15,'0'2,"-3"2,0 1,-2 1,-1 1,1 2,-1 0,1 0,-2 1,-2 2,1 3,-1 1,-1 1,1 0,0-1,1-1,0 5,1-1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267 65,'-7'5,"0"0,2 0,-2 0,1 1,1-1,-5 11,-8 6,-85 116,24-31,60-88,33-43,-12 21,215-275,-207 268,1 0,-1 0,2 1,1 0,15-9,-23 15,-2 1,3-1,-1 1,0 0,-1 0,1 0,2 1,-2-1,0 1,0 0,1 0,1 0,-2 0,2 0,-2 1,2-1,-2 1,2 0,-1 0,1 0,5 1,4 2,1 0,-1 1,0 0,-1 1,-1 0,2 0,-2 1,0 0,21 12,7 6,58 42,3 16,109 113,-160-143,-171-166,74 73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1888 0,'-2'0,"0"0,1 0,-1 1,0-1,0 0,2 0,-1 1,-1-1,0 1,0-1,2 1,-1-1,-1 1,2-1,-2 1,0 0,2-1,-1 1,1 0,-2-1,2 1,-2 0,2 0,0-1,-2 1,2 0,0 0,0 0,-1 0,1 0,0-1,0 1,0 0,0 2,5 34,-5-33,19 131,-8-46,15 0,-16-58,6 40,-14-1,-28 131,1-52,-3 45,-5 123,33-251,3 25,-27 129,1-80,11 193,9-288,-22 73,-1 14,22-88,4 1,6 0,11 47,-6-49,-4-1,-4 57,-24 86,4-30,13-99,-17 128,0-74,5 130,-3 24,-166 471,159-649,-39 176,-12 40,24-114,13 2,7 284,-2-158,19-227,-7 20,-4 24,25-109,2-1,2 1,10 38,-5-42,-4-13,1 0,-3 1,1-1,0 0,0 8,-2-13,-2 0,2-1,0 1,0-1,-2 1,2-1,-2 1,2-1,-1 1,-1-1,0 1,2-1,-1 0,-1 0,0 1,0-1,-1 0,1 0,0 0,1 0,-3 0,2 0,1 0,-3-1,2 1,-1 0,1-1,-5 1,-49 7,-80 6,5-2,54-3,8-1,3 0,-86 20,-156 52,304-79,1 0,-1 0,-1 0,2 0,-1 0,1 0,-1 1,1-1,-1 1,1-1,-4 5,5-6,2 0,0 0,0 1,0-1,0 0,0 1,0-1,0 0,0 1,0-1,0 0,0 1,0-1,0 0,0 0,0 1,0-1,0 0,0 1,0-1,0 0,2 1,-2-1,0 0,0 0,0 1,1-1,-1 0,0 0,2 1,30 7,31 1,1 0,111 4,-145-12,1-1,1-1,-1 0,1-2,-2 0,1 0,55-13,-9 1,-42 9,0-1,-2-1,33-10,-57 16,-2-1,2 0,-2 0,0-1,0 1,0-1,-2 0,2 1,-2-2,1 1,-1 0,0-1,-1 1,1-1,-2 0,6-9,-5 3,-1-1,1-21,-3 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5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210 1,'-12'12,"2"1,0 1,0 0,2 0,-8 16,-9 14,-23 43,34-63</inkml:trace>
  <inkml:trace contextRef="#ctx0" brushRef="#br0" timeOffset="1">125 114,'-3'0,"0"2,-2 1,-1 3,-1 2,0 2,0 2,0 2,-1 0,1 0,-1 1,-1 2,1 1,-1-1,-6 19,0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08:44:11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9202 601,'7'-2,"80"-30,-65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2,-162-3</inkml:trace>
  <inkml:trace contextRef="#ctx0" brushRef="#br0" timeOffset="-1">8179 381,'30'1,"187"-12,-196 8,0 2,0 0,0 1,0 2,0 0,0 1,26 7,-2 0,1-1,1-3,-1-1,67-3,-84-1,-1 2,38 7,25 3,-46-10,-6-2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9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131 1,'-1'0,"-1"0,1 1,0-1,-1 1,1-1,0 1,0 0,0 0,-1-1,1 1,0 0,0 0,0 0,0 0,0 0,1 0,-2 2,-13 21,13-21,-15 30,2 1,1 0,2 1,-16 71,22-72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6.5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109 138,'-2'13,"1"-12,1 1,0-1,-1 0,1 1,0-1,0 1,0-1,0 1,0-1,0 1,0-1,1 2,2 6,0 0,1-1,0 0,1 0,0 0,0 0,1-1,0 0,0 0,1 0,-1-1,9 6,15 10,56 30,-41-25,3-1,95 38,170 51,-282-106,2 0,-1-2,1-2,0-1,0-2,38-1,-30-1,-17 1,0-1,0-1,38-7,-44 5,-1 0,20 1,27-5,91-16,-96 5,-48 14,0 0,0 0,1 1,-1 0,15 0,36-4,-37 4,29-1,-27 4,0-2,35-7,39-3,-59 3,-16 4,42-14,28-10,6-2,-33 1,-47 19,1 1,0 1,0 1,28-5,-7 3,0-1,0-3,69-31,-92 34,37-26,-6 4,-7 9,53-19,31-15,-104 44,-21 10,-18 9,-110 59,35-16,24-12,-68 50,91-58,-94 49,61-37,-11 4,-25 15,84-43,0-2,-1-1,0-1,-60 16,30-11,37-11,0 0,0-1,-1-1,0 0,-25-1,27-2,-31 5,-19 0,-283-6,336-1,-30-5,-16-1,29 5,-45-7,-48-5,72 11,39 2,0 0,-30-5,-18-8,47 12,1 0,-1-2,1 0,0-1,0-1,1 0,-1-1,-24-16,-37-30,-27-19,-67-42,132 89,13 8,-1 2,-1 0,0 2,-50-18,-41-9,31 14,89 26,-1 0,0 0,0 0,0 0,0 0,0 0,0 0,0 0,0 0,0 1,0-1,0 0,0 0,0 0,0 0,0 0,0 0,0 0,0 0,0 0,0 0,0 0,0 1,0-1,0 0,0 0,0 0,0 0,0 0,0 0,0 0,0 0,0 0,0 0,0 0,0 0,0 1,0-1,0 0,-1 0,1 0,0 0,0 0,0 0,0 0,0 0,0 0,0 0,0 0,0 0,0 0,0 0,0 0,-1 0,1 0,0 0,0 0,0 0,0 0,0 0,0 0,0 0,0 0,0 0,8 10,12 9,13 1,1 0,40 15,-51-26,46 12,-7-4,-15 2,68 36,-82-38,20 8,91 29,-102-43,-1-1,60 7,-82-14,-1 1,30 10,22 6,-19-10,-22-4,0-1,60 3,-66-8,-2 0,-1-1,1 0,27-6,-31 4,0 1,-1 1,24 0,-23 2,-1-2,1 0,26-5,-23 2,0 2,0 0,36 1,-34 2,0-1,39-7,178-49,-194 47,-14 3,57-18,29-14,20-8,9 1,-140 43,8-1,6-2,0-1,0 0,0-2,22-11,-15 5,34-12,-34 16,39-22,-41 19,0 1,50-15,0 0,30-20,-71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7.5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175 7,'0'0,"0"-1,0 1,0 0,0 0,0-1,0 1,0 0,0 0,0 0,0-1,0 1,0 0,0 0,0 0,0-1,-1 1,1 0,0 0,0 0,0-1,0 1,0 0,0 0,0 0,-1 0,1-1,0 1,0 0,0 0,0 0,-1 0,1 0,0 0,0-1,0 1,-1 0,1 0,0 0,0 0,-1 0,-9 5,-6 12,-8 25,1 2,-19 52,38-86,-5 13,1 2,1-1,1 1,-4 49,5 103,5-152,-3 6,0-16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20.5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101 1030,'-1'3,"0"0,1 0,-1 0,-1 0,1 0,0 0,-2 3,-6 12,0 13,1 1,2 0,1 0,1 1,2 0,1 0,6 59,9-16,27 85,-11-45,-12-32,14 157,-21-158,-12-122,2 25,-2-1,-2-25,-13-41,132 530,-115-440,-3-8,-10-14,-12-24,4 1,1 0,-23-65,-11-83,4-37,32 91,3 16,8 77,-1-11,6 31,-2 0,0 0,-5-17,4 22,1 1,1-1,0 0,0 0,1 0,1 0,0 0,3-20,-2 23,1 1,-1-1,0 0,-1 0,0 0,0 0,-4-17,3 15,0 0,1 0,0 0,1 0,0 0,0-1,5-15,29-75,-24 73,10-18,2 1,42-63,-57 97,91-144,-28 56,-13 19,-84 121,1 0,-2-1,-46 51,69-86,2-5,6-11,10-16,41-80,55-91,-86 167,1 1,41-37,-60 62,1-1,-1-1,10-16,-11 15,1 1,0 0,7-7,17-14,-72 68,14-7,2 2,2 0,-30 56,-5 7,26-44,-41 91,58-106,3 1,1 0,2 1,-8 58,15-36,3-46,-1 0,0 0,-5 21,3-20,1 0,-1 35,3-32,-6 38,1-21,2 1,1-1,4 43,0-4,-1-60,6 31,-4-30,1 30,-3-19,1 1,6 30,32 192,-27-186,19 109,-15-18,-13-134,0 1,2-1,10 27,-7-22,8 41,-12-45,2 0,11 30,6 17,-17-45,1-1,2 0,0 0,1-1,1 0,1-1,32 39,-45-60,37 44,2-2,57 50,-62-66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59.3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134 1,'-1'0,"0"1,0-1,0 0,0 1,0-1,0 1,0 0,0-1,0 1,0 0,0 0,1-1,-1 1,0 0,0 0,1 0,-1 0,1 0,-1 0,1 0,-1 0,1 0,0 0,-1 0,1 0,0 0,0 3,-5 34,5-34,-3 21,-6 28,4-31,2 0,-2 25,-6 54,6-69,-2 46,8-23,0-27,-1 1,-1-1,-8 44,4-42,1-1,0 38,0-5,-6-5,6-42,1 0,-1 17,1 268,5-154,-3-136,0 0,0 1,-3 9,-2 8,6-27,-1 1,1-1,0 0,0 0,0 1,0-1,0 0,0 0,0 1,0-1,1 0,-1 0,0 1,1-1,-1 0,1 0,-1 0,2 2,-1-3,0 1,-1 0,1-1,0 0,0 1,0-1,-1 1,1-1,0 0,0 0,0 1,0-1,0 0,0 0,0 0,0 0,0 0,0 0,1 0,6-2,0-1,0 1,-1-1,13-7,-2 3,61-25,51-16,185-58,-46 12,-162 64,36-12,-26 7,2-1,-96 27,0 1,1 2,31-6,-54 12,1 0,-1 0,0 0,0-1,0 1,0 0,0 0,0-1,0 1,0 0,0-1,0 1,0-1,0 0,0 1,0-1,0 0,0 1,0-1,-1 0,1 0,0 0,-1 0,2-1,-2 1,0 0,0-1,0 1,0-1,0 1,0 0,0-1,0 1,-1 0,1-1,-1 1,1 0,-1 0,1-1,-1 1,-1-2,-5-6,0 0,0 0,-15-13,18 19,-13-14,0-1,-26-38,37 49,0 0,-1 0,0 1,0 0,-15-9,-13-12,-60-43,83 60,1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0.2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25 153,'0'-3,"-1"0,1 0,-1-1,0 1,-1 0,-2-5,-4-15,7 20,-5-46,6 47,0-1,-1 0,2 0,-1 0,0 0,0 1,1-1,0 0,0 0,-1 1,1-1,1 1,-1-1,2-3,-2 5,1 0,-1 1,0-1,0 0,1 1,-1-1,0 1,1-1,-1 1,0 0,1 0,-1-1,1 1,-1 0,0 0,1 0,-1 1,1-1,-1 0,0 0,1 1,-1-1,0 1,1-1,-1 1,0 0,0-1,0 1,3 2,32 25,72 59,-97-77,1-1,20 12,-19-14,-1 1,20 17,58 71,-79-86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1.7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1100,'-73'236,"45"-174,19-46,-11 32,34-78,-10 24,-1 0,0 0,0 0,-1 0,0-1,0 1,0-1,0-8,-26 71,-25 96,-7 18,35-109,-22 99,2-3,35-136,1 0,2 0,-4 43,8 68,2-51,-4-52,2 0,2 0,10 51,15 66,-3 12,-15-87,6 26,-7-50,4 15,-5-26,7 44,-7-29,-2-20,0-1,2 0,2-1,16 38,-10-35,-1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2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6.8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238 1,'-1'0,"0"0,0 1,0-1,0 1,0-1,0 1,0-1,0 1,0 0,0-1,0 1,1 0,-1 0,0 0,0 0,1 0,-1-1,1 1,-1 0,0 2,-10 24,9-24,-105 351,47-166,52-162,-21 42,28-67,1 0,0-1,0 1,-1-1,1 1,0-1,0 1,-1 0,1-1,0 1,0 0,0-1,0 1,0-1,0 1,0 0,0-1,1 1,-1 0,0-1,0 1,0-1,1 1,-1 0,0-1,0 1,1-1,0 2,0-1,1 0,-1-1,0 1,1 0,-1 0,1-1,-1 1,1-1,0 1,-1-1,3 0,9 1,-1 0,20-3,-21 1,300-1,-216 2,-64 2,0 2,-1 0,41 13,-46-11,-2 0,0 0,0 2,-1 1,0 0,0 2,29 19,-25-14,36 17,-37-20,-1 0,24 18,55 45,165 129,-168-108,-7-5,19 3,6-1,23 21,71 51,-38 2,-132-123,-20-21,-2 2,32 54,-5-7,-24-38,-2 1,17 41,-10-19,3-2,55 76,-84-128,25 32,-2 1,21 44,18 33,6 14,-40-49,-22-52,22 44,122 240,19 9,-163-305,-1 1,-1-1,0 1,-2 0,5 21,7 26,-11-47,-1 1,0 0,-2 0,1 23,-4 73,-2-40,5-47,0-1,7 30,-4-29,2 52,-8 441,0-491,-3-1,0 1,-12 40,5-20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8.0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2965,'1'-4,"1"0,-1 0,1 0,0 0,0 1,0-1,1 1,3-5,2-3,8-14,82-134,-76 120,-3 0,18-53,9-49,-34 105,-1-1,7-53,2-25,-11 70,-1-2,1-75,-7 96,0-1,6-27,-3 26,2-48,5-41,-7 78,1-41,-5 55,10-46,-6 45,2-40,-6 29,12-67,11-46,-19 114,-1 1,-2-1,-4-60,1 26,-1 45,0 1,-6-25,3 23,-1-39,5 40,-1 0,-1 0,-6-26,-3-11,8 36,-12-41,6 32,-7-41,5 12,11 63,-1-5,1 0,0 0,-1 0,2 0,-1 0,1-1,0 1,0 0,1 0,1-7,3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2.7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3577 7474,'15'-17,"0"-2,-1 1,19-38,15-18,33-35,-65 84,19-42,-15 26,65-136,-76 152,-1 0,-1 0,6-38,-7 29,13-39,12-14,-16 52,-2-1,-2 0,9-52,27-147,-21 139,6-27,7-35,-30 118,15-42,-13 47,13-66,-12 41,-7 42,-1 0,2-28,6-42,-7 58,1-40,-5-361,-2 204,0 212,-1-1,0 1,-4-15,1 12,-1-30,3 24,-8-35,0 1,-11-58,-2 19,-28-79,12 49,8 30,-87-183,98 235,-6-14,-2 1,-43-62,-94-131,82 123,-64-76,63 92,83 110,-93-120,-32-7,54 60,-119-112,43 19,-104-149,153 181,71 96,-36-34,-9-8,47 47,-2 2,-63-45,71 55,-29-17,-67-35,12 9,-95-50,99 56,73 36,0 0,-29-28,24 20,-16-15,22 18,-2 1,-51-31,-44-6,-10-6,86 41,-2 1,0 3,-1 2,-54-11,7 4,-58-15,69 16,84 24,0-1,0 0,0 1,0 0,-1 0,1 0,0 0,0 0,0 1,-1 0,1-1,0 1,0 0,0 0,0 1,0-1,1 1,-1-1,0 1,1 0,-1 0,1 0,-1 0,1 1,0-1,0 1,0-1,0 1,-2 4,-4 9,0 0,1 1,1-1,-5 23,1-6,-47 170,53-183,1 0,1 1,1 35,1-34,0 0,-8 43,5-52,1 3,-2-1,0 0,-1 0,-11 24,16-39,1 0,-1 0,0 0,0-1,0 1,0 0,0 0,0 0,0 0,0 0,0 0,0 0,0 0,0 0,0-1,0 1,0 0,0 0,0 0,0 0,0 0,0 0,0 0,-1 0,1 0,0 0,0-1,0 1,0 0,0 0,0 0,0 0,0 0,0 0,0 0,0 0,0 0,0 0,-1 0,1 0,0 0,0 0,0 0,0 0,0 0,0 0,0 0,0 0,0 0,-1 0,1 0,0 0,0 0,0 0,0 0,0 0,0 0,0 0,0 0,0 0,-1 0,1 0,0 0,0 0,0 0,0 0,0 0,-1-10,0-10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5.2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167 328,'5'-178,"-11"227,-23 85,3-17,2-3,-14 101,37-188,0-16,1-27,1-18,1 1,1-1,1 1,10-34,0 18,52-175,-52 176,-10 32,0-1,2 1,0 0,14-26,-29 101,-9 34,-64 336,75-402,5-23,3-17,20-80,33-92,-3 15,-19 67,7-28,-39 129,1-3,0 1,0 0,0-1,0 1,1 0,0-1,4-5,-5 10,-1 7,-3 8,-114 530,87-360,27-161,3-18,-1 0,1 0,-1 0,0 0,-1 0,0 0,0 0,0-1,0 1,-6 8,8-14,0 0,0 0,-1 0,1 0,0 0,0 0,0 0,-1 0,1 0,0 0,0 0,-1 0,1 0,0 0,0 0,0 0,-1 0,1 0,0-1,0 1,0 0,-1 0,1 0,0 0,0-1,0 1,0 0,-1 0,1 0,0 0,0-1,0 1,0 0,0 0,0 0,0-1,0 1,0 0,-1 0,1-1,0 1,0 0,0 0,0-1,0 1,1 0,-1 0,0 0,0-1,0 1,0 0,-2-16,1-22,1 0,3 0,1 0,17-74,1 33,41-96,-4 6,-26 67,-32 99,-3 7,-6 19,-12 32,-72 307,47-178,-8 4,53-187,-1 1,1 0,-1-1,1 1,-1-1,0 1,1 0,-1-1,0 0,0 1,-2 1,3-2,-1-1,1 0,0 0,-1 0,1 0,0 0,0 0,-1 0,1 0,0 0,0 0,-1 0,1 0,0 0,-1 0,1 0,0 0,0 0,-1 0,1 0,0 0,0 0,-1-1,1 1,0 0,0 0,-1 0,1 0,0-1,0 1,0 0,-1 0,1-1,0 1,0 0,0 0,0-1,-1 1,0-4,-1 0,0 1,1-1,0 0,0 0,0 0,-1-7,0-186,3 104,1 63,1 0,8-34,-4 26,40-149,-26 114,5-14,-46 126,-133 435,146-449,1-11,6-13,0-1,0 0,0 0,0 0,0 0,0 0,0 0,0 0,-1 0,1 0,0 0,0 0,0 0,0 0,0 0,0 0,0 0,0-1,-1 1,1 0,0 0,0 0,0 0,0 0,0 0,0 0,0 0,0 0,0 0,0 0,0 0,-1 0,1-1,0 1,0 0,0 0,0 0,0 0,0 0,0 0,0 0,0 0,0-1,0 1,0 0,0 0,0 0,0 0,0 0,0 0,0 0,0 0,0-1,0 1,0 0,0 0,1-31,13-66,31-113,-22 116,29-86,-46 168,-3 21,-3 21,-11 46,-22 85,16-90,-56 242,63-253,12-96,2-1,1 1,2 0,21-65,66-137,-52 139,-13 33,-28 66,0 8,-3 8,-83 351,49-220,-28 178,73-362,29-71,-1 3,-34 95,22-76,68-153,-71 192,-3-1,-1 0,-3-1,10-54,-62 212,-90 457,126-559,-9 43,-1-1,-2 0,-23 54,3-45,20-37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7.8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156 808,'0'0,"0"-1,-1 0,1 1,0-1,0 0,0 1,0-1,-1 1,1-1,0 0,-1 1,1-1,0 1,-1-1,1 1,-1-1,1 1,-1 0,1-1,-1 1,1-1,-1 1,1 0,-1-1,0 1,1 0,-1 0,1 0,-1-1,0 1,1 0,-1 0,0 0,1 0,-2 0,-30 2,13 0,19-2,0 0,-1 0,1 0,-1 0,1 0,-1 0,1 0,0-1,-1 1,1 0,-1 0,1 0,0-1,-1 1,1 0,-1 0,1-1,0 1,0 0,-1-1,1 1,0 0,-1-1,1 1,0 0,0-1,0 1,-1-1,1 1,0-1,5-14,20-13,-23 26,18-17,-12 12,-1 0,0 0,0-1,0 0,8-14,-14 14,-9 10,-10 11,2 2,0 0,1 1,1 1,0 0,-22 38,68-85,-30 27,22-25,0-2,34-59,-57 88,-1 0,1 0,-1 0,1 0,-1 0,0 1,1-1,-1 0,0 0,0 0,0 0,1 0,-1 0,0 0,0 0,0 0,-1 0,1 0,0 0,0 0,-1-2,0 3,1-1,-1 1,1-1,-1 1,0-1,1 1,-1-1,0 1,0 0,1-1,-1 1,0 0,0 0,1-1,-1 1,0 0,0 0,0 0,1 0,-2 0,-3 1,1-1,-1 1,1 0,0 0,0 0,-1 0,1 1,-5 2,2 1,0-1,0 1,0 0,1 1,0 0,0 0,0 0,1 1,0 0,0 0,-5 9,10-8,7-10,9-12,-9 7,21-30,-26 35,0 0,-1 0,0 0,0 0,1-1,-1 1,-1 0,1-1,0 1,0-1,-1 1,0-1,1-4,-1 7,-1 0,1-1,0 1,0 0,-1-1,1 1,0 0,0 0,-1-1,1 1,0 0,-1 0,1-1,0 1,-1 0,1 0,-1 0,1 0,0 0,-1 0,1-1,0 1,-1 0,1 0,-1 0,1 0,0 0,-1 1,1-1,-1 0,1 0,0 0,-1 0,1 0,-1 0,1 1,0-1,-1 0,1 0,-1 1,-15 7,7-1,-1 0,2 0,-17 17,-14 13,85-88,-29 30,-14 16,0 0,1 0,-1 1,1 0,1 0,-1 0,9-6,-18 32,-7 9,9-25,1-1,0 1,0 0,0 0,0 0,1 0,-1 10,2-16,0 1,0-1,0 1,0-1,0 1,0-1,0 1,1-1,-1 0,0 1,0-1,0 1,0-1,0 0,1 1,-1-1,0 1,0-1,1 0,-1 1,0-1,1 0,-1 1,0-1,1 0,-1 0,0 1,1-1,-1 0,1 0,-1 0,0 0,1 1,-1-1,1 0,-1 0,1 0,-1 0,1 0,-1 0,0 0,1 0,-1 0,1 0,-1 0,1-1,-1 1,0 0,1 0,-1 0,1 0,-1-1,0 1,1 0,0-1,24-17,-22 16,18-15,-1-2,-1 0,0-2,-2 0,23-35,-36 49,-1 0,0 0,0-1,-1 1,0 0,0-1,-1 0,0 1,1-10,-2 17,0 0,-1 0,1 0,0 0,0 0,0 0,0 0,0 0,0 0,0-1,0 1,0 0,0 0,0 0,0 0,0 0,0 0,0 0,0 0,-1 0,1 0,0 0,0 0,0 0,0 0,0 0,0 0,0 0,0 0,0 0,-1 0,1 0,0 0,0 0,0 0,0 0,0 0,0 0,0 0,0 0,0 0,0 0,-1 0,1 0,0 0,0 0,0 0,0 0,0 0,0 0,0 1,0-1,0 0,0 0,0 0,0 0,0 0,0 0,0 0,0 0,0 0,0 0,0 0,0 1,0-1,0 0,0 0,0 0,-10 11,-9 13,-91 128,107-150,5-11,8-12,16-22,40-51,-65 92,0 1,1-1,-1 1,0-1,1 1,-1 0,1 0,-1-1,1 1,2-1,-3 6,-7 10,-43 53,37-52,1 0,0 1,1 0,-13 28,22-38,3-6,9-10,13-18,2-4,-1-1,-2-1,27-52,-39 62,-1 2,0 1,2 0,0 0,16-19,-28 39,0 1,0 0,0 0,0-1,0 1,0 0,0 0,0 0,1-1,-1 1,0 0,0 0,0 0,0-1,0 1,1 0,-1 0,0 0,0-1,0 1,1 0,-1 0,0 0,0 0,1 0,-1 0,0 0,0 0,0 0,1-1,-1 1,0 0,0 0,1 0,-1 0,0 0,0 0,1 1,-1-1,-3 11,-9 19,-104 190,89-181,27-39,0 0,0 0,0 0,0 1,0-1,0 0,0 0,0 0,0 1,-1-1,1 0,0 0,0 0,0 0,0 1,0-1,0 0,0 0,-1 0,1 0,0 0,0 0,0 1,0-1,-1 0,1 0,0 0,0 0,0 0,-1 0,1 0,0 0,0 0,0 0,-1 0,1 0,0 0,0 0,0 0,-1 0,1 0,0 0,0 0,-1 0,9-23,12-22,1-4,2 1,39-60,13-10,-74 117,-1 0,0 0,1 0,-1 1,1-1,-1 0,1 0,-1 1,1-1,-1 0,1 1,0-1,-1 1,1-1,0 1,0-1,-1 1,1-1,0 1,0 0,0-1,0 1,-1 0,1 0,0-1,0 1,0 0,0 0,1 0,-1 1,0 0,0 0,-1 0,1 0,-1 1,1-1,-1 0,1 0,-1 0,0 0,1 1,-1-1,0 0,0 0,0 0,0 1,0-1,0 0,0 0,0 1,-1 1,-2 9,1 0,-2 0,0 0,0 0,-11 19,15-31,0 0,0 0,0 0,0 0,0 0,0 0,0 0,0 0,0 0,0 0,0 0,0 0,0 0,0 1,0-1,0 0,0 0,0 0,0 0,0 0,-1 0,1 0,0 0,0 0,0 0,0 0,0 0,0 0,0 0,0 0,0 0,0 0,0 0,0 0,-1 0,1 0,0 0,0 0,0 0,0 0,0 0,0 0,0 0,0 0,0 0,0 0,0 0,0 0,-1 0,1 0,0-1,0 1,0 0,0 0,0 0,0 0,0 0,0 0,0 0,0 0,0 0,0 0,0 0,0 0,0-1,0 1,0 0,0 0,0 0,-2-11,0-12,4-1,1 1,2-1,0 1,1 1,10-24,-13 37,1-3,0 0,1 1,0 0,9-15,-14 26,1 0,-1-1,0 1,0-1,1 1,-1 0,0-1,0 1,1-1,-1 1,0 0,1 0,-1-1,1 1,-1 0,0 0,1-1,-1 1,1 0,-1 0,1 0,-1 0,1-1,-1 1,1 0,-1 0,0 0,1 0,-1 0,1 0,0 1,0-1,-1 1,1-1,0 1,-1 0,1-1,-1 1,1 0,-1 0,0 0,1-1,-1 1,1 0,-1 0,0 1,4 34,-5-18,-2 1,0-1,-1 0,-1-1,-1 1,-10 20,-55 101,56-111,-82 121,76-119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9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325 127,'-3'0,"0"-1,0 1,-1-1,1 0,0 0,0 0,0 0,0-1,0 1,-4-4,-28-22,21 17,-15-17,28 25,-1 0,1 0,-1 1,1-1,0 0,0 0,0 0,0-1,0 1,1 0,-1 0,1 0,-1-1,1-3,0 5,0 1,0-1,0 0,0 1,1-1,-1 0,0 1,1-1,-1 1,0-1,1 0,-1 1,1-1,-1 1,1-1,-1 1,1 0,-1-1,1 1,-1-1,1 1,0 0,-1 0,1-1,0 1,-1 0,1 0,0 0,-1 0,1-1,0 1,-1 0,1 0,0 0,0 1,-1-1,1 0,0 0,-1 0,1 0,0 1,31 9,-31-10,35 16,-1 2,-1 2,0 1,-2 1,0 2,48 47,-78-70,0 1,-1 0,1-1,-1 1,0 0,1-1,-1 1,0 0,0 0,0 0,0 0,0 0,-1 0,1 1,-1-1,1 0,-1 0,0 0,0 1,0-1,0 0,0 0,-1 4,0-2,-1-1,1 0,-1 0,0 0,0 0,0 0,0 0,-1-1,1 1,-1-1,0 1,1-1,-1 0,-4 2,-38 26,13-8,-47 23,58-37,21-8,-1 0,0 1,0-1,0 0,0 0,0 0,1 0,-1 0,0 1,0-2,0 1,0 0,0 0,1 0,-1 0,0 0,0-1,0 1,0 0,1-1,-2 0,4-1,0 0,1 1,-1-1,1 0,-1 1,1 0,0 0,4-2,-6 3,38-13,-27 9,1 0,-1 0,0-1,21-12,-33 17,1-1,-1 1,1 0,-1-1,1 1,-1 0,0-1,1 1,-1 0,1-1,-1 1,0-1,1 1,-1 0,0-1,1 1,-1-1,0 1,0-1,0 0,1 1,-1-1,0 1,0-1,0 1,0-2,0 2,-1-1,1 1,-1-1,1 1,0-1,-1 1,1 0,-1-1,0 1,1 0,-1-1,1 1,-1 0,1 0,-1-1,0 1,1 0,-2 0,-2-1,0 0,-1 1,1 0,0-1,-8 2,-12 5,10-3,1 0,0-1,-1-1,-16 1,25-3,1 1,-1-1,0 0,0 0,0 0,0-1,1 0,-1 0,1 0,-1-1,1 1,0-1,0 0,0 0,-4-5,-79-69,-13-14,77 69,0-1,19 18,8 8,35 26,-18-14,-1 0,-1 1,-1 1,18 22,-36-39,0 0,0 0,0 0,0 0,0 0,0 0,0 0,0 0,0 0,0 0,0 0,-1 0,1 0,0 0,0 0,0 1,0-1,0 0,0 0,0 0,0 0,0 0,0 0,0 0,0 0,0 0,0 0,0 1,0-1,0 0,0 0,0 0,0 0,0 0,0 0,0 0,0 0,0 0,0 1,0-1,0 0,0 0,0 0,0 0,0 0,0 0,1 0,-1 0,0 0,0 0,0 0,0 0,0 0,0 1,0-1,0 0,0 0,-11-6,-16-11,-80-66,86 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0.5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52,'-11'-1,"-1"0,1-2,0 1,0-1,0-1,1 0,-13-6,8 4,0 0,-17-4,32 9,0 1,0 0,-1 0,1 0,0 0,-1 0,1-1,0 1,0 0,-1 0,1 0,0 0,-1 0,1 0,0 0,-1 0,1 0,0 0,-1 0,1 0,0 0,-1 1,1-1,0 0,0 0,-1 0,1 0,0 0,0 1,-1-1,1 0,0 0,0 1,-1-1,1 0,0 0,0 1,5 11,20 14,-24-24,1-1,1 3,0-1,1 1,0-1,-1 0,1 0,1 0,-1-1,0 1,0-1,8 3,-11-6,-1 1,0 0,0 0,1 0,-1-1,0 1,0 0,1-1,-1 1,0 0,0-1,0 1,1 0,-1-1,0 1,0 0,0-1,0 1,0 0,0-1,0 1,0-1,0 1,0 0,0-1,0 1,0 0,0-1,0 1,0-1,-1 1,1-1,-1-11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2.0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3462 426,'-88'-100,"67"82,-1 0,-1 1,-1 2,0 0,-43-17,-18-13,23 10,-1 3,-72-26,105 49,-55-8,61 13,-27-3,0 4,-87 3,48 2,-475-2,549 1,0 0,0 1,0 1,-26 8,-63 28,58-20,-27 13,-83 49,35-16,24-18,-109 58,173-85,1 1,-48 42,-52 61,20 7,43-45,51-62,-17 28,20-27,-12 16,-62 98,67-91,-33 94,20-42,6-23,-33 142,59-195,1 0,1 46,2-46,-1 1,-7 43,-1-11,3 1,3-1,5 87,0-37,-2-105,-1 28,2 0,1 0,10 53,-6-58,3 13,17 44,12 21,34 81,-38-116,4-1,2-2,89 111,-96-134,-9-12,37 39,-15-23,57 72,-27-21,-64-84,1 0,1-1,0-1,0 0,1-1,1 0,-1-2,2 1,21 6,-36-14,42 16,77 19,-83-26,-25-7,0 1,18 1,21 3,76 22,-99-23,68 20,18-3,-57-14,-30-5,51 4,-59-8,0 2,22 5,-22-4,0 0,22 0,-20-5,0 0,41-9,19-2,-46 7,0-1,43-12,-19 3,78-27,-64 17,-7 5,4-1,92-40,9-2,-126 48,98-44,-79 38,-1-3,0-2,110-65,-65 25,-58 37,71-52,-7-6,-53 42,102-95,-135 107,47-68,18-51,-81 131,-2 0,0-1,13-40,-6 17,-7 15,-1 0,-2-1,0 1,2-33,-1 4,-3 25,3-61,-10-305,-1 381,0 1,-1-1,0 1,-11-30,7 28,2 0,0 0,-3-33,7 35,-2-1,0 0,-1 1,-10-30,-36-67,23 55,-9-31,-18-37,13 36,-26-48,53 117,-1 0,0 1,-2 1,-1 0,0 2,-1 0,-1 1,-1 0,-1 2,0 1,-1 1,-26-13,-177-97,154 88,54 28,-1 0,2-2,-27-18,30 18,0 1,-18-8,16 8,-25-17,12 7,-1 1,0 2,-33-14,4 7,33 14,-39-21,54 23,-8-3,0 0,-36-14,46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9.04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74 72,'-1'0,"0"0,0 1,0-1,0 1,0-1,0 1,0-1,0 1,0 0,0 0,1-1,-1 1,0 0,0 0,1 0,-1 0,0 0,1 0,-1 0,0 1,-10 26,10-25,-8 25,-9 57,13-57,-2 20,3 1,5 95,1-54,-2 215,0-292,1 0,1 0,0 0,1 0,0-1,1 1,1-1,8 18,8 7,31 45,13 20,23 58,-59-99,-17-35,0-1,2 0,18 26,-3-14,-1 1,-2 2,-3 1,34 77,-59-118,-8-8,-8-9,5 4,-22-21,1-2,3-1,0-1,-29-52,-13-22,41 66,23 30,0-1,2 0,0 0,1 0,-7-30,7 25,0 0,-2 0,-10-22,9 25,1-1,1-1,0 1,2-1,0-1,-3-41,5 39,-2 0,-9-27,-4-22,13 34,2-1,5-77,0 36,-2-458,3 518,1 17,4 12,2 15,-1 0,-1 0,9 40,-14-52,2 16,-1 0,-2 0,-1 0,-3 44,0-42,2 0,1 0,7 51,-3-49,-1 0,-1 44,0-1,1-47,1-1,1 0,14 37,-12-37,0 0,-1 0,4 36,-7-40,1 0,1 0,0 0,2-1,1 0,19 33,-3-3,80 141,-61-114,29 41,127 172,-172-256,2-1,51 46,-69-68,19 13,1 0,43 25,-38-30,0-2,1-1,1-2,54 13,14 6,-60-16,-30-10,0-2,1 0,0 0,33 4,28 2,-49-7,48 4,11-11,-58 0,0 1,0 2,45 6,-8 12,-22-5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9:39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1031 1149,'-5'0,"0"-1,0 0,0 0,0 0,0-1,0 1,0-1,1 0,-1-1,1 1,-1-1,1 0,-5-4,-8-8,-26-29,22 22,4 2,2-1,0 0,1 0,1-2,-19-46,16 35,-34-57,31 67,-1 0,-1 1,-29-23,-35-40,64 64,0 1,-2 1,-35-25,13 11,-47-50,63 55,-50-39,58 52,0 0,1-2,1 0,-29-36,47 52,-1 0,1 0,-1-1,1 1,0 0,0 0,0-1,0 1,0-1,0 1,1-1,-1 1,1-1,0 1,0-4,0 5,1-1,-1 1,1 0,-1-1,1 1,0 0,0-1,-1 1,1 0,0 0,0 0,0 0,0 0,1 0,-1 0,0 0,0 0,0 0,1 1,-1-1,1 1,-1-1,0 1,1-1,-1 1,1 0,2-1,12 0,-13 1,0 0,0 0,0-1,0 1,0-1,0 1,-1-1,1 0,5-2,-8 2,0 1,1 0,-1-1,0 1,0 0,1-1,-1 1,0-1,0 1,0 0,0-1,0 1,1-1,-1 1,0-1,0 1,0 0,0-1,0 1,0-1,0 1,-1-1,1 1,0 0,0-1,0 1,0-1,0 1,-1 0,1-1,0 1,0 0,-1-1,1 1,0 0,-1-1,1 1,0 0,-1-1,1 1,0 1,0-1,0 0,0 0,0 0,0 1,0-1,0 0,0 0,0 0,0 1,0-1,0 0,0 0,0 0,0 1,0-1,0 0,0 0,-1 0,1 0,0 1,0-1,0 0,0 0,0 0,0 0,-1 0,1 1,0-1,0 0,0 0,0 0,-1 0,1 0,0 0,0 0,0 0,-1 0,1 0,0 0,0 0,0 0,-1 0,1 0,0 0,0 0,0 0,-1 0,1 0,0 0,0 0,0 0,-1 0,1 0,0 0,0 0,0-1,0 1,-1 0,1 0,0 0,0-1,1 6,0-1,1 0,-1 0,1 0,0-1,1 1,-1 0,0-1,4 5,30 29,-28-29,10 8,1-1,1-1,41 22,12 9,-54-32,0 1,-1 0,-1 1,-1 1,0 0,-1 1,17 25,9 17,-29-43,-1 0,0 1,-1 0,0 1,-2 0,11 30,19 83,7 26,-16-26,-25-113,1-1,0 0,1 0,14 26,41 59,-30-53,74 108,-103-152,1 0,-1 0,0 0,0 0,0 0,-1 0,2 9,3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8.14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919 2862,'-4'-1,"1"0,-1-1,1 1,0-1,0 0,0 0,0 0,0-1,0 1,0-1,-2-2,-10-8,-114-71,109 72,0 2,-36-14,50 21,1 0,-1 0,1-1,-8-6,-16-9,28 19,1 0,0 0,0 0,0-1,0 1,0 0,0 0,0 0,0 0,0 0,0 0,-1 0,1 0,0 0,0 0,0 0,0 0,0 0,0 0,0 0,-1 0,1 0,0 0,0 0,0 0,0 0,0 0,0 0,0 0,0 0,-1 0,1 0,0 0,0 0,0 1,0-1,0 0,0 0,0 0,0 0,0 0,0 0,0 0,0 0,0 0,-1 0,1 1,0-1,0 0,0 0,0 0,0 0,0 0,0 0,3 9,7 9,21 26,3-2,2-1,77 69,-90-91,1-1,1-1,0-1,1-1,46 20,-57-31,-1-1,0 0,1-1,0 0,21-2,-19 1,0 0,0 0,24 6,-12-1,0-2,0-1,0-1,51-3,40 2,-47 10,-47-7,39 3,-51-6,13-1,0 2,0 0,29 8,-27-6,1 0,-1-1,60-4,-41 0,-19-1,-1-2,1 0,-1-2,39-14,-28 9,47-9,-52 13,0-2,-1-2,54-24,-17 7,104-31,-233 98,27-23,0-2,-2-1,-54 14,40-14,-47 10,-116 23,165-36,21-5,-45 5,37-7,-53 13,73-13,116-30,70-15,-7 6,-50 10,-78 18,14-2,0-3,55-20,-37 10,-48 17,0-2,39-17,-1-5,-41 22,-1-1,0-1,0 0,-1-1,27-23,-32 24,0 2,0-1,1 1,1 1,-1 1,1 0,0 0,23-5,-13 4,44-21,-43 14,-15 7,1 1,0 1,0 0,0 0,16-3,-26 8,-1 0,0-1,0 1,0 0,1 0,-1 0,0 0,0 0,1 0,-1 0,0 0,0 0,0-1,1 1,-1 0,0 0,0 0,1 0,-1 0,0 1,0-1,1 0,-1 0,0 0,0 0,1 0,-1 0,0 0,0 0,1 1,-1-1,0 0,0 0,0 0,0 0,1 1,-1-1,0 0,0 0,0 0,0 1,0-1,1 0,-9 11,-19 10,-13 4,-1-1,-1-3,-2-1,-89 27,87-36,14-4,0 0,1 3,-58 24,88-31,7-2,8 0,6-5,0-1,0-1,0-1,-1 0,0-1,34-21,37-15,-18 20,-51 18,-1-1,1-1,-1 0,-1-2,25-15,-14 3,-9 7,0 0,0 2,35-17,3 3,-33 14,1 1,44-12,-35 11,-27 10,-1 0,0 0,1 1,0 0,14-2,-23 4,0 0,1 0,-1 0,1 0,-1 0,0 0,1 0,-1 0,0 0,1 0,-1 0,1 0,-1 1,0-1,1 0,-1 0,0 0,1 1,-1-1,0 0,1 0,-1 1,0-1,1 0,-1 0,0 1,0-1,0 0,1 1,-1-1,0 0,0 1,0-1,0 1,0-1,1 0,-1 1,0-1,0 1,0-1,0 0,0 1,0-1,0 1,-1-1,1 0,0 1,0-1,0 0,0 1,0-1,-1 0,1 1,-12 19,2-9,0-1,-1 0,0-1,0 0,-14 7,-66 34,34-21,11-6,-1-3,-71 20,31-11,-12 2,50-17,-47 21,-167 87,9-22,223-89,-1 0,-46 8,-52 17,39-9,72-24,0 0,-25 1,22-3,-30 6,41-5,0 1,0-2,-1 0,1 0,-1-1,1-1,-1 0,1 0,-14-4,-2 0,1 1,-29 0,32 2,18 1,-1 0,1 0,0-1,0 0,0 0,1-1,-9-4,-10-5,-61-18,57 22,1-1,-50-26,49 21,-1 1,-49-15,9 4,41 15,-33-7,-19-7,-10-4,-9-3,85 25,0 0,1-1,-1-1,1 0,-12-10,-50-35,-14-12,58 40,20 16,-1 0,2 0,-1-1,1-1,-11-15,10 12,1 0,1-1,1 0,0-1,1 0,-8-28,-2-14,-2 1,-35-75,27 67,-50-98,0 17,16 21,46 95,3-1,0 0,-7-39,-13-36,22 76,-7-34,12 44,0-2,-2-38,5 37,-6-32,3 41,1 0,1-1,0 1,1-1,0 1,1-1,1 0,0 1,5-22,64-152,-48 129,-13 34,1 1,12-24,-13 28,0 0,-1-1,6-25,2-6,-5 19,-1-1,8-52,-7 32,26-78,-19 74,-15 45,2 1,0-1,0 0,1 1,0 0,1 1,1-1,9-10,-22 42,-97 212,35-107,9-21,46-78,2 1,-7 31,12-35,-2-1,-1 0,-18 37,23-56,2-5,2-12,8-18,5-2,29-47,-24 46,17-39,9-34,35-93,-56 119,-23 80,-1 0,0 1,1-1,-1 1,0-1,0 0,0 1,1-1,-1 0,0 1,0-1,0 0,0 1,0-1,0 0,0 1,-1-1,1 0,0 1,0-1,0 0,-1 1,1-1,0 1,-1-1,1 1,0-1,-1 0,-15 3,5 1,10-3,1 0,-1 0,1 0,0 0,-1 0,1-1,-1 1,1 0,0 0,-1 0,1 0,-1 0,1-1,0 1,-1 0,1 0,0-1,-1 1,1 0,0-1,0 1,-1 0,1 0,0-1,0 1,-1-1,1 1,0 0,0-1,0 1,0-1,0 1,-1 0,1-1,0 1,0-1,0 1,0 0,0-1,0 1,0-1,1 1,-1-1,0 1,0 0,0-1,0 1,0 0,1-1,7-24,-7 24,45-86,-45 86,-54 97,-64 107,79-147,7-11,1 1,-40 89,65-122,1 1,1 0,0 0,1 0,0 0,1 0,1 20,6-47,-1 0,11-16,-1 1,34-81,10-20,35-35,-73 128,-8 14,-1 0,11-27,-69 150,21-49,-94 208,108-235,0 0,2 1,1 0,-9 53,11-40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9.8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32 350,'-2'0,"1"0,-1-1,1 1,-1-1,1 0,-1 1,1-1,-1 0,1 0,0 0,0 0,-1 0,1 0,0 0,0 0,0 0,0-1,0 1,0 0,0-1,1 1,-1-1,0 1,1-1,-1 1,1-1,0 1,-1-1,1 0,0 1,0-1,0 1,0-1,0 0,0 1,1-1,-1 1,0-1,1 0,0 1,-1-1,2-1,0-1,1 1,-1-1,1 0,0 1,0 0,0-1,1 1,-1 1,1-1,0 0,0 1,6-3,3-1,1 1,23-5,-27 8,1-1,-1 0,0-1,0 0,0 0,14-9,-4-4,-1 0,-1-1,24-30,12-13,-38 44,-5 6,-25 29,-12 14,-2-2,-51 43,79-73,0 0,0 0,0 0,0 0,0 0,0 0,0 0,0 0,0 0,0 0,0 1,0-1,0 0,0 0,0 0,0 0,0 0,0 0,0 0,0 0,0 0,1 0,-1 0,0 0,0 0,0 0,0 1,0-1,0 0,0 0,-1 0,1 0,0 0,0 0,0 0,15-6,19-10,-24 11,0 1,0 0,0 0,13-2,-13 4,0-1,-1 0,1-1,16-9,75-55,-64 49,-19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2.61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45,'-1'-1,"1"1,0-1,0 1,0 0,0-1,0 1,1 0,-1-1,0 1,0 0,0-1,0 1,0 0,0-1,0 1,1 0,-1-1,0 1,0 0,1 0,-1-1,0 1,0 0,1 0,-1-1,0 1,0 0,1 0,-1 0,0 0,1-1,13 3,16 15,-25-14,70 41,110 57,-79-61,-24-10,-43-13,-11-5,37 11,180 67,-93-19,-102-47,29 19,-48-25,1-2,40 16,10-1,120 65,-61-26,-108-54,1-2,0-1,1-2,61 11,-53-12,-24-6,0 0,1-1,20 1,-2-3,66 11,-84-8,-1-2,1 0,0-1,0-1,0-1,0-1,39-8,-37 6,0 1,0 0,27 2,-25 1,0-1,38-6,113-23,-154 26,39-2,13-3,76-33,-17 4,60-11,-147 37,59-24,12-3,63-16,-41 13,-97 32,-1-2,0-2,56-27,-42 8,-33 19,35-17,-47 27,23-11,0 0,-1-2,33-24,-15 3,54-54,-38 16,-57 67,1 1,0-1,15-10,-14 11,0 0,14-16,-19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7.15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225 49,'0'-2,"-1"-1,1 1,0 0,-1-1,1 1,-1 0,0 0,0 0,0 0,0 0,0 0,0 0,0 0,-1 0,1 0,-1 0,1 1,-1-1,0 1,1-1,-1 1,0 0,0 0,-4-2,6 3,0 0,-1 0,1 0,-1 0,1 0,-1 0,1 0,-1 0,1 0,0 0,-1 0,1 1,-1-1,1 0,-1 0,1 1,0-1,-1 0,1 0,0 1,-1-1,1 0,0 1,-1-1,1 0,0 1,0-1,-1 1,1-1,0 1,0-1,0 0,0 1,0-1,0 1,-1-1,1 1,0-1,0 1,0-1,1 0,-1 1,0-1,0 1,0-1,0 1,0 0,4 26,-3-25,6 28,1-1,2 0,17 36,49 77,-64-121,2 4,67 109,-65-110,1-2,1 0,31 29,-58-62,0-2,-13-24,4 6,-45-75,37 59,-1 2,-58-73,-49-54,241 328,-76-108,99 162,-117-189,-9-14,1 0,-1 0,-1 0,5 12,-9-14,-6-8,-7-10,-86-124,43 54,-20-39,43 69,-31-47,65 99,0 1,-1-1,1 0,0 1,-1-1,1 1,-1-1,1 0,-1 1,1-1,-1 1,1-1,-1 1,1 0,-1-1,0 1,1 0,-1-1,1 1,-2 0,4 12,11 23,78 127,2 6,-24-48,-163-256,68 100,-111-171,60 88,272 452,-158-269,63 82,-151-222,-70-140,111 194,-2-2,-10-29,21 48,3 5,7 10,9 14,138 212,-57-94,-99-141,1 0,0 1,-1-1,1 0,0 0,0 0,0 0,0-1,0 1,0 0,0 0,0 0,0-1,0 1,0-1,1 1,-1-1,0 1,0-1,1 0,-1 1,0-1,1 0,-1 0,0 0,0 0,1 0,-1 0,0-1,1 1,-1 0,0-1,0 1,1-1,-1 1,0-1,0 1,0-1,0 0,0 0,0 0,0 1,0-1,0 0,0 0,0 0,-1 0,1-1,0 1,-1 0,1 0,-1 0,1 0,0-3,-1 4,0 0,0 0,0-1,0 1,0 0,0 0,0-1,0 1,0 0,0-1,0 1,0 0,0 0,0-1,0 1,0 0,0-1,0 1,0 0,0 0,0-1,-1 1,1 0,0 0,0 0,0-1,-1 1,1 0,0 0,0 0,0-1,-1 1,1 0,0 0,0 0,-1 0,1 0,0-1,-1 1,1 0,0 0,0 0,-1 0,1 0,0 0,0 0,-1 0,1 0,0 0,-1 0,1 0,0 1,0-1,-1 0,1 0,0 0,-1 0,-19 5,19-4,-9 2,1 0,-1 1,1 0,0 1,1 0,-1 0,1 1,0 0,0 1,-9 9,12-5,9-6,-2-5,0 0,0-1,-1 1,1 0,0 0,-1-1,1 1,0-1,-1 1,1-1,2-1,87-61,-88 61,1 0,-1 0,1-1,-1 1,0-1,0 0,4-5,-6 7,0 0,-1-1,1 1,-1 0,0 0,1-1,-1 1,0 0,1-1,-1 1,0 0,0-1,0 1,0 0,-1-1,1 1,0 0,0-1,-1 1,1 0,-1 0,1-1,-1 1,0 0,1 0,-1 0,-1-2,-14-19,0-2,2 0,1 0,1-2,-9-27,-12-51,-54-113,74 194,8 19,8 16,16 34,1-1,41 65,-33-64,40 95,19 64,-86-203,0 0,0 0,-1 0,1 0,0 0,-1 0,1 0,-1 0,1 0,-1 0,0 0,0 1,0-1,0 0,-1 0,1 0,0 0,-1 0,0 0,1 0,-1 0,0 0,0 0,0 0,0 0,0-1,-1 1,1 0,-3 2,-4 2,1 0,-1-1,0 0,-1-1,-13 6,-7 4,-15 13,28-14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2.18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45 549,'0'-10,"1"8,-1 0,0 0,1 0,-1 0,0 0,0 0,-1 0,1 0,0 0,-1 0,1 0,-1 0,0 0,1 0,-2-2,1 4,1 0,0 0,0 0,0-1,-1 1,1 0,0 0,0 0,0 0,-1 0,1 0,0 0,0 0,0 0,-1 0,1 0,0 0,0 0,0 0,-1 0,1 0,0 1,0-1,0 0,-1 0,1 0,0 0,0 0,0 0,0 0,-1 1,1-1,0 0,0 0,0 0,0 0,0 1,-1-1,-4 12,0 12,5-23,-1 13,4-17,7-23,3-26,32-161,-42 192,12-42,-28 120,-7 78,15-98,0 31,3-40,-4 30,5-41,4-18,-1-9,7-33,17-52,-13 54,11-61,2-30,-36 187,-24 70,16-62,-13 65,28-116,0 0,0 0,-8 17,16-43,0-2,4-23,0-2,73-223,-56 177,-71 234,27-84,-36 146,39-161,41-147,5-24,3 8,5-14,-132 436,63-200,21-70,5-23,1 1,-2 0,-10 22,13-37,1-6,0-8,7-23,15-54,-3 14,31-158,-49 233,-1 4,-4 8,-6 16,1 11,-14 46,-18 115,32-151,7-36,1-1,0 1,0 0,1-1,0 1,1 0,2 20,-2-31,0 0,0 1,0-1,0 1,0-1,0 0,0 1,0-1,0 0,0 1,1-1,-1 1,0-1,0 0,0 1,0-1,1 0,-1 1,0-1,0 0,1 0,-1 1,0-1,1 0,-1 0,0 1,1-1,-1 0,0 0,1 0,-1 0,0 1,1-1,-1 0,1 0,-1 0,0 0,1 0,12-12,6-24,73-188,-69 158,22-101,-44 163,0 0,-1-1,0 1,0 0,-1-8,1 12,0 0,0 0,0-1,0 1,0 0,0 0,0 0,0 0,0-1,0 1,0 0,0 0,0 0,0 0,0-1,0 1,0 0,0 0,-1 0,1 0,0-1,0 1,0 0,0 0,0 0,0 0,-1 0,1 0,0 0,0 0,0 0,0-1,-1 1,1 0,0 0,0 0,0 0,-1 0,1 0,0 0,0 0,0 0,-1 0,-9 15,0 9,1 0,1 0,-8 49,1-8,8-39,-5 16,-7 60,19-86,6-21,9-24,53-158,-85 234,2 1,-16 86,27-97,9-49,0-1,4-17,11-119,-11 64,-15 94,-2 14,-4 26,6-32,2 1,0 0,1 0,-1 33,4-50,0 0,0 0,0 0,0 0,0 0,0 0,0 0,0 0,1 0,-1 0,0 0,1 0,-1 0,1 0,-1 0,1-1,0 2,-1-2,1 0,-1 0,1 1,-1-1,0 0,1 0,-1 0,1 0,-1 0,0-1,1 1,-1 0,0 0,1 0,-1 0,1 0,-1 0,0-1,1 1,-1 0,0 0,1 0,-1-1,0 1,0 0,1-1,-1 1,0-1,4-2,-1-1,0 0,-1-1,1 1,2-6,17-47,25-97,-46 139,-1 14,0 1,0 0,0 0,-1 0,1 0,0 0,0 0,0 0,0 0,-1 0,1 0,0 0,0 0,0 0,0 0,-1 0,1 0,0 0,0 0,0 0,0 0,-1 0,1 0,0 0,0 0,0 0,0 0,0 0,-1 1,1-1,0 0,0 0,0 0,0 0,0 0,0 0,-1 1,1-1,0 0,0 0,0 0,-17 26,-2 24,-14 52,10-29,20-67,1-9,-1-20,3-31,1 27,11-48,-7 48,2-39,-8 50,1 15,1 4,0 0,-1-3,0 0,0 0,0-1,0 1,0 0,0 0,0-1,0 1,0 0,0 0,1 0,-1 0,0-1,0 1,0 0,0 0,0 0,0 0,1-1,-1 1,0 0,0 0,0 0,1 0,-1 0,0 0,0 0,0 0,0 0,1 0,-1-1,0 1,0 0,1 0,-1 0,0 0,0 0,0 0,1 1,-1-1,0 0,0 0,0 0,1 0,-1 0,0 0,0 0,0 0,0 0,1 1,-1-1,0 0,0 0,0 0,0 0,1 0,-1 1,0-1,0 0,0 0,0 0,0 1,0-1,0 0,0 0,0 0,0 1,0-1,7-17,-3-7,-1-1,-2 1,0-1,-5-36,4 56,-1 0,0 0,0 0,-1 0,1 0,-1 0,0 1,0-1,-1 1,1-1,-1 1,0 0,0 0,-1 0,1 0,-1 1,0-1,0 1,0 0,0 0,0 1,-1-1,1 1,-9-3,21 10,0 0,-1 0,0 1,0 0,0 1,5 7,-10-9,1 0,-1 1,1-1,0-1,0 1,1 0,0-1,-1 1,1-1,8 6,-9-8,1 1,-1 0,1 0,-1 1,0-1,0 1,-1 0,1-1,-1 1,1 0,-1 0,-1 1,1-1,-1 0,1 1,0 6,-3 14,-5 36,-2 13,-8 74,7-84,8-54,-1 0,-1 0,1 0,-8 17,8-27,2-5,1-9,12-46,-7 31,1 0,1 0,1 1,23-49,-26 67,-14 26,-11 21,-36 123,43-121,22-74,-2 0,-1-1,2-38,-9 12,0 62,0 0,0 0,0 0,0 0,0 0,0 0,0 0,0 0,0 0,0 0,0 0,0 0,0 0,0 0,0 0,0 0,0 0,-1 0,1 0,0 0,0 0,0 0,0 0,0 0,0 0,0 0,0 0,0 0,0 0,0 0,0 0,0 0,0 0,0 0,0 0,0 0,0 0,0 0,-1 0,1 0,0 0,0 0,0 0,0 0,0 0,0 0,0 0,0 0,0 0,0 0,0 0,0 0,0 0,-5 9,-3 14,-26 149,11-53,13-74,5-25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3.22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26 52,'0'-2,"-1"0,1 0,-1 1,1-1,-1 0,0 0,0 0,0 1,0-1,0 1,0-1,-3-2,3 3,0-1,0 1,-1-1,1 1,0-1,0 1,1-1,-1 0,0 0,0 1,1-1,-1 0,0-3,2 5,-1 0,1 0,-1-1,1 1,-1 0,1 0,-1 0,1 0,-1 0,1 0,-1 1,1-1,-1 0,0 0,1 0,-1 0,1 0,-1 1,1-1,-1 0,0 0,1 1,-1-1,0 0,1 1,-1-1,0 0,1 1,-1-1,1 1,14 12,-7-5,19 16,-1 2,-1 1,28 40,2 5,2 4,-41-51,1-2,1 0,25 23,-32-33,-1 0,0 0,-1 0,7 17,10 12,8 12,-11-17,1-2,35 40,201 199,-252-267,0 0,1-1,0 0,12 6,-8-5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058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29 447,'-20'-4,"12"0,8 3,0 1,0 0,0 0,0 0,0 0,0 0,0 0,-1-1,1 1,0 0,0 0,0 0,0 0,0 0,0-1,0 1,0 0,0 0,0 0,0 0,0-1,1 1,-1 0,0 0,0 0,0 0,0 0,0 0,0-1,0 1,0 0,0 0,0 0,0 0,1 0,-1 0,0 0,0-1,0 1,0 0,0 0,1 0,-1 0,0 0,3 0,0 0,0-1,0 2,1-1,-1 0,0 1,0-1,0 1,5 2,6 0,-3-2,1 0,0-1,0-1,0 0,0 0,15-5,70-23,-56 15,296-111,-299 107,-12 5,-1 2,2 1,36-9,58-11,-101 24,0 0,33-16,-30 12,31-9,102-29,-140 42,0-2,0 1,29-20,-45 26,1 1,-1 0,1-1,0 1,-1-1,1 1,0 0,-1-1,1 1,0 0,0 0,0-1,-1 1,1 0,0 0,0 0,-1 0,1 0,0 0,0 0,0 0,-1 1,1-1,0 0,1 1,-1-1,-1 1,1 0,0 0,0 0,-1 0,1 0,-1 0,1 0,-1 0,1 0,-1 0,1 0,-1 0,0 0,0 3,1 6,0 1,-1 0,-2 12,2-10,-2 9,-2 0,-6 29,-2 1,2-4,6-29,0 0,-2 35,6-39,-1-1,-1 0,0 0,-1 0,0 0,-1-1,-1 1,0-1,-10 17,5-10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87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172 1,'-1'0,"0"0,0 0,1 0,-1 1,0-1,0 0,1 1,-1-1,0 0,1 1,-1-1,1 1,-1-1,0 1,1-1,-1 1,1-1,-1 1,1 0,0-1,-1 1,1-1,0 1,-1 0,1 0,0 0,-6 24,4-17,-7 33,-1-1,-2 0,-2-1,-2 0,-2-1,-40 65,47-87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8.71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10,'0'-1,"0"1,0 0,0-1,0 1,0-1,0 1,0 0,0-1,0 1,0 0,0-1,0 1,0 0,1-1,-1 1,0 0,0-1,0 1,1 0,-1 0,0-1,0 1,1 0,-1 0,0-1,0 1,1 0,-1 0,0 0,1 0,0-1,12 3,17 15,-25-14,109 68,-23-13,-22-9,-29-18,-4-2,-25-20,0 0,0-1,23 12,1-3,-1 1,57 41,-66-42,0-2,39 19,-33-19,37 25,-28-15,2-1,71 28,-67-33,1-2,69 16,-21-10,20 1,4 0,21 0,-81-14,-31-4,50 2,-49-6,36 7,-36-4,37 2,241-7,-144-1,-134 0,1-2,30-8,-15 3,-13 1,0-1,44-18,-1 0,180-65,-74 26,-28 9,-24 2,-52 20,19-9,-42 18,103-31,-146 51,1 1,-1-2,1 1,-1-1,-1-1,1 0,10-10,30-19,-15 13,-5 4,48-23,-56 31,37-25,-38 22,-4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7.83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374 105,'0'0,"0"0,0-1,0 1,0 0,0-1,0 1,0 0,0 0,0-1,0 1,0 0,0-1,0 1,0 0,0-1,0 1,0 0,0 0,-1-1,1 1,0 0,0 0,0-1,0 1,-1 0,1 0,0-1,0 1,-1 0,1 0,0 0,0 0,-1-1,1 1,0 0,0 0,-1 0,1 0,-1 0,-11 7,-10 15,22-22,-11 17,0 0,1 0,1 1,-11 31,9-23,3-3,8-16,7-16,6-16,-1 0,-1-1,-1-1,8-41,-7 31,-9 30,7-31,-9 36,1 1,-1-1,0 0,0 0,0 0,0 1,0-1,0 0,0 0,-1 0,1 0,-1 1,1-1,-1 0,0 1,0-1,-1-1,2 2,-1 1,1 0,-1-1,0 1,1 0,-1 0,1-1,-1 1,0 0,1 0,-1 0,0 0,1 0,-1 0,0 0,1 0,-1 0,0 0,1 0,-1 0,0 0,1 1,-1-1,0 0,1 0,-1 1,1-1,-1 1,0-1,1 0,-1 1,1-1,-1 1,1-1,0 1,-1-1,0 2,-17 23,-80 179,45-85,128-292,-75 168,-4 14,-7 17,6-17,2 1,-1-1,1 1,1 0,0 0,0 0,0 16,2-26,0 0,0 1,0-1,0 0,0 0,0 0,0 1,0-1,0 0,-1 0,1 1,0-1,0 0,1 0,-1 0,0 1,0-1,0 0,0 0,0 1,0-1,0 0,0 0,0 0,0 1,0-1,1 0,-1 0,0 0,0 0,0 1,0-1,1 0,-1 0,0 0,0 0,0 0,1 0,-1 1,0-1,0 0,0 0,1 0,-1 0,0 0,0 0,1 0,8-11,6-19,7-31,20-86,-42 147,0 0,0 0,0 0,-1 0,1 0,0 0,0 0,0 0,0 0,0 0,0 0,0 0,0 0,0 0,0 0,0 0,0 0,0 0,0 0,0 0,0 0,0 0,0 0,0 0,0 0,-1 0,1 0,-5 10,-5 16,-12 30,15-39,0 0,-6 27,22-53,4-13,13-47,-17 42,24-49,-30 72,-1 5,-2 12,-6 19,-39 163,39-174,0 10,6-31,0 0,0 0,0-1,0 1,0 0,0 0,0 0,0 0,0 0,0 0,0 0,0 0,0 0,0-1,0 1,0 0,0 0,0 0,0 0,0 0,0 0,0 0,0 0,0 0,1 0,-1 0,0 0,0 0,0-1,0 1,0 0,0 0,0 0,0 0,0 0,0 0,0 0,1 0,-1 0,0 0,0 0,0 0,0 0,0 0,0 0,0 0,0 0,0 0,1 0,-1 0,0 0,0 0,0 0,0 0,0 1,0-1,0 0,0 0,0 0,0 0,0 0,0 0,1 0,-1 0,8-14,8-17,53-147,-40 100,-52 141,-22 102,36-129,-1 13,11-40,4-13,6-15,13-33,-3-2,-2 0,13-62,-69 230,-12 96,49-208,-1 1,0 0,0-1,1 1,-1 0,1 0,0 0,0 0,0 0,0 0,1-1,-1 1,1 0,-1 0,1 0,1 3,-1-6,-1 0,1 0,-1-1,0 1,1 0,-1 0,0 0,1 0,-1 0,0 0,1 0,-1-1,0 1,0 0,1 0,-1 0,0-1,0 1,1 0,-1-1,0 1,0 0,1 0,-1-1,0 1,0 0,0-1,0 1,0 0,0-1,1 1,-1 0,0-1,6-16,-5 16,30-88,23-110,-47 161,-43 146,10-35,-33 109,83-252,43-139,-66 204,6-30,-6 33,-1 0,1 1,-1-1,0 1,0-1,0 0,0 1,0-1,-1 1,1-1,0 0,-1 1,1-1,-1 1,1-1,-2-1,2 3,0 0,-1 0,1 0,0 0,-1 0,1 0,0 0,-1 0,1 0,0 0,-1 0,1 0,0 0,0 0,-1 0,1 0,0 1,-1-1,1 0,0 0,0 0,-1 0,1 1,0-1,0 0,-1 0,1 1,0-1,0 0,0 0,0 1,-1-1,1 0,0 0,0 1,-9 14,7-12,-28 55,2 1,-28 85,36-88,20-55,-1 0,1-1,0 1,0 0,-1-1,1 1,-1 0,1-1,0 1,-1 0,1-1,-1 1,1-1,-1 1,0-1,1 1,-1-1,0 1,1-1,-1 1,0-1,1 0,-1 1,0-1,-1 0,1 0,-1 0,1 0,-1-1,1 1,0 0,-1-1,1 1,0-1,0 0,-1 1,1-1,0 0,-2-1,-5-5,1-1,-1 0,-7-11,8 11,18 18,0-1,1 0,0 0,21 11,-32-19,0-1,0 1,0-1,0 0,0 1,0-1,0 0,0 0,0 0,0 0,0 1,0-1,0-1,0 1,0 0,0 0,0 0,0 0,0-1,0 1,-1 0,1-1,0 1,0-1,1 0,0-1,-1 0,0 1,1-1,-1 0,0 1,0-1,0 0,-1 0,1 0,0 0,-1 0,1-2,0-6,0 1,0-1,-1 0,-1-12,1 19,0 1,0 0,-1-1,1 1,-1 0,0 0,1 0,-1-1,0 1,0 0,0 0,-1 0,1 0,0 1,-1-1,1 0,-1 0,0 1,1-1,-1 1,0 0,0-1,0 1,0 0,-3-1,-4-1,1 1,-1 0,0 1,0 0,-13 0,15 1,-1 0,1-1,-1 0,1 0,-1-1,1 1,-12-6,6-1,1 0,-16-15,-10-7,19 13,19 17,0 0,0 0,0 0,0 0,1 0,-1 0,0 0,0 0,0 0,0 0,0 0,0 0,0 0,0 0,0 0,0 0,0 0,0 0,0 0,0 0,0 0,1 0,-1 0,0 0,0 0,0 0,0 0,0 0,0 0,0 0,0 0,0 0,0 0,0 0,0 0,0 0,0 0,0 0,0 0,0 0,1 0,-1 0,0 0,0 0,0 0,0-1,0 1,0 0,0 0,0 0,0 0,0 0,0 0,0 0,0 0,0 0,0 0,0 0,0 0,0 0,0 0,0-1,0 1,0 0,14 8,36 32,-50-40,0 0,0 0,0 0,1 0,-1 0,0 1,0-1,0 0,0 0,0 0,0 0,0 0,0 0,0 0,0 0,0 0,0 1,0-1,0 0,0 0,1 0,-1 0,0 0,0 0,0 0,0 0,0 0,0 0,0 0,0 0,1 0,-1 0,0 0,0 0,0 0,0 0,0 0,0 0,0 0,1 0,-1 0,0 0,0 0,0 0,0 0,0 0,0 0,0 0,0 0,1 0,-1 0,0 0,0 0,0 0,0-1,0 1,0 0,0 0,0 0,0 0,0 0,0 0,-1-10,-1 2,2 8,0 0,0-1,0 1,0 0,0 0,0 0,0 0,0 0,0 0,0 0,0 0,0 0,0 0,0 0,0 0,0-1,0 1,0 0,0 0,0 0,0 0,0 0,0 0,0 0,0 0,0 0,0 0,0 0,0 0,0 0,0 0,1-1,-1 1,0 0,0 0,0 0,0 0,0 0,0 0,0 0,0 0,0 0,0 0,0 0,0 0,1 0,-1 0,0 0,0 0,0 0,0 0,0 0,0 0,0 0,0 0,0 0,0 0,0 0,0 0,1 0,-1 1,0-1,0 0,0 0,0 0,12 9,4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211 3981,'1'17,"0"0,1 0,0-1,2 1,0-1,1 0,0 0,1 0,1-1,1 0,0 0,10 13,-2-4,0 0,2-1,0-1,1 0,2-2,0 0,46 32,51 29,-107-72,0 1,0 1,-1 0,13 18,-11-15,0 1,16 14,6 0,-19-18,-1 0,-1 1,0 1,-1 1,15 20,-13-13,2-1,0 0,1-1,1-1,1-1,32 23,0-5,86 42,-93-52,42 32,-48-31,67 36,-61-40,1-2,69 20,-59-25,-15-3,0-2,57 7,-7-2,-23-2,-7-2,-33-5,43 3,-44-6,34 7,-35-5,47 3,-49-7,0 2,0 0,23 6,-34-8,0 0,0-1,0 0,0-1,0 0,0-1,17-5,4 0,80-20,-17 2,-52 14,-29 7,0 0,20-2,57-12,-54 10,18-7,89-36,-129 46,58-26,80-45,103-83,-214 132,-27 18,-1-1,26-22,-23 16,91-92,-92 91,1 0,22-15,-24 20,-1 0,0-1,-1-1,16-18,161-204,-149 180,-31 39,1 1,15-15,0 4,2 1,54-38,-49 38,-25 18,1 0,0 1,1 0,15-7,-26 14,1-1,-1 1,0 0,1 0,-1 0,0 0,0-1,1 1,-1 0,0 0,1 0,-1 0,0 0,1 0,-1 0,0 0,1 0,-1 0,0 0,1 0,-1 0,0 1,0-1,1 0,-1 0,0 0,1 0,-1 0,0 1,0-1,1 0,-1 0,0 0,0 1,1-1,-1 14,-11 16,11-29,-71 127,67-113,4-14,0-1,0 0,0 0,0 0,0 0,0 0,0 1,0-1,1 0,-1 0,0 0,0 0,0 0,0 1,0-1,0 0,1 0,-1 0,0 0,0 0,0 0,0 0,1 0,-1 0,0 0,0 0,0 0,0 0,1 0,-1 0,0 0,0 0,0 0,0 0,1 0,-1 0,0 0,0 0,0 0,1 0,1-1,0 0,1-1,-1 1,0 0,0-1,0 0,0 1,3-5,59-75,-114 146,-31 35,-48 40,114-115,16-18,12-13,29-28,-1-1,57-65,-144 133,-107 106,-11 9,52-54,130-108,27-28,0 1,109-95,-251 219,-14 13,89-75,0 0,2-4,2 0,0 2,-18 24,25-24,0 0,2 1,-9 22,13-27,-1 0,0 0,-1-1,-1 0,0-1,-1 0,-17 20,8-17,-1 0,0-1,-1-1,0-1,-43 20,-119 35,77-42,68-18,-136 37,96-23,0-4,-83 9,-91-24,135-5,87 1,1-2,-38-9,6 1,-98-16,2 2,114 18,1-1,-45-17,-76-35,152 56,-178-76,148 64,11 4,0-1,0-1,-28-20,20 8,3 1,-46-25,26 19,-64-51,89 61,-46-32,-62-47,96 71,-60-32,58 37,-60-45,69 40,-49-56,42 40,26 27,1 0,-21-36,35 53,-14-26,1 0,-11-34,3 7,8 17,2-2,2 1,1-1,-4-64,7 78,-1 0,-1 0,-2 0,0 1,-15-27,16 33,-4-8,-17-36,-41-128,49 121,13 46,1-1,0 0,2 0,-3-48,9-269,0 325,1 0,0 0,6-21,-3 18,3-35,-6 4,-2 24,2-1,5-26,3 1,1-3,20-64,-12 63,36-70,-26 64,24-73,1-36,-26 84</inkml:trace>
  <inkml:trace contextRef="#ctx0" brushRef="#br0" timeOffset="1">2673 272,'5'0,"-7"-11,-1 6</inkml:trace>
  <inkml:trace contextRef="#ctx0" brushRef="#br0" timeOffset="-1">232 1546,'-17'52,"6"-15,6-24,1 1,0 0,-1 17,-8 39,8-48,-4 41,-4 36,7-68,-2 48,8-20,2-39,-2 0,-1 0,0 0,-2 0,-4 20,1-16,1 0,2 0,-2 35,6 76,1-50,-2 334,1-400,1 1,8 33,1 12,-5-23,18 58,-20-84,13 60,-7-32,21 61,6 25,-6-15,-2-44,69 124,-52-111,-17-36,2-2,1-2,42 44,-31-37,-7-8,3-2,1-1,46 35,-46-45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8.51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10 246,'-1'0,"1"0,0 0,-1 0,1 0,0 0,0 0,-1 0,1 0,0 0,-1 0,1 0,0 0,0 0,-1 0,1 0,0 0,-1-1,1 1,0 0,0 0,-1 0,1 0,0-1,0 1,0 0,-1 0,1 0,0-1,0 1,0 0,-1 0,1-1,0 1,0 0,0 0,0-1,0 1,0 0,0 0,0-1,0 1,0 0,0-1,0 0,0 1,0 0,0-1,1 1,-1-1,0 1,1-1,-1 1,0 0,1-1,-1 1,1 0,-1-1,1 1,-1 0,0 0,1-1,-1 1,1 0,-1 0,1 0,-1 0,1-1,0 1,6-1,-1 0,0 0,0-1,0 0,0-1,0 1,-1-1,1 0,-1 0,1-1,-1 0,0 1,-1-2,9-8,-3 1,-1 0,-1 0,0-1,0 0,6-17,-11 23,-1-1,1 1,0-13,5-12,-2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00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1 922,'1'4,"1"0,0 0,-1 0,2 0,-1-1,0 1,1-1,-1 1,1-1,0 0,0 0,5 4,1 1,21 23,2-2,42 31,-50-41,-1 2,30 31,-32-29,1-1,33 24,-32-32,1-1,0-1,1-1,0-2,37 10,-5-1,-18-7,41 6,-57-12,28 2,1-3,0-1,60-6,-12 1,-63 2,-17 1,-1-1,0 0,1-2,-1 0,20-6,-12 2,0 1,49-3,-51 7,0-2,0 0,42-12,-59 12,158-57,-151 55,0 0,1 1,30-3,1-1,-20 2,0-1,0-1,43-20,-38 14,1 1,1 2,0 1,48-7,-34 11,-28 4,-1-1,0 0,0-1,0-1,23-9,-27 7,13-6,33-9,-52 19,0-1,0 1,0-2,0 1,-1-1,0-1,8-6,7-8,18-22,-22 22,34-29,95-52,3-3,-49 36,-11 9,-33 20,1 3,64-28,-99 51,-1-1,0-1,34-29,54-62,-110 105,9-8,1 1,0 0,12-7,-14 9,0 0,0 0,-1 0,1-1,11-13,-17 14,-1 1,0 0,0-1,0 0,0 0,-1 0,0 1,0-1,0 0,-1-7,3-14,-3 23,1-1,0 1,-1 0,0 0,0-1,-1 1,1 0,-1 0,-1-5,2 8,0 0,-1 1,1-1,0 1,-1-1,1 0,0 1,-1-1,1 1,-1-1,1 1,-1-1,1 1,-1-1,1 1,-1 0,0-1,1 1,-1 0,1-1,-1 1,0 0,-1 0,1 0,-1 0,0 0,1 0,-1 1,1-1,-1 1,0-1,1 1,-1-1,1 1,-1 0,1 0,-1 0,-1 1,-12 11,1 0,0 1,1 0,-13 18,26-32,0 0,0 0,0 0,0 0,0 0,0 0,0 0,0 0,0 0,0 0,0 0,0 0,0 0,0 0,-1 0,1-1,0 1,0 0,0 0,0 0,0 0,0 0,0 0,0 0,0 0,0 0,0 0,0 0,0 0,-1 0,1 0,0 1,0-1,0 0,0 0,0 0,0 0,0 0,0 0,0 0,0 0,0 0,0 0,0 0,0 0,0 0,0 0,-1 0,1 0,0 0,0 0,0 0,0 1,0-1,0 0,0 0,0 0,0 0,2-10,6-14,-8 24,0-1,2-3,-1 1,1 0,-1-1,0 1,-1-1,1 1,-1-1,1 1,-1-1,0 1,0-1,0 0,-1 1,0-4,0 7,0-1,1 1,-1 0,1 0,-1-1,0 1,1 0,-1 0,0 0,1 0,-1 0,0 0,1 0,-1 0,0 0,1 1,-1-1,0 0,1 0,-1 1,1-1,-1 0,0 1,1-1,-1 0,1 1,-1-1,1 1,-1-1,1 1,-1-1,1 1,-19 17,-25 34,-69 110,99-142,0 1,1 0,-20 42,33-62,0-1,0 0,0 0,-1 1,1-1,0 0,0 0,0 1,0-1,0 0,0 0,-1 1,1-1,0 0,0 0,0 1,0-1,0 0,0 1,0-1,0 0,0 0,0 1,0-1,0 0,0 1,1-1,-1 0,0 0,0 1,0-1,0 0,0 0,1 1,-1-1,0 0,0 0,0 1,1-1,-1 0,0 0,14-5,14-17,78-91,-67 68,-30 39,-11 18,-5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3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2593 72,'-2'0,"0"0,0-1,0 0,0 1,0-1,1 0,-1 0,-3-2,-10-5,-74-14,-12-3,94 23,0 0,0 1,0-1,0 2,0-1,0 1,0 0,-13 2,0 2,-33 11,-18 3,-64 14,-24 10,85-21,19-3,-22 5,-27 3,75-18,1 1,1 2,0 0,-37 23,-23 10,42-24,1 2,-73 50,15-7,-21 1,-18 12,23-12,84-49,1 1,-52 38,-9 11,55-38,-51 42,80-61,1 0,0 0,0 1,1 0,0 0,-8 18,-16 36,-40 87,63-128,0 0,2 1,1 0,-5 36,9-39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5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0 665,'2'-10,"0"-1,0 1,1-1,0 1,1 0,0 0,0 1,7-11,6-15,6-21,34-68,-47 98,-9 18,-11 17,-1 13,10-20,0 1,0 0,0-1,-1 1,1-1,-1 0,1 1,-1-1,0 0,0 0,0 0,-4 3,5-5,1 1,0-1,0 0,0 0,0 0,-1 0,1 0,0 0,0 0,0 1,-1-1,1 0,0 0,0 0,-1 0,1 0,0 0,0 0,0 0,-1 0,1 0,0 0,0 0,-1-1,1 1,0 0,0 0,0 0,-1 0,1 0,0 0,0 0,0 0,-1-1,1 1,0 0,-1-10,7-12,3 0,1 0,1 1,1 0,0 1,19-22,83-87,-112 127,7-8,6-6,26-22,-41 37,0 1,0 0,1 0,-1 0,0-1,0 1,0 0,0 0,1 0,-1-1,0 1,0 0,1 0,-1 0,0 0,0 0,1-1,-1 1,0 0,0 0,1 0,-1 0,0 0,1 0,-1 0,0 0,0 0,1 0,-1 0,0 0,0 0,1 0,-1 0,0 1,0-1,1 0,-1 0,0 0,0 0,1 0,-1 1,0 13,-10 17,-78 151,33-76,42-81,-2 0,0-1,-2 0,-1-1,0-1,-40 36,91-118,28-48,-60 107,-3 4,-7 10,9-12,-1 1,0-1,0 0,0 0,0 0,0 1,0-1,0 0,0 0,0-1,0 1,0 0,-1 0,1 0,0-1,-1 1,1-1,-1 1,1-1,0 0,-3 1,3-2,1 0,-1 0,1 0,-1 0,1 0,0-1,-1 1,1 0,0 0,0 0,0 0,0 0,0-1,0 1,0 0,0 0,0 0,1 0,-1 0,0 0,1-2,0-1,6-21,0 1,1 0,2 1,0 0,25-40,-25 47,0 0,1 1,22-23,-25 30,-1 1,2 0,-1 1,0 0,1 0,0 1,1 0,11-5,-17 9,0 0,0 0,0 0,0 1,0-1,0 1,0 0,0 0,0 0,0 1,0 0,7 1,5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59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6055,'-1'-4,"-1"-1,1 1,-1 0,0-1,-1 1,1 0,-1 0,-4-5,-1-3,-2-2,0-1,2 0,0-1,0 0,2 0,0-1,1 0,0 0,2 0,-4-30,7-257,2 135,0 131,13-75,-5 55,15-73,-16 92,1 0,1 0,21-44,1-10,-5 10,27-90,-42 124,2 0,2 1,37-72,49-85,-52 98,58-82,-40 75,-41 63,-7 13,29-41,115-145,-88 124,153-154,-150 182,32-31,25-15,-21 20,-7 7,-75 66,-2-2,-1 0,-2-3,27-32,-19 15,73-70,53-30,-56 63,-33 28,64-37,-89 63,186-108,80-68,-290 189,14-8,1 2,75-31,-43 23,85-35,50-3,-70 11,-20 13,18-8,-85 30,0 2,2 3,0 2,61-11,-105 26,1-1,0 0,-1 0,1-1,-1 0,13-7,-19 9,0-1,-1 1,1 0,0-1,-1 1,0-1,1 1,-1-1,0 0,1 1,-1-1,0 0,0 0,-1 0,1 0,0 0,-1 0,1 0,-1 0,1 0,-1 0,0 0,0-1,0 1,0 0,0 0,-1 0,1 0,-1 0,1 0,-1 0,-1-2,-12-31,-2 1,-21-33,-5-10,29 51,-3-5,1-2,-19-60,11 26,15 47,1-1,-6-28,12 48,1 0,0-1,0 1,0 0,0-1,0 1,0 0,0-1,0 1,1-1,-1 1,0 0,1 0,-1-1,1 1,0 0,-1 0,1 0,0-1,0 1,-1 0,3-1,0 0,-1 0,1 1,-1-1,1 1,0 0,-1-1,1 1,0 1,0-1,3 0,6-1,0 1,0 1,0 0,14 2,-6 2,34 9,-15-3,226 78,-168-52,62 18,-93-34,77 20,-100-29,-27-7,0 0,18 2,-2-1,-1 2,1 1,-1 1,42 19,-41-15,-6-3,-3 0,1-1,-1-1,2-1,-1-1,1-1,41 3,-62-8,0 0,1 0,-1 0,0 1,0 0,0 0,1 0,-1 0,0 1,0-1,-1 1,8 4,-9-4,0 0,0 0,-1 0,1 0,-1 0,0 0,1 1,-1-1,0 0,0 1,0-1,-1 1,1-1,0 1,-1-1,0 1,0-1,0 1,0-1,0 1,0 0,-1 4,-3 15,-1-1,-1 1,-1-1,-1-1,-19 39,-67 91,28-48,46-71,0 2,-29 67,-7 14,-54 86,-3 25,111-221,-16 35,2 0,-14 50,30-88,0 0,-1 1,1-1,0 1,-1-1,0 0,1 0,-1 1,0-1,0 0,1 0,-2 2,1-3,1 0,-1 0,1 1,0-1,-1 0,1 0,-1 0,1 1,-1-1,1 0,-1 0,1 0,-1 0,1 0,-1 0,1 0,-1 0,1 0,0 0,-1 0,1 0,-1 0,0-1,-3-1,1 0,0 0,0-1,0 1,0-1,-5-6,6 7,-18-23,1-1,1 0,1-2,2 0,-14-34,-18-31,13 26,16 31,-27-42,25 47,12 18,0 1,-16-19,20 27,-1 0,1 0,-1 0,0 1,1-1,-2 1,1 1,0-1,0 1,-8-3,-10 0,-1 2,0 0,0 1,0 2,1 0,-35 6,-51 18,70-18,1 3,0 1,-68 28,72-25,2-2,1 2,-45 26,-69 43,-37 24,-68 74,168-116,16-11,19-16,-63 66,-19 16,33-31,70-62,-1-1,-2-1,-33 22,57-43,-154 105,101-65,-77 43,51-35,-61 61,140-107,-9 8,0 1,-22 30,23-26,-2-2,-15 17,-37 26,-91 87,147-133,0 0,1 1,1 0,-12 23,-7 10,3-9,-105 147,21-60,71-75,-64 110,47-69,29-46,14-24,0-1,-17 21,17-23,0 0,1 0,1 2,0-1,-10 33,-16 34,-5-3,15-26,-58 88,76-132,0 0,1 0,0 1,1 0,0 0,1 0,1 1,1 0,-3 19,-4 18,-23 69,15-58,6-27,-1-1,-20 37,17-39,1 1,-13 43,18-42,5-21,1 1,0 0,-1 15,-9 41,9-50,1-1,-1 23,2-11,-10 40,3-19,-2 0,8-36,0 0,-2 27,5 41,2-60,-1 1,-1-1,-1 0,-1 0,-7 25,9-48,1 0,-1 1,1-1,-1 0,0 0,0 0,0 0,-1 0,1-1,0 1,-1 0,1 0,-1-1,1 1,-1-1,0 0,0 1,1-1,-1 0,0 0,0 0,0 0,-1 0,1-1,0 1,-2 0,-4-1,0 0,0 0,0 0,0-1,-16-4,-10-1,-27 1,-1 2,-79 8,102 0,0 3,-45 14,37-9,-1 0,0 2,-54 24,102-39,-1 1,0-1,1 0,-1 0,1 0,-1 0,1 1,-1-1,1 0,-1 1,1-1,-1 0,1 1,0-1,-1 0,1 1,-1-1,1 1,0-1,0 1,-1-1,1 1,0-1,0 1,-1 0,12 4,24-3,-1-7,37-9,-40 8,18-7,-33 9,1-1,-1 2,21-2,-7 4,-17 2,-1-2,1 1,-1-2,0 0,0 0,0-1,0 0,17-8,-4 0,0 1,48-11,2-1,-56 17,-15 5,-1 0,0-1,0 0,1 1,-1-1,0 0,0 0,0-1,0 1,0-1,-1 0,4-2,-6 4,0 0,0-1,0 1,1-1,-1 1,0 0,0-1,-1 1,1-1,0 1,0 0,0-1,0 1,0 0,0-1,0 1,-1-1,1 1,0 0,0-1,0 1,-1 0,1 0,0-1,0 1,-1 0,1-1,0 1,-1 0,1 0,0 0,-1-1,1 1,-1 0,1 0,0 0,-1 0,1 0,-1 0,-17-5,-20 0,1 2,-1 2,-40 3,5 0,47-1,0 2,-30 7,28-5,-46 3,-150-8,253-1,0 0,0-2,41-8,141-43,-144 39,55-16,-67 17,-40 11,0-1,-1 0,0-1,15-7,34-18,-111 42,-146 51,3-2,114-36,-133 27,196-50,1 1,0 1,-22 9,35-13,0 0,0 0,0 0,0 0,-1 1,1-1,0 0,0 0,0 0,0 0,-1 1,1-1,0 0,0 0,0 0,0 1,0-1,0 0,0 0,0 0,0 1,0-1,0 0,0 0,0 0,0 1,0-1,0 0,0 0,0 1,0-1,0 0,0 0,0 0,0 1,0-1,0 0,0 0,0 0,1 0,-1 1,0-1,0 0,0 0,0 0,0 0,1 1,-1-1,0 0,0 0,0 0,1 0,9 7,-6-5,0-1,0 0,0 0,0 0,0 0,1-1,-1 1,0-1,7-1,43-7,-15 2,55-12,-27 4,40-9,-69 14,49-19,-58 17,1 2,0 1,42-6,-61 13,0 0,0-1,-1 0,1 0,0-1,-1-1,19-8,-28 11,-1 1,1 0,-1 0,0 0,1 0,-1-1,1 1,-1 0,0 0,1-1,-1 1,0 0,1-1,-1 1,0 0,0-1,1 1,-1-1,0 1,0 0,0-1,1 1,-1-1,0 1,0 0,0-1,0 1,0-1,0 1,0-1,0 1,0-1,0 1,0-1,-1 0,0 0,0 0,0 1,0-1,0 0,0 1,0-1,0 1,0-1,0 1,0 0,0-1,-1 1,-37-5,14 8,0 0,1 2,0 1,0 1,-28 12,-29 8,44-17,0-2,-1-1,0-2,-63 0,43-4,-67-4,121 3,1 0,-1-1,1 1,-1-1,1 0,-1 0,1 0,0 0,-1-1,1 1,0-1,0 0,0 0,0 0,0 0,1-1,-1 1,-3-5,3 2,1 0,0 1,-1-1,2 0,-1-1,1 1,-1 0,1 0,1-1,-1 1,1-8,2-7,-1 20,-1 0,0 0,1 0,-1 0,0 0,0 0,1 0,-1 0,0 0,0 0,1 0,-1 0,0 0,0 0,1 0,-1 0,0 1,0-1,0 0,1 0,-1 0,0 0,0 0,0 1,1-1,-1 0,0 0,0 1,0-1,0 0,0 0,0 0,1 1,-1-1,0 0,0 1,15 34,-8-14,-2-4,0-1,1 1,12 20,-16-33,0 0,1 0,0-1,-1 1,1-1,0 0,0 0,1 0,-1 0,1-1,-1 1,1-1,0 0,0 0,0 0,0 0,0-1,7 2,-1-2,0 0,0 0,0-1,0 0,0-1,15-3,57-18,-56 13,42-7,-32 9,-1-2,50-20,22-6,-65 23,-1-1,52-27,-83 37,0-1,0 1,0 1,1-1,12 0,-22 3,-1 0,0 0,0 0,0-1,0 1,0 0,1 0,-1-1,0 1,0 0,0 0,0-1,0 1,0 0,0 0,0-1,0 1,0 0,0 0,0-1,0 1,0 0,0 0,0-1,-1 1,1 0,0 0,0-1,0 1,0 0,0 0,0 0,-1-1,1 1,0 0,0 0,0 0,-1 0,1-1,0 1,0 0,-1 0,1 0,-15-17,7 8,7 7,-1 1,1-1,0 1,-1-1,1 1,-1-1,0 1,1 0,-4-2,5 3,-1 0,1 0,-1 0,0-1,1 1,-1 0,0 0,1 0,-1 0,0 0,1 0,-1 0,0 0,1 0,-1 0,0 1,1-1,-1 0,1 0,-2 1,0 1,-1 1,1-1,0 0,0 1,0-1,1 1,-1 0,1-1,-1 1,1 0,-1 4,-2 5,-4 8,8-20,0 0,-1 1,1-1,0 0,-1 0,1 1,0-1,-1 0,1 0,0 0,-1 0,1 0,-1 0,1 1,0-1,-1 0,1 0,-1 0,1 0,0 0,-1 0,1-1,0 1,-1 0,1 0,-1 0,1 0,0 0,-1-1,1 1,0 0,-1 0,1 0,0-1,-1 1,1 0,0-1,0 1,-1 0,1 0,0-1,0 1,0-1,-1 1,1 0,0-1,0 1,0-1,0 1,-1 0,1-1,0 1,0 0,0 0,0-1,-1 1,1 0,0 0,0 0,0-1,-1 1,1 0,0 0,0 0,-1 0,1 0,0 0,-1-1,1 1,0 0,0 0,-1 0,1 0,0 0,-1 0,1 0,0 0,-1 0,1 0,0 0,0 0,-1 1,1-1,-1 0,-3 12,3 18,1-29,0 1,0 0,1-1,-1 1,0 0,1-1,-1 1,1-1,-1 1,1 0,0-1,0 0,0 1,0-1,2 3,-3-4,0 0,1 0,-1 1,0-1,1 0,-1 0,1 0,-1 0,1 1,-1-1,1 0,-1 0,0 0,1 0,-1 0,1 0,-1 0,1-1,-1 1,1 0,-1 0,1 0,13-13,-11 11,-1-1,0 0,0 0,0 0,0 0,0 0,-1-1,1 1,-1-1,2-5,-4 8,1 1,-1 0,1-1,-1 1,1 0,-1 0,0 0,1 0,-1-1,1 1,-1 0,1 0,-1 0,0 0,1 0,-1 1,1-1,-1 0,1 0,-1 0,1 0,-1 1,0-1,1 0,-1 0,1 1,-1-1,1 0,0 1,-1-1,0 1,-4 6,5-6,1-1,-1 0,0 1,1-1,-1 0,1 1,-1-1,0 0,1 0,-1 1,1-1,-1 0,1 0,-1 0,1 0,-1 0,1 1,-1-1,1 0,-1 0,1 0,-1 0,2-1,-1 1,0 0,0 1,0-1,0 0,0 0,0 1,0-1,0 0,0 1,0-1,0 1,0-1,0 1,-1 0,1-1,0 1,0 0,-1 0,1-1,0 1,0 2,9 22,0 0,-10-24,1 0,-1 0,1 0,0 0,-1-1,1 1,0 0,0 0,0-1,0 1,0-1,0 1,0-1,-1 1,2-1,-1 1,0-1,0 0,0 0,0 1,1-1,-91-8,98 8,0-1,0-1,0 1,0-1,8-4,60-20,-65 21,5-1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92635DE-EE53-4552-990B-A22CBEE5D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81" Type="http://schemas.openxmlformats.org/officeDocument/2006/relationships/customXml" Target="../ink/ink211.xml"/><Relationship Id="rId286" Type="http://schemas.openxmlformats.org/officeDocument/2006/relationships/image" Target="../media/image343.png"/><Relationship Id="rId294" Type="http://schemas.openxmlformats.org/officeDocument/2006/relationships/customXml" Target="../ink/ink217.xml"/><Relationship Id="rId299" Type="http://schemas.openxmlformats.org/officeDocument/2006/relationships/customXml" Target="../ink/ink222.xml"/><Relationship Id="rId303" Type="http://schemas.openxmlformats.org/officeDocument/2006/relationships/image" Target="../media/image71.png"/><Relationship Id="rId154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276" Type="http://schemas.openxmlformats.org/officeDocument/2006/relationships/image" Target="../media/image338.png"/><Relationship Id="rId284" Type="http://schemas.openxmlformats.org/officeDocument/2006/relationships/image" Target="../media/image342.png"/><Relationship Id="rId292" Type="http://schemas.openxmlformats.org/officeDocument/2006/relationships/image" Target="../media/image346.png"/><Relationship Id="rId297" Type="http://schemas.openxmlformats.org/officeDocument/2006/relationships/customXml" Target="../ink/ink220.xml"/><Relationship Id="rId306" Type="http://schemas.openxmlformats.org/officeDocument/2006/relationships/image" Target="../media/image72.png"/><Relationship Id="rId1" Type="http://schemas.openxmlformats.org/officeDocument/2006/relationships/themeOverride" Target="../theme/themeOverride3.xml"/><Relationship Id="rId128" Type="http://schemas.openxmlformats.org/officeDocument/2006/relationships/image" Target="../media/image264.png"/><Relationship Id="rId301" Type="http://schemas.openxmlformats.org/officeDocument/2006/relationships/customXml" Target="../ink/ink224.xml"/><Relationship Id="rId275" Type="http://schemas.openxmlformats.org/officeDocument/2006/relationships/customXml" Target="../ink/ink208.xml"/><Relationship Id="rId283" Type="http://schemas.openxmlformats.org/officeDocument/2006/relationships/customXml" Target="../ink/ink212.xml"/><Relationship Id="rId291" Type="http://schemas.openxmlformats.org/officeDocument/2006/relationships/customXml" Target="../ink/ink215.xml"/><Relationship Id="rId296" Type="http://schemas.openxmlformats.org/officeDocument/2006/relationships/customXml" Target="../ink/ink219.xml"/><Relationship Id="rId152" Type="http://schemas.openxmlformats.org/officeDocument/2006/relationships/image" Target="../media/image276.png"/><Relationship Id="rId300" Type="http://schemas.openxmlformats.org/officeDocument/2006/relationships/customXml" Target="../ink/ink223.xml"/><Relationship Id="rId305" Type="http://schemas.openxmlformats.org/officeDocument/2006/relationships/customXml" Target="../ink/ink227.xml"/><Relationship Id="rId274" Type="http://schemas.openxmlformats.org/officeDocument/2006/relationships/image" Target="../media/image337.png"/><Relationship Id="rId279" Type="http://schemas.openxmlformats.org/officeDocument/2006/relationships/customXml" Target="../ink/ink210.xml"/><Relationship Id="rId287" Type="http://schemas.openxmlformats.org/officeDocument/2006/relationships/customXml" Target="../ink/ink214.xml"/><Relationship Id="rId122" Type="http://schemas.openxmlformats.org/officeDocument/2006/relationships/image" Target="../media/image261.png"/><Relationship Id="rId295" Type="http://schemas.openxmlformats.org/officeDocument/2006/relationships/customXml" Target="../ink/ink218.xml"/><Relationship Id="rId130" Type="http://schemas.openxmlformats.org/officeDocument/2006/relationships/image" Target="../media/image265.png"/><Relationship Id="rId156" Type="http://schemas.openxmlformats.org/officeDocument/2006/relationships/image" Target="../media/image278.png"/><Relationship Id="rId224" Type="http://schemas.openxmlformats.org/officeDocument/2006/relationships/image" Target="../media/image312.png"/><Relationship Id="rId278" Type="http://schemas.openxmlformats.org/officeDocument/2006/relationships/image" Target="../media/image339.png"/><Relationship Id="rId282" Type="http://schemas.openxmlformats.org/officeDocument/2006/relationships/image" Target="../media/image341.png"/><Relationship Id="rId290" Type="http://schemas.openxmlformats.org/officeDocument/2006/relationships/image" Target="../media/image345.png"/><Relationship Id="rId126" Type="http://schemas.openxmlformats.org/officeDocument/2006/relationships/image" Target="../media/image263.png"/><Relationship Id="rId304" Type="http://schemas.openxmlformats.org/officeDocument/2006/relationships/customXml" Target="../ink/ink226.xml"/><Relationship Id="rId3" Type="http://schemas.openxmlformats.org/officeDocument/2006/relationships/customXml" Target="../ink/ink207.xml"/><Relationship Id="rId277" Type="http://schemas.openxmlformats.org/officeDocument/2006/relationships/customXml" Target="../ink/ink209.xml"/><Relationship Id="rId285" Type="http://schemas.openxmlformats.org/officeDocument/2006/relationships/customXml" Target="../ink/ink213.xml"/><Relationship Id="rId298" Type="http://schemas.openxmlformats.org/officeDocument/2006/relationships/customXml" Target="../ink/ink221.xml"/><Relationship Id="rId280" Type="http://schemas.openxmlformats.org/officeDocument/2006/relationships/image" Target="../media/image340.png"/><Relationship Id="rId293" Type="http://schemas.openxmlformats.org/officeDocument/2006/relationships/customXml" Target="../ink/ink216.xml"/><Relationship Id="rId124" Type="http://schemas.openxmlformats.org/officeDocument/2006/relationships/image" Target="../media/image262.png"/><Relationship Id="rId158" Type="http://schemas.openxmlformats.org/officeDocument/2006/relationships/image" Target="../media/image279.png"/><Relationship Id="rId302" Type="http://schemas.openxmlformats.org/officeDocument/2006/relationships/customXml" Target="../ink/ink225.xml"/><Relationship Id="rId307" Type="http://schemas.openxmlformats.org/officeDocument/2006/relationships/customXml" Target="../ink/ink228.xml"/><Relationship Id="rId272" Type="http://schemas.openxmlformats.org/officeDocument/2006/relationships/image" Target="../media/image3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6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customXml" Target="../ink/ink32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5.xml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5" Type="http://schemas.openxmlformats.org/officeDocument/2006/relationships/image" Target="../media/image5.png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54" Type="http://schemas.openxmlformats.org/officeDocument/2006/relationships/customXml" Target="../ink/ink27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91" Type="http://schemas.openxmlformats.org/officeDocument/2006/relationships/customXml" Target="../ink/ink46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7" Type="http://schemas.openxmlformats.org/officeDocument/2006/relationships/image" Target="../media/image6.png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0.png"/><Relationship Id="rId21" Type="http://schemas.openxmlformats.org/officeDocument/2006/relationships/image" Target="../media/image1410.png"/><Relationship Id="rId42" Type="http://schemas.openxmlformats.org/officeDocument/2006/relationships/customXml" Target="../ink/ink69.xml"/><Relationship Id="rId63" Type="http://schemas.openxmlformats.org/officeDocument/2006/relationships/image" Target="../media/image351.png"/><Relationship Id="rId84" Type="http://schemas.openxmlformats.org/officeDocument/2006/relationships/customXml" Target="../ink/ink90.xml"/><Relationship Id="rId16" Type="http://schemas.openxmlformats.org/officeDocument/2006/relationships/customXml" Target="../ink/ink56.xml"/><Relationship Id="rId107" Type="http://schemas.openxmlformats.org/officeDocument/2006/relationships/image" Target="../media/image570.png"/><Relationship Id="rId11" Type="http://schemas.openxmlformats.org/officeDocument/2006/relationships/image" Target="../media/image910.png"/><Relationship Id="rId32" Type="http://schemas.openxmlformats.org/officeDocument/2006/relationships/customXml" Target="../ink/ink64.xml"/><Relationship Id="rId37" Type="http://schemas.openxmlformats.org/officeDocument/2006/relationships/image" Target="../media/image2210.png"/><Relationship Id="rId53" Type="http://schemas.openxmlformats.org/officeDocument/2006/relationships/image" Target="../media/image3010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430.png"/><Relationship Id="rId102" Type="http://schemas.openxmlformats.org/officeDocument/2006/relationships/customXml" Target="../ink/ink99.xml"/><Relationship Id="rId123" Type="http://schemas.openxmlformats.org/officeDocument/2006/relationships/image" Target="../media/image650.png"/><Relationship Id="rId128" Type="http://schemas.openxmlformats.org/officeDocument/2006/relationships/customXml" Target="../ink/ink112.xml"/><Relationship Id="rId5" Type="http://schemas.openxmlformats.org/officeDocument/2006/relationships/image" Target="../media/image55.png"/><Relationship Id="rId90" Type="http://schemas.openxmlformats.org/officeDocument/2006/relationships/customXml" Target="../ink/ink93.xml"/><Relationship Id="rId95" Type="http://schemas.openxmlformats.org/officeDocument/2006/relationships/image" Target="../media/image510.png"/><Relationship Id="rId22" Type="http://schemas.openxmlformats.org/officeDocument/2006/relationships/customXml" Target="../ink/ink59.xml"/><Relationship Id="rId27" Type="http://schemas.openxmlformats.org/officeDocument/2006/relationships/image" Target="../media/image1710.png"/><Relationship Id="rId43" Type="http://schemas.openxmlformats.org/officeDocument/2006/relationships/image" Target="../media/image2510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380.png"/><Relationship Id="rId113" Type="http://schemas.openxmlformats.org/officeDocument/2006/relationships/image" Target="../media/image600.png"/><Relationship Id="rId118" Type="http://schemas.openxmlformats.org/officeDocument/2006/relationships/customXml" Target="../ink/ink107.xml"/><Relationship Id="rId80" Type="http://schemas.openxmlformats.org/officeDocument/2006/relationships/customXml" Target="../ink/ink88.xml"/><Relationship Id="rId85" Type="http://schemas.openxmlformats.org/officeDocument/2006/relationships/image" Target="../media/image460.png"/><Relationship Id="rId12" Type="http://schemas.openxmlformats.org/officeDocument/2006/relationships/customXml" Target="../ink/ink54.xml"/><Relationship Id="rId17" Type="http://schemas.openxmlformats.org/officeDocument/2006/relationships/image" Target="../media/image1210.png"/><Relationship Id="rId33" Type="http://schemas.openxmlformats.org/officeDocument/2006/relationships/image" Target="../media/image2010.png"/><Relationship Id="rId38" Type="http://schemas.openxmlformats.org/officeDocument/2006/relationships/customXml" Target="../ink/ink67.xml"/><Relationship Id="rId59" Type="http://schemas.openxmlformats.org/officeDocument/2006/relationships/image" Target="../media/image3310.png"/><Relationship Id="rId103" Type="http://schemas.openxmlformats.org/officeDocument/2006/relationships/image" Target="../media/image550.png"/><Relationship Id="rId108" Type="http://schemas.openxmlformats.org/officeDocument/2006/relationships/customXml" Target="../ink/ink102.xml"/><Relationship Id="rId124" Type="http://schemas.openxmlformats.org/officeDocument/2006/relationships/customXml" Target="../ink/ink110.xml"/><Relationship Id="rId129" Type="http://schemas.openxmlformats.org/officeDocument/2006/relationships/image" Target="../media/image680.png"/><Relationship Id="rId54" Type="http://schemas.openxmlformats.org/officeDocument/2006/relationships/customXml" Target="../ink/ink75.xml"/><Relationship Id="rId70" Type="http://schemas.openxmlformats.org/officeDocument/2006/relationships/customXml" Target="../ink/ink83.xml"/><Relationship Id="rId75" Type="http://schemas.openxmlformats.org/officeDocument/2006/relationships/image" Target="../media/image410.png"/><Relationship Id="rId91" Type="http://schemas.openxmlformats.org/officeDocument/2006/relationships/image" Target="../media/image490.png"/><Relationship Id="rId96" Type="http://schemas.openxmlformats.org/officeDocument/2006/relationships/customXml" Target="../ink/ink96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51.xml"/><Relationship Id="rId23" Type="http://schemas.openxmlformats.org/officeDocument/2006/relationships/image" Target="../media/image1510.png"/><Relationship Id="rId28" Type="http://schemas.openxmlformats.org/officeDocument/2006/relationships/customXml" Target="../ink/ink62.xml"/><Relationship Id="rId49" Type="http://schemas.openxmlformats.org/officeDocument/2006/relationships/image" Target="../media/image2810.png"/><Relationship Id="rId114" Type="http://schemas.openxmlformats.org/officeDocument/2006/relationships/customXml" Target="../ink/ink105.xml"/><Relationship Id="rId119" Type="http://schemas.openxmlformats.org/officeDocument/2006/relationships/image" Target="../media/image630.png"/><Relationship Id="rId44" Type="http://schemas.openxmlformats.org/officeDocument/2006/relationships/customXml" Target="../ink/ink70.xml"/><Relationship Id="rId60" Type="http://schemas.openxmlformats.org/officeDocument/2006/relationships/customXml" Target="../ink/ink78.xml"/><Relationship Id="rId65" Type="http://schemas.openxmlformats.org/officeDocument/2006/relationships/image" Target="../media/image360.png"/><Relationship Id="rId81" Type="http://schemas.openxmlformats.org/officeDocument/2006/relationships/image" Target="../media/image440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3" Type="http://schemas.openxmlformats.org/officeDocument/2006/relationships/image" Target="../media/image1010.png"/><Relationship Id="rId18" Type="http://schemas.openxmlformats.org/officeDocument/2006/relationships/customXml" Target="../ink/ink57.xml"/><Relationship Id="rId39" Type="http://schemas.openxmlformats.org/officeDocument/2006/relationships/image" Target="../media/image2310.png"/><Relationship Id="rId109" Type="http://schemas.openxmlformats.org/officeDocument/2006/relationships/image" Target="../media/image580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3110.png"/><Relationship Id="rId76" Type="http://schemas.openxmlformats.org/officeDocument/2006/relationships/customXml" Target="../ink/ink86.xml"/><Relationship Id="rId97" Type="http://schemas.openxmlformats.org/officeDocument/2006/relationships/image" Target="../media/image520.png"/><Relationship Id="rId104" Type="http://schemas.openxmlformats.org/officeDocument/2006/relationships/customXml" Target="../ink/ink100.xml"/><Relationship Id="rId120" Type="http://schemas.openxmlformats.org/officeDocument/2006/relationships/customXml" Target="../ink/ink108.xml"/><Relationship Id="rId125" Type="http://schemas.openxmlformats.org/officeDocument/2006/relationships/image" Target="../media/image660.png"/><Relationship Id="rId7" Type="http://schemas.openxmlformats.org/officeDocument/2006/relationships/image" Target="../media/image710.png"/><Relationship Id="rId71" Type="http://schemas.openxmlformats.org/officeDocument/2006/relationships/image" Target="../media/image390.png"/><Relationship Id="rId92" Type="http://schemas.openxmlformats.org/officeDocument/2006/relationships/customXml" Target="../ink/ink94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10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2610.png"/><Relationship Id="rId66" Type="http://schemas.openxmlformats.org/officeDocument/2006/relationships/customXml" Target="../ink/ink81.xml"/><Relationship Id="rId87" Type="http://schemas.openxmlformats.org/officeDocument/2006/relationships/image" Target="../media/image470.png"/><Relationship Id="rId110" Type="http://schemas.openxmlformats.org/officeDocument/2006/relationships/customXml" Target="../ink/ink103.xml"/><Relationship Id="rId115" Type="http://schemas.openxmlformats.org/officeDocument/2006/relationships/image" Target="../media/image610.png"/><Relationship Id="rId131" Type="http://schemas.openxmlformats.org/officeDocument/2006/relationships/image" Target="../media/image690.png"/><Relationship Id="rId61" Type="http://schemas.openxmlformats.org/officeDocument/2006/relationships/image" Target="../media/image3410.png"/><Relationship Id="rId82" Type="http://schemas.openxmlformats.org/officeDocument/2006/relationships/customXml" Target="../ink/ink89.xml"/><Relationship Id="rId19" Type="http://schemas.openxmlformats.org/officeDocument/2006/relationships/image" Target="../media/image1310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2110.png"/><Relationship Id="rId56" Type="http://schemas.openxmlformats.org/officeDocument/2006/relationships/customXml" Target="../ink/ink76.xml"/><Relationship Id="rId77" Type="http://schemas.openxmlformats.org/officeDocument/2006/relationships/image" Target="../media/image420.png"/><Relationship Id="rId100" Type="http://schemas.openxmlformats.org/officeDocument/2006/relationships/customXml" Target="../ink/ink98.xml"/><Relationship Id="rId105" Type="http://schemas.openxmlformats.org/officeDocument/2006/relationships/image" Target="../media/image560.png"/><Relationship Id="rId126" Type="http://schemas.openxmlformats.org/officeDocument/2006/relationships/customXml" Target="../ink/ink111.xml"/><Relationship Id="rId8" Type="http://schemas.openxmlformats.org/officeDocument/2006/relationships/customXml" Target="../ink/ink52.xml"/><Relationship Id="rId51" Type="http://schemas.openxmlformats.org/officeDocument/2006/relationships/image" Target="../media/image2910.png"/><Relationship Id="rId72" Type="http://schemas.openxmlformats.org/officeDocument/2006/relationships/customXml" Target="../ink/ink84.xml"/><Relationship Id="rId93" Type="http://schemas.openxmlformats.org/officeDocument/2006/relationships/image" Target="../media/image500.png"/><Relationship Id="rId98" Type="http://schemas.openxmlformats.org/officeDocument/2006/relationships/customXml" Target="../ink/ink97.xml"/><Relationship Id="rId121" Type="http://schemas.openxmlformats.org/officeDocument/2006/relationships/image" Target="../media/image640.png"/><Relationship Id="rId3" Type="http://schemas.openxmlformats.org/officeDocument/2006/relationships/image" Target="../media/image2.png"/><Relationship Id="rId25" Type="http://schemas.openxmlformats.org/officeDocument/2006/relationships/image" Target="../media/image1610.png"/><Relationship Id="rId46" Type="http://schemas.openxmlformats.org/officeDocument/2006/relationships/customXml" Target="../ink/ink71.xml"/><Relationship Id="rId67" Type="http://schemas.openxmlformats.org/officeDocument/2006/relationships/image" Target="../media/image370.png"/><Relationship Id="rId116" Type="http://schemas.openxmlformats.org/officeDocument/2006/relationships/customXml" Target="../ink/ink106.xml"/><Relationship Id="rId20" Type="http://schemas.openxmlformats.org/officeDocument/2006/relationships/customXml" Target="../ink/ink58.xml"/><Relationship Id="rId41" Type="http://schemas.openxmlformats.org/officeDocument/2006/relationships/image" Target="../media/image2410.png"/><Relationship Id="rId62" Type="http://schemas.openxmlformats.org/officeDocument/2006/relationships/customXml" Target="../ink/ink79.xml"/><Relationship Id="rId83" Type="http://schemas.openxmlformats.org/officeDocument/2006/relationships/image" Target="../media/image450.png"/><Relationship Id="rId88" Type="http://schemas.openxmlformats.org/officeDocument/2006/relationships/customXml" Target="../ink/ink92.xml"/><Relationship Id="rId111" Type="http://schemas.openxmlformats.org/officeDocument/2006/relationships/image" Target="../media/image590.png"/><Relationship Id="rId132" Type="http://schemas.openxmlformats.org/officeDocument/2006/relationships/customXml" Target="../ink/ink114.xml"/><Relationship Id="rId15" Type="http://schemas.openxmlformats.org/officeDocument/2006/relationships/image" Target="../media/image1110.png"/><Relationship Id="rId36" Type="http://schemas.openxmlformats.org/officeDocument/2006/relationships/customXml" Target="../ink/ink66.xml"/><Relationship Id="rId57" Type="http://schemas.openxmlformats.org/officeDocument/2006/relationships/image" Target="../media/image3210.png"/><Relationship Id="rId106" Type="http://schemas.openxmlformats.org/officeDocument/2006/relationships/customXml" Target="../ink/ink101.xml"/><Relationship Id="rId127" Type="http://schemas.openxmlformats.org/officeDocument/2006/relationships/image" Target="../media/image670.png"/><Relationship Id="rId10" Type="http://schemas.openxmlformats.org/officeDocument/2006/relationships/customXml" Target="../ink/ink53.xml"/><Relationship Id="rId31" Type="http://schemas.openxmlformats.org/officeDocument/2006/relationships/image" Target="../media/image1910.png"/><Relationship Id="rId52" Type="http://schemas.openxmlformats.org/officeDocument/2006/relationships/customXml" Target="../ink/ink74.xml"/><Relationship Id="rId73" Type="http://schemas.openxmlformats.org/officeDocument/2006/relationships/image" Target="../media/image400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530.png"/><Relationship Id="rId101" Type="http://schemas.openxmlformats.org/officeDocument/2006/relationships/image" Target="../media/image54.png"/><Relationship Id="rId122" Type="http://schemas.openxmlformats.org/officeDocument/2006/relationships/customXml" Target="../ink/ink109.xml"/><Relationship Id="rId4" Type="http://schemas.openxmlformats.org/officeDocument/2006/relationships/image" Target="../media/image3.svg"/><Relationship Id="rId9" Type="http://schemas.openxmlformats.org/officeDocument/2006/relationships/image" Target="../media/image810.png"/><Relationship Id="rId26" Type="http://schemas.openxmlformats.org/officeDocument/2006/relationships/customXml" Target="../ink/ink61.xml"/><Relationship Id="rId47" Type="http://schemas.openxmlformats.org/officeDocument/2006/relationships/image" Target="../media/image2710.png"/><Relationship Id="rId68" Type="http://schemas.openxmlformats.org/officeDocument/2006/relationships/customXml" Target="../ink/ink82.xml"/><Relationship Id="rId89" Type="http://schemas.openxmlformats.org/officeDocument/2006/relationships/image" Target="../media/image480.png"/><Relationship Id="rId112" Type="http://schemas.openxmlformats.org/officeDocument/2006/relationships/customXml" Target="../ink/ink104.xml"/><Relationship Id="rId133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58.xml"/><Relationship Id="rId303" Type="http://schemas.openxmlformats.org/officeDocument/2006/relationships/customXml" Target="../ink/ink160.xml"/><Relationship Id="rId324" Type="http://schemas.openxmlformats.org/officeDocument/2006/relationships/image" Target="../media/image231.png"/><Relationship Id="rId345" Type="http://schemas.openxmlformats.org/officeDocument/2006/relationships/image" Target="../media/image24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47" Type="http://schemas.openxmlformats.org/officeDocument/2006/relationships/customXml" Target="../ink/ink132.xml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289" Type="http://schemas.openxmlformats.org/officeDocument/2006/relationships/customXml" Target="../ink/ink153.xml"/><Relationship Id="rId314" Type="http://schemas.openxmlformats.org/officeDocument/2006/relationships/image" Target="../media/image226.png"/><Relationship Id="rId335" Type="http://schemas.openxmlformats.org/officeDocument/2006/relationships/customXml" Target="../ink/ink176.xml"/><Relationship Id="rId356" Type="http://schemas.openxmlformats.org/officeDocument/2006/relationships/image" Target="../media/image246.png"/><Relationship Id="rId377" Type="http://schemas.openxmlformats.org/officeDocument/2006/relationships/customXml" Target="../ink/ink202.xml"/><Relationship Id="rId181" Type="http://schemas.openxmlformats.org/officeDocument/2006/relationships/customXml" Target="../ink/ink126.xml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79" Type="http://schemas.openxmlformats.org/officeDocument/2006/relationships/customXml" Target="../ink/ink148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25" Type="http://schemas.openxmlformats.org/officeDocument/2006/relationships/customXml" Target="../ink/ink171.xml"/><Relationship Id="rId346" Type="http://schemas.openxmlformats.org/officeDocument/2006/relationships/customXml" Target="../ink/ink182.xml"/><Relationship Id="rId367" Type="http://schemas.openxmlformats.org/officeDocument/2006/relationships/customXml" Target="../ink/ink193.xml"/><Relationship Id="rId171" Type="http://schemas.openxmlformats.org/officeDocument/2006/relationships/customXml" Target="../ink/ink121.xml"/><Relationship Id="rId248" Type="http://schemas.openxmlformats.org/officeDocument/2006/relationships/image" Target="../media/image193.png"/><Relationship Id="rId269" Type="http://schemas.openxmlformats.org/officeDocument/2006/relationships/customXml" Target="../ink/ink143.xml"/><Relationship Id="rId280" Type="http://schemas.openxmlformats.org/officeDocument/2006/relationships/image" Target="../media/image209.png"/><Relationship Id="rId315" Type="http://schemas.openxmlformats.org/officeDocument/2006/relationships/customXml" Target="../ink/ink166.xml"/><Relationship Id="rId336" Type="http://schemas.openxmlformats.org/officeDocument/2006/relationships/image" Target="../media/image237.png"/><Relationship Id="rId357" Type="http://schemas.openxmlformats.org/officeDocument/2006/relationships/customXml" Target="../ink/ink188.xml"/><Relationship Id="rId182" Type="http://schemas.openxmlformats.org/officeDocument/2006/relationships/image" Target="../media/image160.png"/><Relationship Id="rId378" Type="http://schemas.openxmlformats.org/officeDocument/2006/relationships/customXml" Target="../ink/ink203.xml"/><Relationship Id="rId238" Type="http://schemas.openxmlformats.org/officeDocument/2006/relationships/image" Target="../media/image188.png"/><Relationship Id="rId259" Type="http://schemas.openxmlformats.org/officeDocument/2006/relationships/customXml" Target="../ink/ink138.xml"/><Relationship Id="rId270" Type="http://schemas.openxmlformats.org/officeDocument/2006/relationships/image" Target="../media/image204.png"/><Relationship Id="rId291" Type="http://schemas.openxmlformats.org/officeDocument/2006/relationships/customXml" Target="../ink/ink154.xml"/><Relationship Id="rId305" Type="http://schemas.openxmlformats.org/officeDocument/2006/relationships/customXml" Target="../ink/ink161.xml"/><Relationship Id="rId326" Type="http://schemas.openxmlformats.org/officeDocument/2006/relationships/image" Target="../media/image232.png"/><Relationship Id="rId347" Type="http://schemas.openxmlformats.org/officeDocument/2006/relationships/image" Target="../media/image242.png"/><Relationship Id="rId130" Type="http://schemas.openxmlformats.org/officeDocument/2006/relationships/image" Target="../media/image134.png"/><Relationship Id="rId135" Type="http://schemas.openxmlformats.org/officeDocument/2006/relationships/customXml" Target="../ink/ink118.xml"/><Relationship Id="rId177" Type="http://schemas.openxmlformats.org/officeDocument/2006/relationships/customXml" Target="../ink/ink124.xml"/><Relationship Id="rId321" Type="http://schemas.openxmlformats.org/officeDocument/2006/relationships/customXml" Target="../ink/ink169.xml"/><Relationship Id="rId342" Type="http://schemas.openxmlformats.org/officeDocument/2006/relationships/customXml" Target="../ink/ink180.xml"/><Relationship Id="rId363" Type="http://schemas.openxmlformats.org/officeDocument/2006/relationships/customXml" Target="../ink/ink191.xml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44" Type="http://schemas.openxmlformats.org/officeDocument/2006/relationships/image" Target="../media/image191.png"/><Relationship Id="rId249" Type="http://schemas.openxmlformats.org/officeDocument/2006/relationships/customXml" Target="../ink/ink133.xml"/><Relationship Id="rId228" Type="http://schemas.openxmlformats.org/officeDocument/2006/relationships/image" Target="../media/image183.png"/><Relationship Id="rId260" Type="http://schemas.openxmlformats.org/officeDocument/2006/relationships/image" Target="../media/image199.png"/><Relationship Id="rId265" Type="http://schemas.openxmlformats.org/officeDocument/2006/relationships/customXml" Target="../ink/ink141.xml"/><Relationship Id="rId281" Type="http://schemas.openxmlformats.org/officeDocument/2006/relationships/customXml" Target="../ink/ink149.xml"/><Relationship Id="rId286" Type="http://schemas.openxmlformats.org/officeDocument/2006/relationships/image" Target="../media/image212.png"/><Relationship Id="rId316" Type="http://schemas.openxmlformats.org/officeDocument/2006/relationships/image" Target="../media/image227.png"/><Relationship Id="rId337" Type="http://schemas.openxmlformats.org/officeDocument/2006/relationships/customXml" Target="../ink/ink177.xml"/><Relationship Id="rId311" Type="http://schemas.openxmlformats.org/officeDocument/2006/relationships/customXml" Target="../ink/ink164.xml"/><Relationship Id="rId332" Type="http://schemas.openxmlformats.org/officeDocument/2006/relationships/image" Target="../media/image235.png"/><Relationship Id="rId353" Type="http://schemas.openxmlformats.org/officeDocument/2006/relationships/customXml" Target="../ink/ink186.xml"/><Relationship Id="rId358" Type="http://schemas.openxmlformats.org/officeDocument/2006/relationships/image" Target="../media/image247.png"/><Relationship Id="rId374" Type="http://schemas.openxmlformats.org/officeDocument/2006/relationships/customXml" Target="../ink/ink199.xml"/><Relationship Id="rId379" Type="http://schemas.openxmlformats.org/officeDocument/2006/relationships/customXml" Target="../ink/ink204.xml"/><Relationship Id="rId183" Type="http://schemas.openxmlformats.org/officeDocument/2006/relationships/customXml" Target="../ink/ink127.xml"/><Relationship Id="rId239" Type="http://schemas.openxmlformats.org/officeDocument/2006/relationships/customXml" Target="../ink/ink128.xml"/><Relationship Id="rId218" Type="http://schemas.openxmlformats.org/officeDocument/2006/relationships/image" Target="../media/image178.png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50" Type="http://schemas.openxmlformats.org/officeDocument/2006/relationships/image" Target="../media/image194.png"/><Relationship Id="rId255" Type="http://schemas.openxmlformats.org/officeDocument/2006/relationships/customXml" Target="../ink/ink136.xml"/><Relationship Id="rId271" Type="http://schemas.openxmlformats.org/officeDocument/2006/relationships/customXml" Target="../ink/ink144.xml"/><Relationship Id="rId276" Type="http://schemas.openxmlformats.org/officeDocument/2006/relationships/image" Target="../media/image207.png"/><Relationship Id="rId292" Type="http://schemas.openxmlformats.org/officeDocument/2006/relationships/image" Target="../media/image215.png"/><Relationship Id="rId297" Type="http://schemas.openxmlformats.org/officeDocument/2006/relationships/customXml" Target="../ink/ink157.xml"/><Relationship Id="rId306" Type="http://schemas.openxmlformats.org/officeDocument/2006/relationships/image" Target="../media/image222.png"/><Relationship Id="rId131" Type="http://schemas.openxmlformats.org/officeDocument/2006/relationships/customXml" Target="../ink/ink116.xml"/><Relationship Id="rId136" Type="http://schemas.openxmlformats.org/officeDocument/2006/relationships/image" Target="../media/image137.png"/><Relationship Id="rId178" Type="http://schemas.openxmlformats.org/officeDocument/2006/relationships/image" Target="../media/image158.png"/><Relationship Id="rId301" Type="http://schemas.openxmlformats.org/officeDocument/2006/relationships/customXml" Target="../ink/ink159.xml"/><Relationship Id="rId322" Type="http://schemas.openxmlformats.org/officeDocument/2006/relationships/image" Target="../media/image230.png"/><Relationship Id="rId327" Type="http://schemas.openxmlformats.org/officeDocument/2006/relationships/customXml" Target="../ink/ink172.xml"/><Relationship Id="rId343" Type="http://schemas.openxmlformats.org/officeDocument/2006/relationships/image" Target="../media/image240.png"/><Relationship Id="rId348" Type="http://schemas.openxmlformats.org/officeDocument/2006/relationships/customXml" Target="../ink/ink183.xml"/><Relationship Id="rId364" Type="http://schemas.openxmlformats.org/officeDocument/2006/relationships/image" Target="../media/image250.png"/><Relationship Id="rId369" Type="http://schemas.openxmlformats.org/officeDocument/2006/relationships/customXml" Target="../ink/ink194.xml"/><Relationship Id="rId173" Type="http://schemas.openxmlformats.org/officeDocument/2006/relationships/customXml" Target="../ink/ink122.xml"/><Relationship Id="rId380" Type="http://schemas.openxmlformats.org/officeDocument/2006/relationships/customXml" Target="../ink/ink205.xml"/><Relationship Id="rId240" Type="http://schemas.openxmlformats.org/officeDocument/2006/relationships/image" Target="../media/image189.png"/><Relationship Id="rId245" Type="http://schemas.openxmlformats.org/officeDocument/2006/relationships/customXml" Target="../ink/ink131.xml"/><Relationship Id="rId261" Type="http://schemas.openxmlformats.org/officeDocument/2006/relationships/customXml" Target="../ink/ink139.xml"/><Relationship Id="rId266" Type="http://schemas.openxmlformats.org/officeDocument/2006/relationships/image" Target="../media/image202.png"/><Relationship Id="rId287" Type="http://schemas.openxmlformats.org/officeDocument/2006/relationships/customXml" Target="../ink/ink152.xml"/><Relationship Id="rId224" Type="http://schemas.openxmlformats.org/officeDocument/2006/relationships/image" Target="../media/image181.png"/><Relationship Id="rId168" Type="http://schemas.openxmlformats.org/officeDocument/2006/relationships/image" Target="../media/image153.png"/><Relationship Id="rId282" Type="http://schemas.openxmlformats.org/officeDocument/2006/relationships/image" Target="../media/image210.png"/><Relationship Id="rId312" Type="http://schemas.openxmlformats.org/officeDocument/2006/relationships/image" Target="../media/image225.png"/><Relationship Id="rId317" Type="http://schemas.openxmlformats.org/officeDocument/2006/relationships/customXml" Target="../ink/ink167.xml"/><Relationship Id="rId333" Type="http://schemas.openxmlformats.org/officeDocument/2006/relationships/customXml" Target="../ink/ink175.xml"/><Relationship Id="rId338" Type="http://schemas.openxmlformats.org/officeDocument/2006/relationships/image" Target="../media/image238.png"/><Relationship Id="rId354" Type="http://schemas.openxmlformats.org/officeDocument/2006/relationships/image" Target="../media/image245.png"/><Relationship Id="rId359" Type="http://schemas.openxmlformats.org/officeDocument/2006/relationships/customXml" Target="../ink/ink189.xml"/><Relationship Id="rId184" Type="http://schemas.openxmlformats.org/officeDocument/2006/relationships/image" Target="../media/image161.png"/><Relationship Id="rId370" Type="http://schemas.openxmlformats.org/officeDocument/2006/relationships/customXml" Target="../ink/ink195.xml"/><Relationship Id="rId375" Type="http://schemas.openxmlformats.org/officeDocument/2006/relationships/customXml" Target="../ink/ink200.xml"/><Relationship Id="rId3" Type="http://schemas.openxmlformats.org/officeDocument/2006/relationships/customXml" Target="../ink/ink115.xml"/><Relationship Id="rId251" Type="http://schemas.openxmlformats.org/officeDocument/2006/relationships/customXml" Target="../ink/ink134.xml"/><Relationship Id="rId256" Type="http://schemas.openxmlformats.org/officeDocument/2006/relationships/image" Target="../media/image197.png"/><Relationship Id="rId277" Type="http://schemas.openxmlformats.org/officeDocument/2006/relationships/customXml" Target="../ink/ink147.xml"/><Relationship Id="rId298" Type="http://schemas.openxmlformats.org/officeDocument/2006/relationships/image" Target="../media/image218.png"/><Relationship Id="rId214" Type="http://schemas.openxmlformats.org/officeDocument/2006/relationships/image" Target="../media/image176.png"/><Relationship Id="rId230" Type="http://schemas.openxmlformats.org/officeDocument/2006/relationships/image" Target="../media/image184.png"/><Relationship Id="rId137" Type="http://schemas.openxmlformats.org/officeDocument/2006/relationships/customXml" Target="../ink/ink119.xml"/><Relationship Id="rId272" Type="http://schemas.openxmlformats.org/officeDocument/2006/relationships/image" Target="../media/image205.png"/><Relationship Id="rId293" Type="http://schemas.openxmlformats.org/officeDocument/2006/relationships/customXml" Target="../ink/ink155.xml"/><Relationship Id="rId302" Type="http://schemas.openxmlformats.org/officeDocument/2006/relationships/image" Target="../media/image220.png"/><Relationship Id="rId307" Type="http://schemas.openxmlformats.org/officeDocument/2006/relationships/customXml" Target="../ink/ink162.xml"/><Relationship Id="rId323" Type="http://schemas.openxmlformats.org/officeDocument/2006/relationships/customXml" Target="../ink/ink170.xml"/><Relationship Id="rId328" Type="http://schemas.openxmlformats.org/officeDocument/2006/relationships/image" Target="../media/image233.png"/><Relationship Id="rId344" Type="http://schemas.openxmlformats.org/officeDocument/2006/relationships/customXml" Target="../ink/ink181.xml"/><Relationship Id="rId349" Type="http://schemas.openxmlformats.org/officeDocument/2006/relationships/image" Target="../media/image24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179" Type="http://schemas.openxmlformats.org/officeDocument/2006/relationships/customXml" Target="../ink/ink125.xml"/><Relationship Id="rId360" Type="http://schemas.openxmlformats.org/officeDocument/2006/relationships/image" Target="../media/image248.png"/><Relationship Id="rId365" Type="http://schemas.openxmlformats.org/officeDocument/2006/relationships/customXml" Target="../ink/ink192.xml"/><Relationship Id="rId381" Type="http://schemas.openxmlformats.org/officeDocument/2006/relationships/customXml" Target="../ink/ink206.xml"/><Relationship Id="rId241" Type="http://schemas.openxmlformats.org/officeDocument/2006/relationships/customXml" Target="../ink/ink129.xml"/><Relationship Id="rId246" Type="http://schemas.openxmlformats.org/officeDocument/2006/relationships/image" Target="../media/image192.png"/><Relationship Id="rId267" Type="http://schemas.openxmlformats.org/officeDocument/2006/relationships/customXml" Target="../ink/ink142.xml"/><Relationship Id="rId288" Type="http://schemas.openxmlformats.org/officeDocument/2006/relationships/image" Target="../media/image213.png"/><Relationship Id="rId220" Type="http://schemas.openxmlformats.org/officeDocument/2006/relationships/image" Target="../media/image179.png"/><Relationship Id="rId262" Type="http://schemas.openxmlformats.org/officeDocument/2006/relationships/image" Target="../media/image200.png"/><Relationship Id="rId283" Type="http://schemas.openxmlformats.org/officeDocument/2006/relationships/customXml" Target="../ink/ink150.xml"/><Relationship Id="rId313" Type="http://schemas.openxmlformats.org/officeDocument/2006/relationships/customXml" Target="../ink/ink165.xml"/><Relationship Id="rId318" Type="http://schemas.openxmlformats.org/officeDocument/2006/relationships/image" Target="../media/image228.png"/><Relationship Id="rId339" Type="http://schemas.openxmlformats.org/officeDocument/2006/relationships/customXml" Target="../ink/ink178.xml"/><Relationship Id="rId169" Type="http://schemas.openxmlformats.org/officeDocument/2006/relationships/customXml" Target="../ink/ink120.xml"/><Relationship Id="rId334" Type="http://schemas.openxmlformats.org/officeDocument/2006/relationships/image" Target="../media/image236.png"/><Relationship Id="rId350" Type="http://schemas.openxmlformats.org/officeDocument/2006/relationships/customXml" Target="../ink/ink184.xml"/><Relationship Id="rId355" Type="http://schemas.openxmlformats.org/officeDocument/2006/relationships/customXml" Target="../ink/ink187.xml"/><Relationship Id="rId371" Type="http://schemas.openxmlformats.org/officeDocument/2006/relationships/customXml" Target="../ink/ink196.xml"/><Relationship Id="rId376" Type="http://schemas.openxmlformats.org/officeDocument/2006/relationships/customXml" Target="../ink/ink201.xml"/><Relationship Id="rId180" Type="http://schemas.openxmlformats.org/officeDocument/2006/relationships/image" Target="../media/image159.png"/><Relationship Id="rId257" Type="http://schemas.openxmlformats.org/officeDocument/2006/relationships/customXml" Target="../ink/ink137.xml"/><Relationship Id="rId278" Type="http://schemas.openxmlformats.org/officeDocument/2006/relationships/image" Target="../media/image208.png"/><Relationship Id="rId236" Type="http://schemas.openxmlformats.org/officeDocument/2006/relationships/image" Target="../media/image187.png"/><Relationship Id="rId252" Type="http://schemas.openxmlformats.org/officeDocument/2006/relationships/image" Target="../media/image195.png"/><Relationship Id="rId273" Type="http://schemas.openxmlformats.org/officeDocument/2006/relationships/customXml" Target="../ink/ink145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173.xml"/><Relationship Id="rId133" Type="http://schemas.openxmlformats.org/officeDocument/2006/relationships/customXml" Target="../ink/ink117.xml"/><Relationship Id="rId175" Type="http://schemas.openxmlformats.org/officeDocument/2006/relationships/customXml" Target="../ink/ink123.xml"/><Relationship Id="rId340" Type="http://schemas.openxmlformats.org/officeDocument/2006/relationships/customXml" Target="../ink/ink179.xml"/><Relationship Id="rId361" Type="http://schemas.openxmlformats.org/officeDocument/2006/relationships/customXml" Target="../ink/ink190.xml"/><Relationship Id="rId242" Type="http://schemas.openxmlformats.org/officeDocument/2006/relationships/image" Target="../media/image190.png"/><Relationship Id="rId263" Type="http://schemas.openxmlformats.org/officeDocument/2006/relationships/customXml" Target="../ink/ink140.xml"/><Relationship Id="rId284" Type="http://schemas.openxmlformats.org/officeDocument/2006/relationships/image" Target="../media/image211.png"/><Relationship Id="rId319" Type="http://schemas.openxmlformats.org/officeDocument/2006/relationships/customXml" Target="../ink/ink168.xml"/><Relationship Id="rId330" Type="http://schemas.openxmlformats.org/officeDocument/2006/relationships/image" Target="../media/image234.png"/><Relationship Id="rId351" Type="http://schemas.openxmlformats.org/officeDocument/2006/relationships/image" Target="../media/image244.png"/><Relationship Id="rId372" Type="http://schemas.openxmlformats.org/officeDocument/2006/relationships/customXml" Target="../ink/ink197.xml"/><Relationship Id="rId253" Type="http://schemas.openxmlformats.org/officeDocument/2006/relationships/customXml" Target="../ink/ink135.xml"/><Relationship Id="rId274" Type="http://schemas.openxmlformats.org/officeDocument/2006/relationships/image" Target="../media/image206.png"/><Relationship Id="rId295" Type="http://schemas.openxmlformats.org/officeDocument/2006/relationships/customXml" Target="../ink/ink156.xml"/><Relationship Id="rId309" Type="http://schemas.openxmlformats.org/officeDocument/2006/relationships/customXml" Target="../ink/ink163.xml"/><Relationship Id="rId232" Type="http://schemas.openxmlformats.org/officeDocument/2006/relationships/image" Target="../media/image185.png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176" Type="http://schemas.openxmlformats.org/officeDocument/2006/relationships/image" Target="../media/image157.png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43" Type="http://schemas.openxmlformats.org/officeDocument/2006/relationships/customXml" Target="../ink/ink130.xml"/><Relationship Id="rId264" Type="http://schemas.openxmlformats.org/officeDocument/2006/relationships/image" Target="../media/image201.png"/><Relationship Id="rId285" Type="http://schemas.openxmlformats.org/officeDocument/2006/relationships/customXml" Target="../ink/ink151.xml"/><Relationship Id="rId222" Type="http://schemas.openxmlformats.org/officeDocument/2006/relationships/image" Target="../media/image180.png"/><Relationship Id="rId310" Type="http://schemas.openxmlformats.org/officeDocument/2006/relationships/image" Target="../media/image224.png"/><Relationship Id="rId331" Type="http://schemas.openxmlformats.org/officeDocument/2006/relationships/customXml" Target="../ink/ink174.xml"/><Relationship Id="rId352" Type="http://schemas.openxmlformats.org/officeDocument/2006/relationships/customXml" Target="../ink/ink185.xml"/><Relationship Id="rId373" Type="http://schemas.openxmlformats.org/officeDocument/2006/relationships/customXml" Target="../ink/ink198.xml"/><Relationship Id="rId1" Type="http://schemas.openxmlformats.org/officeDocument/2006/relationships/themeOverride" Target="../theme/themeOverride2.xml"/><Relationship Id="rId254" Type="http://schemas.openxmlformats.org/officeDocument/2006/relationships/image" Target="../media/image196.png"/><Relationship Id="rId275" Type="http://schemas.openxmlformats.org/officeDocument/2006/relationships/customXml" Target="../ink/ink146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507210" y="2810700"/>
            <a:ext cx="910980" cy="2718360"/>
            <a:chOff x="3897270" y="2810700"/>
            <a:chExt cx="52092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A1E873-B809-4654-96A7-A4CE4F435664}"/>
              </a:ext>
            </a:extLst>
          </p:cNvPr>
          <p:cNvGrpSpPr/>
          <p:nvPr/>
        </p:nvGrpSpPr>
        <p:grpSpPr>
          <a:xfrm>
            <a:off x="1035010" y="3320890"/>
            <a:ext cx="2730662" cy="2349220"/>
            <a:chOff x="2353232" y="4197970"/>
            <a:chExt cx="2730662" cy="234922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FEEFFE-3532-4D84-A3FB-71B2BE775E1F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BF17560-E55B-4BF7-9981-4D940C57E814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819503-D74B-4F68-80B2-AE43FAE24D55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D0021CC-BC16-4A95-8349-E68043E77341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E82CC4-0D93-411C-BA17-BA6E091B332F}"/>
              </a:ext>
            </a:extLst>
          </p:cNvPr>
          <p:cNvGrpSpPr/>
          <p:nvPr/>
        </p:nvGrpSpPr>
        <p:grpSpPr>
          <a:xfrm>
            <a:off x="3884310" y="1400220"/>
            <a:ext cx="7550559" cy="3582360"/>
            <a:chOff x="3884310" y="1400220"/>
            <a:chExt cx="7550559" cy="358236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7946101-1B99-417F-A3E5-A4B4C3EE2C48}"/>
                </a:ext>
              </a:extLst>
            </p:cNvPr>
            <p:cNvGrpSpPr/>
            <p:nvPr/>
          </p:nvGrpSpPr>
          <p:grpSpPr>
            <a:xfrm>
              <a:off x="3884310" y="1400220"/>
              <a:ext cx="7374780" cy="3582360"/>
              <a:chOff x="3884310" y="1400220"/>
              <a:chExt cx="7374780" cy="358236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A9E786-AD06-43C4-9A53-C87476C8AFC1}"/>
                  </a:ext>
                </a:extLst>
              </p:cNvPr>
              <p:cNvGrpSpPr/>
              <p:nvPr/>
            </p:nvGrpSpPr>
            <p:grpSpPr>
              <a:xfrm>
                <a:off x="3884310" y="1400220"/>
                <a:ext cx="7009920" cy="3582360"/>
                <a:chOff x="4832550" y="2738340"/>
                <a:chExt cx="7009920" cy="358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2550" y="3085380"/>
                    <a:ext cx="75960" cy="81900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4814910" y="3067740"/>
                      <a:ext cx="111600" cy="85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59190" y="2738340"/>
                    <a:ext cx="2112120" cy="14414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4841550" y="2720700"/>
                      <a:ext cx="2147760" cy="147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40430" y="3279420"/>
                    <a:ext cx="2244960" cy="1731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7022790" y="3261420"/>
                      <a:ext cx="2280600" cy="20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0990" y="2973780"/>
                    <a:ext cx="228600" cy="20340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623350" y="2955780"/>
                      <a:ext cx="26424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9310" y="3010140"/>
                    <a:ext cx="164880" cy="1357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951310" y="2992500"/>
                      <a:ext cx="20052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49830" y="2776860"/>
                    <a:ext cx="2492640" cy="110376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9332190" y="2758860"/>
                      <a:ext cx="2528280" cy="113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23910" y="3897180"/>
                    <a:ext cx="138600" cy="26028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10206270" y="3879180"/>
                      <a:ext cx="174240" cy="29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85750" y="3848580"/>
                    <a:ext cx="401400" cy="37728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10168110" y="3830940"/>
                      <a:ext cx="437040" cy="41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0150" y="4285620"/>
                    <a:ext cx="1852560" cy="5961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8472150" y="4267620"/>
                      <a:ext cx="1888200" cy="63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630" y="4834260"/>
                    <a:ext cx="3427560" cy="1486440"/>
                  </p14:xfrm>
                </p:contentPart>
              </mc:Choice>
              <mc:Fallback xmlns=""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6498630" y="4816256"/>
                      <a:ext cx="3463200" cy="152208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CCA59DB-59AC-4E44-A33D-551305E69CE6}"/>
                  </a:ext>
                </a:extLst>
              </p:cNvPr>
              <p:cNvGrpSpPr/>
              <p:nvPr/>
            </p:nvGrpSpPr>
            <p:grpSpPr>
              <a:xfrm>
                <a:off x="9344970" y="3252780"/>
                <a:ext cx="1914120" cy="1537560"/>
                <a:chOff x="10240470" y="4626180"/>
                <a:chExt cx="1914120" cy="153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150" y="4626180"/>
                    <a:ext cx="1008360" cy="13824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0326150" y="4608180"/>
                      <a:ext cx="1044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10222470" y="5021094"/>
                      <a:ext cx="1938960" cy="11602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3710" y="4926060"/>
                    <a:ext cx="1730880" cy="122364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406070" y="4908060"/>
                      <a:ext cx="1766520" cy="1259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CD98C-A4B4-40CB-92A1-3F7EDA5EF462}"/>
                </a:ext>
              </a:extLst>
            </p:cNvPr>
            <p:cNvSpPr txBox="1"/>
            <p:nvPr/>
          </p:nvSpPr>
          <p:spPr>
            <a:xfrm>
              <a:off x="4149630" y="1898685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GAME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B652FA-F177-44BC-A695-50F090A333FF}"/>
                </a:ext>
              </a:extLst>
            </p:cNvPr>
            <p:cNvSpPr txBox="1"/>
            <p:nvPr/>
          </p:nvSpPr>
          <p:spPr>
            <a:xfrm>
              <a:off x="8696623" y="1668352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DA4ED8-3718-4167-9AFC-E3F4924C6EBF}"/>
                </a:ext>
              </a:extLst>
            </p:cNvPr>
            <p:cNvSpPr txBox="1"/>
            <p:nvPr/>
          </p:nvSpPr>
          <p:spPr>
            <a:xfrm>
              <a:off x="5212436" y="3842820"/>
              <a:ext cx="4056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INTERMEDIATE</a:t>
              </a:r>
            </a:p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 FRAME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BCA9F4C-5646-4BA9-84DA-D21CE937A9A0}"/>
                </a:ext>
              </a:extLst>
            </p:cNvPr>
            <p:cNvSpPr txBox="1"/>
            <p:nvPr/>
          </p:nvSpPr>
          <p:spPr>
            <a:xfrm>
              <a:off x="9518769" y="3750966"/>
              <a:ext cx="191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TENTH</a:t>
              </a:r>
              <a:b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</a:br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95E47-C712-4065-9AEA-FA090B4387DB}"/>
              </a:ext>
            </a:extLst>
          </p:cNvPr>
          <p:cNvSpPr txBox="1"/>
          <p:nvPr/>
        </p:nvSpPr>
        <p:spPr>
          <a:xfrm>
            <a:off x="424731" y="296084"/>
            <a:ext cx="928624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RULES OF TDD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14:cNvPr>
              <p14:cNvContentPartPr/>
              <p14:nvPr/>
            </p14:nvContentPartPr>
            <p14:xfrm>
              <a:off x="3581792" y="295034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472" y="294602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BCA2410-C8B4-4C1A-9E1A-A5712E36CFA1}"/>
              </a:ext>
            </a:extLst>
          </p:cNvPr>
          <p:cNvGrpSpPr/>
          <p:nvPr/>
        </p:nvGrpSpPr>
        <p:grpSpPr>
          <a:xfrm>
            <a:off x="2628512" y="1573705"/>
            <a:ext cx="2952720" cy="4252680"/>
            <a:chOff x="2628512" y="1573705"/>
            <a:chExt cx="2952720" cy="4252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1E14-284F-4ED5-B7A5-9266B1EEAD5C}"/>
                </a:ext>
              </a:extLst>
            </p:cNvPr>
            <p:cNvSpPr txBox="1"/>
            <p:nvPr/>
          </p:nvSpPr>
          <p:spPr>
            <a:xfrm>
              <a:off x="3063711" y="4608759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Kristen ITC" panose="03050502040202030202" pitchFamily="66" charset="0"/>
                </a:rPr>
                <a:t>RED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EDE5461-A20A-4883-8BC2-2E8E4DD9FE66}"/>
                </a:ext>
              </a:extLst>
            </p:cNvPr>
            <p:cNvGrpSpPr/>
            <p:nvPr/>
          </p:nvGrpSpPr>
          <p:grpSpPr>
            <a:xfrm>
              <a:off x="2628512" y="1573705"/>
              <a:ext cx="2952720" cy="4252680"/>
              <a:chOff x="2628512" y="1573705"/>
              <a:chExt cx="2952720" cy="425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14:cNvPr>
                  <p14:cNvContentPartPr/>
                  <p14:nvPr/>
                </p14:nvContentPartPr>
                <p14:xfrm>
                  <a:off x="2667032" y="3940345"/>
                  <a:ext cx="1924200" cy="18860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58032" y="3931345"/>
                    <a:ext cx="1941840" cy="1903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0DAB53A-B6F9-466B-B5E1-1253CBDF31C8}"/>
                  </a:ext>
                </a:extLst>
              </p:cNvPr>
              <p:cNvGrpSpPr/>
              <p:nvPr/>
            </p:nvGrpSpPr>
            <p:grpSpPr>
              <a:xfrm>
                <a:off x="2628512" y="3956185"/>
                <a:ext cx="1971720" cy="1856880"/>
                <a:chOff x="2628512" y="3956185"/>
                <a:chExt cx="1971720" cy="185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8512" y="4420945"/>
                    <a:ext cx="125280" cy="9111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610512" y="4402945"/>
                      <a:ext cx="160920" cy="94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9072" y="4110625"/>
                    <a:ext cx="371160" cy="5385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220432" y="4101625"/>
                      <a:ext cx="388800" cy="55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67032" y="3956185"/>
                    <a:ext cx="1707480" cy="18568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649392" y="3938545"/>
                      <a:ext cx="1743120" cy="18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392" y="5238865"/>
                    <a:ext cx="1392120" cy="51336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45752" y="5221225"/>
                      <a:ext cx="1427760" cy="54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11114EE-E86D-46D8-BF5C-7ABE20D46E59}"/>
                  </a:ext>
                </a:extLst>
              </p:cNvPr>
              <p:cNvGrpSpPr/>
              <p:nvPr/>
            </p:nvGrpSpPr>
            <p:grpSpPr>
              <a:xfrm>
                <a:off x="2742632" y="1581265"/>
                <a:ext cx="2838600" cy="2887200"/>
                <a:chOff x="2742632" y="1581265"/>
                <a:chExt cx="2838600" cy="2887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632" y="3942505"/>
                    <a:ext cx="933840" cy="5241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2733632" y="3933865"/>
                      <a:ext cx="95148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992" y="4228705"/>
                    <a:ext cx="153360" cy="23976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2733992" y="4219705"/>
                      <a:ext cx="171000" cy="2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2072" y="1581265"/>
                    <a:ext cx="2189160" cy="220860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383072" y="1572625"/>
                      <a:ext cx="2206800" cy="2226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14:cNvPr>
                  <p14:cNvContentPartPr/>
                  <p14:nvPr/>
                </p14:nvContentPartPr>
                <p14:xfrm>
                  <a:off x="5164712" y="1989505"/>
                  <a:ext cx="170640" cy="245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56072" y="1980505"/>
                    <a:ext cx="1882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14:cNvPr>
                  <p14:cNvContentPartPr/>
                  <p14:nvPr/>
                </p14:nvContentPartPr>
                <p14:xfrm>
                  <a:off x="4935032" y="1573705"/>
                  <a:ext cx="162360" cy="2160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926032" y="1564705"/>
                    <a:ext cx="180000" cy="233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9FF3693-90C5-4257-8CA3-01504A42877D}"/>
                  </a:ext>
                </a:extLst>
              </p:cNvPr>
              <p:cNvGrpSpPr/>
              <p:nvPr/>
            </p:nvGrpSpPr>
            <p:grpSpPr>
              <a:xfrm>
                <a:off x="4401872" y="5132665"/>
                <a:ext cx="98640" cy="202680"/>
                <a:chOff x="4401872" y="5132665"/>
                <a:chExt cx="98640" cy="202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0192" y="5297905"/>
                    <a:ext cx="17640" cy="3744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451552" y="5289265"/>
                      <a:ext cx="3528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1872" y="5132665"/>
                    <a:ext cx="98640" cy="16704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392872" y="5124025"/>
                      <a:ext cx="116280" cy="184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9FC3D6-45AE-4A71-ADA2-F44F60F215FF}"/>
              </a:ext>
            </a:extLst>
          </p:cNvPr>
          <p:cNvGrpSpPr/>
          <p:nvPr/>
        </p:nvGrpSpPr>
        <p:grpSpPr>
          <a:xfrm>
            <a:off x="5616152" y="931465"/>
            <a:ext cx="3434968" cy="3663122"/>
            <a:chOff x="5616152" y="931465"/>
            <a:chExt cx="3434968" cy="3663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14:cNvPr>
                <p14:cNvContentPartPr/>
                <p14:nvPr/>
              </p14:nvContentPartPr>
              <p14:xfrm>
                <a:off x="8381520" y="4025427"/>
                <a:ext cx="172440" cy="25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2520" y="4016427"/>
                  <a:ext cx="190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14:cNvPr>
                <p14:cNvContentPartPr/>
                <p14:nvPr/>
              </p14:nvContentPartPr>
              <p14:xfrm>
                <a:off x="8712000" y="4224867"/>
                <a:ext cx="261720" cy="194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3000" y="4216227"/>
                  <a:ext cx="279360" cy="21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284E63E-7BA4-42FF-8F9A-0166CA86A655}"/>
                </a:ext>
              </a:extLst>
            </p:cNvPr>
            <p:cNvGrpSpPr/>
            <p:nvPr/>
          </p:nvGrpSpPr>
          <p:grpSpPr>
            <a:xfrm>
              <a:off x="5616152" y="931465"/>
              <a:ext cx="1681200" cy="1542615"/>
              <a:chOff x="5616152" y="931465"/>
              <a:chExt cx="1681200" cy="15426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DE0E1-82A5-4FA9-B113-CAD2AFDA28A0}"/>
                  </a:ext>
                </a:extLst>
              </p:cNvPr>
              <p:cNvSpPr txBox="1"/>
              <p:nvPr/>
            </p:nvSpPr>
            <p:spPr>
              <a:xfrm>
                <a:off x="5893960" y="1581265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Kristen ITC" panose="03050502040202030202" pitchFamily="66" charset="0"/>
                  </a:rPr>
                  <a:t>GREEN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14:cNvPr>
                  <p14:cNvContentPartPr/>
                  <p14:nvPr/>
                </p14:nvContentPartPr>
                <p14:xfrm>
                  <a:off x="6344072" y="942265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335072" y="9336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14:cNvPr>
                  <p14:cNvContentPartPr/>
                  <p14:nvPr/>
                </p14:nvContentPartPr>
                <p14:xfrm>
                  <a:off x="5616152" y="931465"/>
                  <a:ext cx="1681200" cy="153864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607512" y="922825"/>
                    <a:ext cx="1698840" cy="15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14:cNvPr>
                  <p14:cNvContentPartPr/>
                  <p14:nvPr/>
                </p14:nvContentPartPr>
                <p14:xfrm>
                  <a:off x="5673280" y="1279600"/>
                  <a:ext cx="231840" cy="9946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664640" y="1270960"/>
                    <a:ext cx="249480" cy="1012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44EF763-0415-4947-8672-95A67E388416}"/>
                  </a:ext>
                </a:extLst>
              </p:cNvPr>
              <p:cNvGrpSpPr/>
              <p:nvPr/>
            </p:nvGrpSpPr>
            <p:grpSpPr>
              <a:xfrm>
                <a:off x="5622880" y="1188520"/>
                <a:ext cx="1458720" cy="1285560"/>
                <a:chOff x="5622880" y="1188520"/>
                <a:chExt cx="1458720" cy="1285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16200" y="1258360"/>
                    <a:ext cx="16200" cy="219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5807200" y="1249360"/>
                      <a:ext cx="3384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82720" y="1244320"/>
                    <a:ext cx="18720" cy="3492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5774080" y="1235680"/>
                      <a:ext cx="3636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64000" y="1264480"/>
                    <a:ext cx="52560" cy="8028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5755360" y="1255840"/>
                      <a:ext cx="70200" cy="9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0800" y="1300120"/>
                    <a:ext cx="75600" cy="12204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5712160" y="1291480"/>
                      <a:ext cx="93240" cy="139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8040" y="1406680"/>
                    <a:ext cx="47160" cy="1148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5679400" y="1398040"/>
                      <a:ext cx="6480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3960" y="2241160"/>
                    <a:ext cx="1187640" cy="23292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5885320" y="2232160"/>
                      <a:ext cx="1205280" cy="2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7080" y="1480840"/>
                    <a:ext cx="63360" cy="227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5648080" y="1471840"/>
                      <a:ext cx="81000" cy="24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22880" y="1188520"/>
                    <a:ext cx="273240" cy="110196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5614240" y="1179520"/>
                      <a:ext cx="290880" cy="111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13846A7-F2D9-4914-9354-44557FA4C28B}"/>
                </a:ext>
              </a:extLst>
            </p:cNvPr>
            <p:cNvGrpSpPr/>
            <p:nvPr/>
          </p:nvGrpSpPr>
          <p:grpSpPr>
            <a:xfrm>
              <a:off x="7306560" y="1591827"/>
              <a:ext cx="1744560" cy="3002760"/>
              <a:chOff x="7306560" y="1591827"/>
              <a:chExt cx="1744560" cy="30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14:cNvPr>
                  <p14:cNvContentPartPr/>
                  <p14:nvPr/>
                </p14:nvContentPartPr>
                <p14:xfrm>
                  <a:off x="8317080" y="4046667"/>
                  <a:ext cx="548280" cy="54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308440" y="4038027"/>
                    <a:ext cx="565920" cy="56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14:cNvPr>
                  <p14:cNvContentPartPr/>
                  <p14:nvPr/>
                </p14:nvContentPartPr>
                <p14:xfrm>
                  <a:off x="8364240" y="4059627"/>
                  <a:ext cx="147600" cy="111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355240" y="4050627"/>
                    <a:ext cx="165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97920" y="200582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297920" y="2005827"/>
                    <a:ext cx="21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14:cNvPr>
                  <p14:cNvContentPartPr/>
                  <p14:nvPr/>
                </p14:nvContentPartPr>
                <p14:xfrm>
                  <a:off x="7407360" y="1676067"/>
                  <a:ext cx="1263240" cy="19011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98360" y="1667427"/>
                    <a:ext cx="1280880" cy="19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14:cNvPr>
                  <p14:cNvContentPartPr/>
                  <p14:nvPr/>
                </p14:nvContentPartPr>
                <p14:xfrm>
                  <a:off x="8534160" y="3106347"/>
                  <a:ext cx="171000" cy="10674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525160" y="3097707"/>
                    <a:ext cx="188640" cy="10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14:cNvPr>
                  <p14:cNvContentPartPr/>
                  <p14:nvPr/>
                </p14:nvContentPartPr>
                <p14:xfrm>
                  <a:off x="7483680" y="1610187"/>
                  <a:ext cx="1567440" cy="2690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475040" y="1601547"/>
                    <a:ext cx="1585080" cy="270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14:cNvPr>
                  <p14:cNvContentPartPr/>
                  <p14:nvPr/>
                </p14:nvContentPartPr>
                <p14:xfrm>
                  <a:off x="7441560" y="1591827"/>
                  <a:ext cx="119160" cy="3841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432560" y="1583187"/>
                    <a:ext cx="13680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14:cNvPr>
                  <p14:cNvContentPartPr/>
                  <p14:nvPr/>
                </p14:nvContentPartPr>
                <p14:xfrm>
                  <a:off x="8723880" y="4009947"/>
                  <a:ext cx="183600" cy="2916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715240" y="4000947"/>
                    <a:ext cx="20124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14:cNvPr>
                  <p14:cNvContentPartPr/>
                  <p14:nvPr/>
                </p14:nvContentPartPr>
                <p14:xfrm>
                  <a:off x="8747280" y="4272027"/>
                  <a:ext cx="198720" cy="145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738640" y="4263027"/>
                    <a:ext cx="2163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14:cNvPr>
                  <p14:cNvContentPartPr/>
                  <p14:nvPr/>
                </p14:nvContentPartPr>
                <p14:xfrm>
                  <a:off x="8489160" y="4205787"/>
                  <a:ext cx="62280" cy="291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480520" y="4196787"/>
                    <a:ext cx="7992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25ACE4-6C8A-4FCF-9229-9ACD27C4EBE0}"/>
              </a:ext>
            </a:extLst>
          </p:cNvPr>
          <p:cNvGrpSpPr/>
          <p:nvPr/>
        </p:nvGrpSpPr>
        <p:grpSpPr>
          <a:xfrm>
            <a:off x="4570920" y="4376067"/>
            <a:ext cx="3938760" cy="1626480"/>
            <a:chOff x="4570920" y="4376067"/>
            <a:chExt cx="3938760" cy="16264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367E3F-8D67-461D-B4DB-70B26928A241}"/>
                </a:ext>
              </a:extLst>
            </p:cNvPr>
            <p:cNvSpPr txBox="1"/>
            <p:nvPr/>
          </p:nvSpPr>
          <p:spPr>
            <a:xfrm>
              <a:off x="6966553" y="5022901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Kristen ITC" panose="03050502040202030202" pitchFamily="66" charset="0"/>
                </a:rPr>
                <a:t>REFACTOR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14:cNvPr>
                <p14:cNvContentPartPr/>
                <p14:nvPr/>
              </p14:nvContentPartPr>
              <p14:xfrm>
                <a:off x="6873120" y="4376067"/>
                <a:ext cx="1636560" cy="1474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64480" y="4367427"/>
                  <a:ext cx="1654200" cy="14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14:cNvPr>
                <p14:cNvContentPartPr/>
                <p14:nvPr/>
              </p14:nvContentPartPr>
              <p14:xfrm>
                <a:off x="6882120" y="4943787"/>
                <a:ext cx="736920" cy="869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73120" y="4934787"/>
                  <a:ext cx="754560" cy="88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D0D456-3C40-4494-9153-F077D19DBBEB}"/>
                </a:ext>
              </a:extLst>
            </p:cNvPr>
            <p:cNvGrpSpPr/>
            <p:nvPr/>
          </p:nvGrpSpPr>
          <p:grpSpPr>
            <a:xfrm>
              <a:off x="6891120" y="4675947"/>
              <a:ext cx="1497960" cy="1146960"/>
              <a:chOff x="6891120" y="4675947"/>
              <a:chExt cx="1497960" cy="11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14:cNvPr>
                  <p14:cNvContentPartPr/>
                  <p14:nvPr/>
                </p14:nvContentPartPr>
                <p14:xfrm>
                  <a:off x="6891120" y="4675947"/>
                  <a:ext cx="1374480" cy="11469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882120" y="4667307"/>
                    <a:ext cx="1392120" cy="11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14:cNvPr>
                  <p14:cNvContentPartPr/>
                  <p14:nvPr/>
                </p14:nvContentPartPr>
                <p14:xfrm>
                  <a:off x="8184240" y="5512587"/>
                  <a:ext cx="204840" cy="126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175600" y="5503947"/>
                    <a:ext cx="22248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14:cNvPr>
                <p14:cNvContentPartPr/>
                <p14:nvPr/>
              </p14:nvContentPartPr>
              <p14:xfrm>
                <a:off x="5054400" y="5664867"/>
                <a:ext cx="1755000" cy="337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5400" y="5655867"/>
                  <a:ext cx="1772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14:cNvPr>
                <p14:cNvContentPartPr/>
                <p14:nvPr/>
              </p14:nvContentPartPr>
              <p14:xfrm>
                <a:off x="6649920" y="5417547"/>
                <a:ext cx="188280" cy="27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41280" y="5408907"/>
                  <a:ext cx="205920" cy="290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349752-DF65-497A-8857-5D2AA212541E}"/>
                </a:ext>
              </a:extLst>
            </p:cNvPr>
            <p:cNvGrpSpPr/>
            <p:nvPr/>
          </p:nvGrpSpPr>
          <p:grpSpPr>
            <a:xfrm>
              <a:off x="4570920" y="5136387"/>
              <a:ext cx="2133360" cy="681120"/>
              <a:chOff x="4570920" y="5136387"/>
              <a:chExt cx="2133360" cy="68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14:cNvPr>
                  <p14:cNvContentPartPr/>
                  <p14:nvPr/>
                </p14:nvContentPartPr>
                <p14:xfrm>
                  <a:off x="5080680" y="5136387"/>
                  <a:ext cx="89280" cy="2638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071680" y="5127747"/>
                    <a:ext cx="1069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14:cNvPr>
                  <p14:cNvContentPartPr/>
                  <p14:nvPr/>
                </p14:nvContentPartPr>
                <p14:xfrm>
                  <a:off x="4570920" y="5331867"/>
                  <a:ext cx="333000" cy="3891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561920" y="5322867"/>
                    <a:ext cx="350640" cy="40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14:cNvPr>
                  <p14:cNvContentPartPr/>
                  <p14:nvPr/>
                </p14:nvContentPartPr>
                <p14:xfrm>
                  <a:off x="4612320" y="5156187"/>
                  <a:ext cx="495360" cy="198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603320" y="5147547"/>
                    <a:ext cx="513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14:cNvPr>
                  <p14:cNvContentPartPr/>
                  <p14:nvPr/>
                </p14:nvContentPartPr>
                <p14:xfrm>
                  <a:off x="4925160" y="5663787"/>
                  <a:ext cx="61920" cy="1450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916520" y="5655147"/>
                    <a:ext cx="795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14:cNvPr>
                  <p14:cNvContentPartPr/>
                  <p14:nvPr/>
                </p14:nvContentPartPr>
                <p14:xfrm>
                  <a:off x="5105160" y="5398107"/>
                  <a:ext cx="1599120" cy="3002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096520" y="5389107"/>
                    <a:ext cx="16167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14:cNvPr>
                  <p14:cNvContentPartPr/>
                  <p14:nvPr/>
                </p14:nvContentPartPr>
                <p14:xfrm>
                  <a:off x="4894560" y="5659827"/>
                  <a:ext cx="151560" cy="1576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85560" y="5651187"/>
                    <a:ext cx="1692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14:cNvPr>
                  <p14:cNvContentPartPr/>
                  <p14:nvPr/>
                </p14:nvContentPartPr>
                <p14:xfrm>
                  <a:off x="4983480" y="5727867"/>
                  <a:ext cx="66600" cy="889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974840" y="5718867"/>
                    <a:ext cx="8424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185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D595F-82FE-4006-9032-A889B1E28873}"/>
              </a:ext>
            </a:extLst>
          </p:cNvPr>
          <p:cNvSpPr txBox="1"/>
          <p:nvPr/>
        </p:nvSpPr>
        <p:spPr>
          <a:xfrm>
            <a:off x="8598080" y="1215200"/>
            <a:ext cx="12703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SPARE</a:t>
            </a:r>
          </a:p>
          <a:p>
            <a:endParaRPr lang="en-US" sz="3600" b="1" i="1" dirty="0">
              <a:solidFill>
                <a:srgbClr val="FFF108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BB27A-C0AC-40B0-929C-8A04F091E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8" t="3469" r="51407" b="-3469"/>
          <a:stretch/>
        </p:blipFill>
        <p:spPr>
          <a:xfrm>
            <a:off x="7162167" y="3063772"/>
            <a:ext cx="2871826" cy="730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8DE98-234B-47DF-8745-28C40542A491}"/>
              </a:ext>
            </a:extLst>
          </p:cNvPr>
          <p:cNvSpPr txBox="1"/>
          <p:nvPr/>
        </p:nvSpPr>
        <p:spPr>
          <a:xfrm>
            <a:off x="7584441" y="4663924"/>
            <a:ext cx="117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FRAME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A7C67-CA59-4590-A725-DB0ED22F24F5}"/>
              </a:ext>
            </a:extLst>
          </p:cNvPr>
          <p:cNvSpPr txBox="1"/>
          <p:nvPr/>
        </p:nvSpPr>
        <p:spPr>
          <a:xfrm>
            <a:off x="6350000" y="1978816"/>
            <a:ext cx="934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3431-D695-48BF-AD57-2E7411B04D75}"/>
              </a:ext>
            </a:extLst>
          </p:cNvPr>
          <p:cNvSpPr txBox="1"/>
          <p:nvPr/>
        </p:nvSpPr>
        <p:spPr>
          <a:xfrm>
            <a:off x="10354084" y="2353973"/>
            <a:ext cx="1236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STRIKE</a:t>
            </a:r>
          </a:p>
        </p:txBody>
      </p:sp>
    </p:spTree>
    <p:extLst>
      <p:ext uri="{BB962C8B-B14F-4D97-AF65-F5344CB8AC3E}">
        <p14:creationId xmlns:p14="http://schemas.microsoft.com/office/powerpoint/2010/main" val="12539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8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" t="3469" r="61318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9" t="3469" r="31976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50" t="3469" r="2795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7DB4F9-D0D7-4AFD-86AF-913BEBDFDD29}"/>
              </a:ext>
            </a:extLst>
          </p:cNvPr>
          <p:cNvGrpSpPr/>
          <p:nvPr/>
        </p:nvGrpSpPr>
        <p:grpSpPr>
          <a:xfrm>
            <a:off x="2353232" y="4197970"/>
            <a:ext cx="2730662" cy="2349220"/>
            <a:chOff x="2353232" y="4197970"/>
            <a:chExt cx="2730662" cy="2349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D41D5A-7540-40B5-B2C2-25BB7F8406E3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EB7E58D-9634-4331-86D7-879D0F1335A1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A110E5-0AF7-4721-8471-8041AE5A7B22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9592C60-133D-4E46-B2B8-37843E26C835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0B4237-984C-41B9-B99B-DEA4AF8C47FF}"/>
              </a:ext>
            </a:extLst>
          </p:cNvPr>
          <p:cNvGrpSpPr/>
          <p:nvPr/>
        </p:nvGrpSpPr>
        <p:grpSpPr>
          <a:xfrm>
            <a:off x="477598" y="446169"/>
            <a:ext cx="2730662" cy="2349220"/>
            <a:chOff x="2353232" y="4197970"/>
            <a:chExt cx="2730662" cy="234922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E2CECE3-0F8C-4EDD-9DF2-42D5833040EE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316F68-D618-408E-BC48-24BB7CB220AF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C94000F-91CD-4E17-89AA-9969C03D8B06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1D15481-52EA-4FF3-8B82-CB1E48959BD2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475ECAE-5EC9-4C5F-8A68-1FF7E66B66A3}"/>
              </a:ext>
            </a:extLst>
          </p:cNvPr>
          <p:cNvSpPr txBox="1"/>
          <p:nvPr/>
        </p:nvSpPr>
        <p:spPr>
          <a:xfrm>
            <a:off x="7515457" y="80165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VIEW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62FA1E9-FCB6-4676-9B98-A6BCA9980596}"/>
              </a:ext>
            </a:extLst>
          </p:cNvPr>
          <p:cNvSpPr txBox="1"/>
          <p:nvPr/>
        </p:nvSpPr>
        <p:spPr>
          <a:xfrm>
            <a:off x="6898953" y="3058315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CONTROLLER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362B7D-F352-4904-872E-F47CB933BDA8}"/>
              </a:ext>
            </a:extLst>
          </p:cNvPr>
          <p:cNvSpPr txBox="1"/>
          <p:nvPr/>
        </p:nvSpPr>
        <p:spPr>
          <a:xfrm>
            <a:off x="7490348" y="4939502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MODEL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C96BC8-125E-4347-8ED5-B12D66604A72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242107B-4A50-4BD7-8E24-FDF3978F30A4}"/>
                </a:ext>
              </a:extLst>
            </p:cNvPr>
            <p:cNvGrpSpPr/>
            <p:nvPr/>
          </p:nvGrpSpPr>
          <p:grpSpPr>
            <a:xfrm>
              <a:off x="3505049" y="3079945"/>
              <a:ext cx="3136320" cy="841680"/>
              <a:chOff x="3505049" y="3079945"/>
              <a:chExt cx="3136320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14:cNvPr>
                  <p14:cNvContentPartPr/>
                  <p14:nvPr/>
                </p14:nvContentPartPr>
                <p14:xfrm>
                  <a:off x="3505049" y="3079945"/>
                  <a:ext cx="2397240" cy="841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496049" y="3071305"/>
                    <a:ext cx="2414880" cy="859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0274BD-E37D-4462-B134-972ABC5E605D}"/>
                  </a:ext>
                </a:extLst>
              </p:cNvPr>
              <p:cNvGrpSpPr/>
              <p:nvPr/>
            </p:nvGrpSpPr>
            <p:grpSpPr>
              <a:xfrm>
                <a:off x="5853689" y="3129265"/>
                <a:ext cx="787680" cy="661680"/>
                <a:chOff x="5853689" y="3129265"/>
                <a:chExt cx="787680" cy="661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70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4089" y="3129265"/>
                    <a:ext cx="47160" cy="41364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6345089" y="3120625"/>
                      <a:ext cx="64800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0409" y="3151945"/>
                    <a:ext cx="300960" cy="3625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6331409" y="3142945"/>
                      <a:ext cx="318600" cy="38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2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3689" y="3129265"/>
                    <a:ext cx="512280" cy="1792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5844689" y="3120625"/>
                      <a:ext cx="52992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2889" y="3383785"/>
                    <a:ext cx="430200" cy="40716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5924249" y="3374785"/>
                      <a:ext cx="447840" cy="42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4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68209" y="3340585"/>
                    <a:ext cx="36720" cy="3456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6459209" y="3331585"/>
                      <a:ext cx="54360" cy="5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4569" y="3280105"/>
                    <a:ext cx="360" cy="1008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6495569" y="3271105"/>
                      <a:ext cx="18000" cy="2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6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8369" y="3228265"/>
                    <a:ext cx="159840" cy="20520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6389369" y="3219625"/>
                      <a:ext cx="177480" cy="22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0209" y="3251665"/>
                    <a:ext cx="249840" cy="30852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5901209" y="3243025"/>
                      <a:ext cx="267480" cy="32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8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0089" y="3383425"/>
                    <a:ext cx="218160" cy="29268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5931089" y="3374425"/>
                      <a:ext cx="235800" cy="31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2729" y="3168865"/>
                    <a:ext cx="648720" cy="51300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5903729" y="3160225"/>
                      <a:ext cx="666360" cy="53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0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6209" y="3461185"/>
                    <a:ext cx="9720" cy="1764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6297569" y="3452545"/>
                      <a:ext cx="27360" cy="3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6849" y="3285145"/>
                    <a:ext cx="426600" cy="28152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5927849" y="3276505"/>
                      <a:ext cx="44424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BD1AF9D-70C7-4D31-A2CD-E63198B533AE}"/>
                </a:ext>
              </a:extLst>
            </p:cNvPr>
            <p:cNvSpPr txBox="1"/>
            <p:nvPr/>
          </p:nvSpPr>
          <p:spPr>
            <a:xfrm>
              <a:off x="3703511" y="3254405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6CC00"/>
                  </a:solidFill>
                  <a:latin typeface="Kristen ITC" panose="03050502040202030202" pitchFamily="66" charset="0"/>
                </a:rPr>
                <a:t>REQUEST</a:t>
              </a:r>
              <a:endParaRPr lang="en-US" sz="3600" dirty="0">
                <a:solidFill>
                  <a:srgbClr val="66CC00"/>
                </a:solidFill>
                <a:latin typeface="Kristen ITC" panose="03050502040202030202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142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49</cp:revision>
  <dcterms:created xsi:type="dcterms:W3CDTF">2021-01-26T11:10:30Z</dcterms:created>
  <dcterms:modified xsi:type="dcterms:W3CDTF">2021-03-25T09:45:25Z</dcterms:modified>
</cp:coreProperties>
</file>