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1" r:id="rId3"/>
    <p:sldId id="370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162"/>
    <a:srgbClr val="506370"/>
    <a:srgbClr val="305074"/>
    <a:srgbClr val="18224C"/>
    <a:srgbClr val="376889"/>
    <a:srgbClr val="D52631"/>
    <a:srgbClr val="FC409C"/>
    <a:srgbClr val="FFF108"/>
    <a:srgbClr val="4CEEF4"/>
    <a:srgbClr val="1B2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</p:spTree>
    <p:extLst>
      <p:ext uri="{BB962C8B-B14F-4D97-AF65-F5344CB8AC3E}">
        <p14:creationId xmlns:p14="http://schemas.microsoft.com/office/powerpoint/2010/main" val="387335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90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22</cp:revision>
  <dcterms:created xsi:type="dcterms:W3CDTF">2021-01-26T11:10:30Z</dcterms:created>
  <dcterms:modified xsi:type="dcterms:W3CDTF">2021-01-27T07:53:29Z</dcterms:modified>
</cp:coreProperties>
</file>