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theme/themeOverride1.xml" ContentType="application/vnd.openxmlformats-officedocument.themeOverr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theme/themeOverride2.xml" ContentType="application/vnd.openxmlformats-officedocument.themeOverride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theme/themeOverride3.xml" ContentType="application/vnd.openxmlformats-officedocument.themeOverride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76" r:id="rId3"/>
    <p:sldId id="378" r:id="rId4"/>
    <p:sldId id="381" r:id="rId5"/>
    <p:sldId id="377" r:id="rId6"/>
    <p:sldId id="380" r:id="rId7"/>
    <p:sldId id="379" r:id="rId8"/>
    <p:sldId id="373" r:id="rId9"/>
    <p:sldId id="374" r:id="rId10"/>
    <p:sldId id="375" r:id="rId11"/>
    <p:sldId id="370" r:id="rId12"/>
    <p:sldId id="3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00"/>
    <a:srgbClr val="F6630D"/>
    <a:srgbClr val="FFF108"/>
    <a:srgbClr val="425162"/>
    <a:srgbClr val="506370"/>
    <a:srgbClr val="305074"/>
    <a:srgbClr val="18224C"/>
    <a:srgbClr val="376889"/>
    <a:srgbClr val="D52631"/>
    <a:srgbClr val="FC4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46:33.8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1:06.3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160 208,'2'18,"1"0,1 0,0-1,2 0,0 1,13 25,-17-37,28 59,2-1,3-2,47 64,-144-241,30 65,-51-60,13 18,7 17,63 74,-1 0,1 1,-1-1,1 0,-1 1,1-1,0 0,-1 0,1 1,0-1,0 0,0 0,0 0,-1 1,1-1,0 0,1-1,-1 1,0 1,0 0,0-1,1 1,-1 0,0-1,0 1,1 0,-1 0,0-1,1 1,-1 0,0 0,1 0,-1-1,0 1,1 0,-1 0,0 0,1 0,-1 0,1 0,-1 0,0 0,1 0,2 0,-1 0,1 0,-1 1,0-1,1 1,-1 0,1-1,-1 1,0 0,3 2,84 66,-8-5,-63-54,-12-12,-7-9,-6-5,0 0,-1 0,-17-25,5 10,-6-8,-1 1,-39-41,18 23,66 75,26 20,33 32,-11 7,-88-103,0 0,2-2,1-1,1 0,1-1,-13-33,30 62,0 0,0 0,0 0,-1 0,1 0,0 0,0-1,0 1,0 0,0 0,0 0,0 0,0 0,-1-1,1 1,0 0,0 0,0 0,0-1,0 1,0 0,0 0,0 0,0 0,0-1,0 1,0 0,0 0,0 0,0 0,0-1,0 1,1 0,-1 0,0 0,0 0,0-1,0 1,0 0,0 0,0 0,0 0,1 0,-1 0,0-1,0 1,10 5,15 17,-23-20,35 35,-2 2,33 47,-23-28,-92-102,-6-4,-75-87,166 178,-2 2,-2 1,32 60,-39-71,-15-19,-29-32,-81-68,66 59,-40-40,50 42,0 0,21 22,3 3,13 13,50 48,65 67,-281-267,49 49,131 126,125 124,-50-51,-89-93,-1 0,-1 1,12 23,-9-14,26 50,-108-173,38 58,-93-120,181 218,8 33,-44-59,29 34,-51-69,-3-5,-5-13,-13-24,-2 9,-2 1,-50-54,18 23,-9-29,23 32,32 50,9 9,0 1,0 0,0 0,0 0,0 0,0 0,-1 0,1 0,0 0,0 0,0 0,0 0,0 0,0 0,0 0,0 0,0 0,0 0,0 0,-1 0,1 0,0 0,0 0,0 1,0-1,0 0,0 0,0 0,0 0,0 0,0 0,0 0,0 0,0 0,0 0,0 0,-1 0,1 0,0 0,0 0,0 1,0-1,0 0,0 0,0 0,0 0,0 0,0 0,0 0,0 0,0 0,0 0,0 0,0 1,0-1,0 0,0 0,0 0,1 0,-1 0,0 0,0 2,1 1,-1-1,1 0,0 0,0 0,0 0,0 0,3 3,99 149,-90-136,0 0,-1 1,19 41,-30-59,-1 1,1 0,0 0,-1-1,0 1,1 0,-1 0,0 0,0 0,0 3,-6 1,-7-10,-4-6,1-1,1-1,-18-16,-6-6,17 17,-11-8,-42-43,71 65,1-1,0 0,0 0,0 0,1 0,-1 0,1 0,0-1,0 1,0-1,-1-5,3 9,0 1,0 0,0 0,0-1,0 1,0 0,0 0,0-1,0 1,0 0,0-1,0 1,0 0,0 0,0-1,0 1,0 0,0-1,0 1,0 0,1 0,-1-1,0 1,0 0,0 0,0 0,1-1,-1 1,0 0,0 0,0 0,1 0,-1-1,0 1,0 0,1 0,-1 0,0 0,0 0,1 0,-1 0,0 0,1 0,-1-1,0 1,0 0,1 1,-1-1,0 0,1 0,-1 0,0 0,0 0,1 0,-1 0,0 0,0 0,1 0,-1 1,0-1,0 0,0 0,1 0,-1 1,0-1,0 0,0 0,1 0,-1 1,18 13,169 170,-180-176,20 20,-27-28,0 0,0 0,0 0,0 0,0 0,0 0,0 0,0 0,0 0,0 0,0-1,0 1,0 0,1 0,-1 0,0 0,0 0,0 0,0 0,0 0,0 0,0 0,0 0,0 0,0 0,0 0,0 0,1 0,-1 0,0 0,0 0,0 0,0 0,0 0,0 0,0 0,0 0,0 0,0 0,0 1,0-1,0 0,1 0,-13-20,-36-62,27 44,-1 1,-43-53,53 74,8 11,0 0,0 0,0 1,-1-1,-5-3,18 36,-4-17,74 162,-65-150,1 0,0-1,2 0,1-1,21 20,81 79,-116-117,0-1,0 1,0-1,0 1,1-1,6 3,-9-5,-1 1,1-1,-1 0,1 0,-1 0,1 1,-1-1,1 0,0 0,-1 0,1 0,-1 0,1 0,0 0,-1-1,1 1,-1 0,1 0,-1 0,1 0,0-1,0 0,-1 0,1 1,-1-1,1 0,-1 0,0 1,1-1,-1 0,0 0,0 0,1 0,-1 1,0-1,0 0,0 0,0 0,0 0,0 0,-1 1,1-2,-6-27,0 1,-2 1,-1-1,-2 2,-22-45,30 65,-27-66,21 45,-22-40,21 40,11 17,0 10,-1 0,1 0,0 0,-1 0,1 0,0 0,-1 1,1-1,0 0,-1 0,1 0,-1 1,1-1,0 0,-1 0,1 1,-1-1,1 1,-1-1,1 1,12 10,-1 1,0 0,-1 1,0 0,-1 1,0 0,8 19,-5-12,1 0,22 27,-31-43,0 1,0 0,0 0,-1 0,0 1,0-1,-1 1,4 9,-7-13,1-1,-1 1,1 0,-1 0,0 0,0 0,0 0,0-1,0 1,-1 0,1 0,-1 0,0-1,0 1,0 0,0-1,-1 1,1-1,-1 1,1-1,-1 0,0 1,0-1,-3 3,-53 45,46-38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0.7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680 5,'0'0,"0"0,0 0,0-1,0 1,0 0,0 0,0 0,0 0,0-1,0 1,0 0,0 0,0 0,0 0,0 0,0-1,0 1,0 0,-1 0,1 0,0 0,0 0,0-1,0 1,0 0,0 0,0 0,-1 0,1 0,0 0,0 0,0 0,0 0,-1 0,1 0,0 0,0 0,0 0,0 0,-1 0,1 0,0 0,0 0,0 0,0 0,-1 0,1 0,-12 6,-9 10,-7 13,1 1,-37 55,26-33,-120 164,-132 241,281-441,1 0,-10 26,18-41,-1 0,1 0,0 0,0 0,0-1,0 1,-1 0,1 0,0 0,0 0,1 0,-1 0,0 0,0-1,1 2,-1-1,0-1,0 0,1 0,-1 0,0 1,0-1,1 0,-1 0,0 0,1 0,-1 0,0 0,1 0,-1 0,0 0,1 0,-1 0,0 0,1 0,-1 0,0 0,0 0,1 0,-1 0,0 0,1 0,-1 0,0 0,1-1,-1 1,7-4,0-1,0 0,-1 0,0 0,7-8,208-236,-14-19,7-8,-200 259,-14 17,0 0,0 0,0 0,0 0,0 0,0 0,0 0,0 0,0 0,0 1,1-1,-1 0,0 0,0 0,0 0,0 0,0 0,0 0,0 0,0 0,0 0,0 0,0 0,0 0,0 0,0 0,0 0,0 0,0 0,0 0,1 0,-1 0,0 0,0 0,0 0,-21 37,12-23,-83 139,-151 264,186-300,55-113,0-1,1 1,-1 0,1 0,0 0,0 0,0 0,1 0,-1 0,1 0,0 5,1-8,-1-1,0 1,1-1,-1 1,0-1,1 1,-1-1,1 1,-1-1,1 1,-1-1,1 0,-1 1,1-1,-1 0,1 1,-1-1,1 0,0 0,-1 0,1 0,-1 1,1-1,0 0,-1 0,1 0,0 0,-1-1,1 1,0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1.0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259 1,'0'4,"-15"17,-4 9,-18 23,-51 75,-11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2.6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299 0,'-1'5,"0"-1,0 0,0 1,0-1,-1 0,1 0,-1 0,0 0,0 0,-4 4,-8 18,-50 149,57-147,0 0,2 0,0 1,1 42,4-68,-1 1,2-1,-1 1,0-1,1 0,0 1,0-1,0 0,0 1,0-1,1 0,-1 0,1 0,0 0,0 0,2 2,-2-3,0-1,0 0,0 0,0 0,0 0,0 0,0 0,0-1,0 1,0-1,0 1,1-1,-1 0,0 0,0 0,1 0,-1 0,0-1,0 1,0-1,0 1,1-1,-1 0,0 1,0-1,2-2,10-4,0-1,-1-1,0 0,-1 0,15-15,56-63,-71 74,124-149,-305 394,-203 366,340-534,30-59,3-5,9-10,18-28,515-741,-516 740,-21 31,-14 18,-190 291,163-239,3 2,3 1,-22 74,48-130,0 0,1 0,0 0,0 1,1-1,0 12,1-20,0 0,0 0,0 0,1 0,-1 0,0 1,0-1,1 0,-1 0,1 0,-1 0,1 0,-1 0,1 0,0 0,0 0,-1 0,1-1,0 1,0 0,0 0,0-1,0 1,0 0,0-1,0 1,0-1,0 0,0 1,0-1,0 0,0 1,0-1,1 0,-1 0,0 0,0 0,0 0,0 0,3-1,2-1,0 1,1-2,-1 1,0-1,0 0,0 0,9-7,102-89,329-369,-240 243,-155 172,-35 42,-16 11,0-1,0 1,1 0,-1 0,0 0,0 0,0 0,0 0,0 0,0 0,1 0,-1 0,0 0,0 0,0 0,0 0,1 0,-1 0,0 0,0 0,0 0,0 0,0 0,1 0,-1 0,0 0,0 0,0 0,0 0,0 0,0 0,1 0,-1 0,0 0,0 0,0 1,0-1,0 0,0 0,0 0,1 0,-1 0,0 0,0 0,0 1,0 1,-1 1,1 0,-1-1,0 1,0-1,0 1,0-1,-2 4,-80 159,35-73,-46 122,86-180,8-34,0 0,0 0,0 1,0-1,0 0,0 1,0-1,0 0,0 1,0-1,0 0,0 0,0 1,0-1,0 0,0 1,1-1,-1 0,0 0,0 1,0-1,0 0,1 0,-1 0,0 1,0-1,1 0,-1 0,0 0,0 0,1 1,-1-1,1 0,1-1,-1 1,0 0,0-1,0 1,0 0,0-1,0 1,0-1,0 0,0 1,0-1,2-1,31-31,-1 0,-2-2,35-51,-31 41,120-155,-615 878,401-583,47-70,12-25,0 0,0 0,0 0,0 0,0 0,0 0,0 0,0 0,1 0,-1 0,0 0,0 0,0 0,0 0,0 0,0 0,0 0,0 0,0 0,0 0,1 0,-1 0,0 0,0 0,0 0,0 0,0 0,0 0,0 1,0-1,0 0,0 0,0 0,0 0,0 0,0 0,0 0,0 0,0 0,0 0,0 1,0-1,0 0,0 0,0 0,0 0,0 0,0 0,0 0,0 0,0 0,0 1,0-1,30-31,207-257,154-172,-339 408,-40 42,-10 11,-6 6,-53 76,0-3,-552 751,758-1017,487-491,-541 588,-88 83,1-1,-1 1,15-8,-22 13,0 1,0 0,0 0,0 0,0 0,1 0,-1 0,0 0,0 0,0 0,0 0,0 0,0 0,0 0,1 0,-1 0,0 0,0 0,0 0,0 0,0 0,0 0,1 0,-1 0,0 0,0 0,0 0,0 0,0 0,0 0,1 0,-1 0,0 0,0 0,0 0,0 0,0 0,0 0,0 1,0-1,0 0,0 0,1 0,-1 0,0 0,0 0,0 0,0 0,0 1,0-1,0 0,0 0,0 0,0 0,0 0,0 0,0 1,0-1,0 0,-8 17,-111 139,79-106,-512 629,496-612,96-123,124-132,209-187,-257 275,-110 95,1 1,-1 0,1 0,-1 0,12-4,-17 8,-1 0,0 0,1-1,-1 1,1 0,-1 0,0 0,1 0,-1 0,0 0,1 0,-1 0,0 0,1 0,-1 0,1 0,-1 0,0 0,1 1,-1-1,0 0,1 0,-1 0,0 0,1 1,-1-1,0 0,0 0,1 1,-1-1,0 0,0 1,1-1,-1 0,0 0,0 1,1 0,-1 1,0 0,0 0,-1 1,1-1,0 0,-1 0,0 0,1 0,-1 1,0-1,-1 2,-17 33,-45 68,-40 36,51-69,-103 142,128-174,24-32,15-17,172-195,-17 18,35-12,-146 151,-44 43,-10 11,-6 6,0-1,-1 1,0-1,-1-1,-1 1,-13 15,3-2,-97 128,-58 86,168-233,1 1,0 0,-6 13,10-20,0 0,0 0,0 1,0-1,0 0,0 0,0 0,0 0,0 0,0 1,0-1,0 0,0 0,0 0,0 0,0 1,0-1,0 0,0 0,0 0,0 0,0 1,0-1,0 0,0 0,0 0,1 0,-1 0,0 1,0-1,0 0,0 0,0 0,0 0,0 0,1 0,-1 0,0 0,0 0,0 1,0-1,0 0,1 0,-1 0,0 0,0 0,0 0,0 0,1 0,-1 0,0 0,0 0,0 0,0 0,1 0,-1 0,0 0,24-14,21-21,53-54,-60 53,-18 17,338-298,-282 261,-74 55,0-1,-1 1,1 0,0 1,0-1,0 0,0 0,0 1,3-1,-4 1,-1 0,0 0,0 0,1 0,-1 0,0 0,0 0,0 1,1-1,-1 0,0 0,0 0,0 0,1 0,-1 1,0-1,0 0,0 0,0 0,0 1,0-1,1 0,-1 0,0 1,0-1,0 0,0 0,0 1,0-1,0 0,0 0,0 0,0 1,0-1,0 0,0 0,0 1,0-1,0 0,0 0,0 1,-1-1,-1 6,0 0,-1 0,0 0,-6 8,-198 261,150-204,-57 67,-32 42,136-165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5.6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788 1,'-13'22,"0"-1,-2 0,0-1,-29 29,14-16,-539 606,505-565,42-45,22-29,0 0,0 0,-1 0,1 0,0 0,0 0,0 0,0 1,0-1,0 0,0 0,-1 0,1 0,0 0,0 0,0 0,0 0,0 1,0-1,0 0,0 0,0 0,0 0,0 0,0 0,0 1,0-1,0 0,0 0,0 0,0 0,0 0,0 0,0 1,0-1,0 0,0 0,0 0,0 0,0 0,0 0,0 1,0-1,0 0,0 0,0 0,0 0,0 0,1 0,-1 0,0 0,0 1,0-1,16-11,241-216,-55 45,232-173,-350 299,-59 44,-25 11,1 1,-1 0,1 0,-1 0,0-1,1 1,-1 0,1 0,-1 0,1 0,-1 0,1 0,-1 0,1 0,-1 0,1 0,-1 0,1 0,-1 0,1 1,-1-1,1 0,-1 1,1-1,-1 1,0-1,0 1,0-1,0 1,0-1,0 1,0-1,0 1,0-1,0 1,0-1,-1 1,1-1,0 1,0-1,0 1,-1-1,1 1,0 0,-15 21,-103 118,80-97,-533 634,528-616,36-48,7-12,0-1,0 0,1 0,-1 0,0 0,0 0,0 1,0-1,0 0,0 0,0 0,0 0,1 0,-1 0,0 0,0 0,0 1,0-1,0 0,0 0,1 0,-1 0,0 0,0 0,0 0,0 0,1 0,-1 0,0 0,0 0,0 0,0 0,1 0,-1 0,0 0,0 0,0 0,0 0,0 0,1 0,-1 0,0-1,0 1,0 0,0 0,0 0,0 0,1 0,-1 0,0 0,0-1,0 1,0 0,23-14,-2-1,1-1,28-28,-8 7,743-588,-693 564,-86 57,1 0,-1 1,13-4,-19 6,0 1,0 0,1 0,-1 0,0 0,0 0,0 0,1 0,-1 0,0 0,0 0,1 0,-1 0,0 0,0 0,0 0,1 0,-1 0,0 0,0 0,1 0,-1 0,0 0,0 0,0 0,1 0,-1 0,0 1,0-1,0 0,1 0,-1 0,0 0,0 0,0 1,0-1,0 0,1 0,-1 0,0 1,0-1,0 0,0 0,0 0,0 1,0-1,0 2,-1 1,0-1,0 0,0 0,0 0,0 0,-1 0,1 0,-2 2,-76 85,-433 439,436-445,52-50,24-33,0 0,0 0,0 1,-1-1,1 0,0 0,0 0,0 0,0 0,0 0,0 1,0-1,0 0,0 0,-1 0,1 0,0 1,0-1,0 0,0 0,0 0,0 0,0 1,0-1,0 0,0 0,0 0,0 0,0 1,0-1,1 0,-1 0,0 0,0 0,0 1,0-1,0 0,0 0,0 0,0 0,0 0,1 1,-1-1,0 0,0 0,0 0,18-9,98-79,-65 47,1-1,206-157,15 20,-251 166,33-12,-31 19,-24 6,1 0,-1 0,0 0,1 0,-1 0,0 0,0 0,1 0,-1 0,0 0,0 0,1 0,-1 1,0-1,0 0,1 0,-1 0,0 0,0 0,1 1,-1-1,0 0,0 0,0 0,0 1,1-1,-1 0,0 0,0 1,0-1,0 0,0 0,0 1,1-1,-1 0,0 1,-1 2,0 1,0-1,-1 0,1 0,0 1,-1-1,0 0,0 0,-2 2,-27 35,-53 55,57-66,-25 28,-175 203,221-251,0-1,0 1,1 0,-7 16,11-24,1 0,0 0,0 0,-1 0,1 1,0-1,0 0,0 0,0 0,0 0,0 0,0 0,1 2,-1-3,0 0,0 1,1-1,-1 0,0 1,1-1,-1 0,0 1,1-1,-1 0,0 1,1-1,-1 0,1 0,-1 0,1 0,-1 1,1-1,-1 0,0 0,1 0,-1 0,1 0,-1 0,1 0,-1 0,1 0,0 0,8-3,0 1,1-2,-1 1,0-1,12-7,197-128,-187 118,63-44,241-156,-248 175,-84 45,1-1,-1 1,1-1,-1 1,1 0,0 1,-1-1,6 0,-8 1,-1 0,1 0,-1 0,0 0,1 0,-1 1,1-1,-1 0,0 0,1 0,-1 0,0 1,1-1,-1 0,0 0,1 1,-1-1,0 0,1 0,-1 1,0-1,0 0,1 1,-1-1,0 0,0 1,0-1,0 1,0-1,1 0,-1 1,0-1,0 1,0-1,0 0,0 1,0-1,0 1,0-1,-1 1,-1 6,0-1,-1 1,0-1,0 0,-1 0,-8 10,-114 140,7-12,108-124,11-14,14-12,44-36,79-71,-71 55,-14 14,147-117,-176 147,-21 15,-5 3,-32 34,-190 174,-22 23,208-191,35-36,14-11,27-20,59-48,-57 40,583-467,-539 424,-81 72,1 0,-1 0,0 0,0 0,0 0,0 0,0-1,0 1,0-1,-1 1,2-5,-6 7,0 1,0 0,0 0,-1 0,1 1,0-1,0 1,0-1,-4 4,-93 59,-174 145,210-151,50-40,14-18,0 0,0 0,0 0,0 0,0 1,-1-1,1 0,0 0,0 0,0 0,0 1,0-1,0 0,0 0,0 0,0 1,0-1,0 0,0 0,0 0,0 0,0 1,0-1,0 0,0 0,0 0,0 1,0-1,0 0,0 0,0 0,0 0,0 1,1-1,-1 0,0 0,0 0,0 0,0 0,0 1,0-1,1 0,2 0,0-1,0 1,0-1,0 0,0 0,0 0,0 0,0 0,4-3,251-148,-149 83,-16 12,191-111,-232 143,-41 24,-11 1,0 0,1 0,-1 1,0-1,0 0,0 0,0 0,0 1,0-1,0 0,0 0,0 1,0-1,0 0,0 0,0 1,0-1,0 0,0 0,0 1,0-1,0 0,0 0,0 1,0-1,-1 0,1 0,0 0,0 1,0-1,0 0,-1 0,1 1,-14 15,-1 0,0 0,-34 25,25-22,-223 191,201-167,37-30,9-13,0 0,0 0,0 1,0-1,0 0,0 0,0 0,0 0,0 1,0-1,0 0,0 0,0 0,0 1,0-1,0 0,0 0,0 0,0 1,0-1,0 0,0 0,0 0,0 0,0 1,1-1,-1 0,0 0,0 0,0 0,0 1,0-1,1 0,-1 0,0 0,2 0,0 0,0 0,0 0,0 0,0 0,0 0,0-1,0 1,-1-1,1 1,0-1,2-1,77-35,87-53,-87 44,90-37,-166 81,-1 0,0 0,1 1,-1 0,0 0,10-1,-14 2,1 0,-1 0,0 0,0 0,1 0,-1 0,0 1,0-1,1 0,-1 0,0 0,0 0,0 0,1 1,-1-1,0 0,0 0,0 0,0 1,1-1,-1 0,0 0,0 1,0-1,0 0,0 0,0 1,0-1,0 0,0 1,0-1,0 0,0 0,0 1,0-1,0 0,0 0,0 1,0-1,0 0,0 0,0 1,0-1,0 0,0 0,-1 1,1-1,0 0,0 0,0 0,-1 1,1-1,0 0,0 0,-1 1,-7 9,-1 0,0 0,-17 12,-95 73,65-52,-76 73,112-90,19-26,1 1,0-1,0 1,0-1,-1 0,1 1,0-1,0 1,0-1,0 1,0-1,0 1,0-1,0 1,0-1,0 0,0 1,0-1,0 1,0-1,0 1,1 0,-1-1,1 1,0-1,-1 0,1 1,0-1,-1 0,1 0,0 0,-1 1,1-1,0 0,0 0,-1 0,1 0,0 0,-1 0,1-1,0 1,-1 0,2-1,25-7,0-2,-1 0,38-23,-42 22,119-64,182-85,-318 158,2-1,1 0,0 0,12-2,-19 5,-1 0,0 0,0 0,1-1,-1 1,0 0,0 0,1 0,-1 0,0 0,0 0,1 0,-1 0,0 1,0-1,1 0,-1 0,0 0,0 0,0 0,1 0,-1 0,0 0,0 1,1-1,-1 0,0 0,0 0,0 0,0 1,1-1,-1 0,0 0,0 1,0-1,0 0,0 0,0 0,0 1,0-1,1 1,-2 1,0-1,1 1,-1 0,0 0,0 0,0-1,0 1,0 0,0-1,-2 2,-28 32,-2-1,-58 46,20-20,25-19,-47 55,90-92,0-1,0 1,0 0,1 0,0 0,0 0,-2 5,4-8,-1-1,1 0,0 1,0-1,0 0,0 1,0-1,0 0,0 1,0-1,0 1,0-1,0 0,0 1,0-1,1 0,-1 1,0-1,0 0,0 1,0-1,1 0,-1 0,0 1,0-1,0 0,1 0,-1 1,0-1,1 0,-1 0,0 1,0-1,1 0,-1 0,0 0,1 0,-1 0,0 0,1 0,-1 1,0-1,1 0,-1 0,1 0,-1 0,0 0,1 0,-1-1,0 1,1 0,-1 0,0 0,1 0,-1 0,0 0,1-1,-1 1,25-8,-1 0,-1-2,0 0,23-15,-45 25,245-142,-64 35,-130 79,-51 27,0 1,0-1,0 0,0 1,0-1,1 1,-1-1,0 1,0 0,0 0,0-1,1 1,-1 0,0 0,0 0,2 0,-3 1,0 0,0 1,0-1,-1 0,1 0,0 0,-1-1,1 1,-1 0,1 0,-1 0,0 0,1 0,-1 0,0-1,1 1,-2 1,-96 109,20-26,65-68,-19 17,32-34,0 1,0-1,0 0,-1 0,1 0,0 0,0 0,0 0,0 0,0 0,0 0,0 0,0 1,-1-1,1 0,0 0,0 0,0 0,0 0,0 0,0 0,0 0,-1 0,1 0,0 0,0 0,0 0,0 0,0 0,0 0,-1 0,1 0,0 0,0 0,0-1,0 1,0 0,0 0,0 0,0 0,-1 0,1 0,0 0,0 0,0 0,0 0,0-1,0 1,0 0,0 0,0 0,0 0,0 0,0 0,0 0,0-1,0 1,0 0,0 0,0 0,0 0,0 0,0 0,0 0,0-1,0 1,0 0,-2-20,1 15,1-1,-1 0,0 1,-3-11,1 9,0-1,-1 2,0-1,-1 0,1 1,-1 0,0 0,-1 0,0 0,1 1,-2 0,-9-6,-2 0,-1 1,0 1,-31-11,-4 5,1 2,-2 3,0 2,-68-2,-74 3,-375 37,-278 113,808-133,-116 23,130-31,28-2,0 0,0 0,0 0,-1 0,1 0,0 0,0 0,0 0,0 0,0 0,-1 0,1 0,0 0,0 0,0 0,0 0,0 0,-1 0,1 0,0 0,0 0,0-1,0 1,0 0,0 0,-1 0,1 0,0 0,0 0,0 0,0-1,0 1,0 0,0 0,0 0,0 0,0 0,0-1,0 1,0 0,0 0,10-9,26-8,1 2,1 1,49-12,-46 14,494-106,-340 81,-161 29,-26 6,-13 2,-340 55,87-12,203-35,-269 51,286-46,37-10,8 0,15-2,33-2,425-45,-2-28,-278 37,242-75,-303 60,-123 46,-1-1,29-18,-43 24,-1 1,1 0,-1 0,1-1,-1 1,0 0,1-1,-1 1,0-1,1 1,-1 0,0-1,1 1,-1-1,0 1,0-1,1 1,-1-1,0 1,0-1,0 1,0-1,0 1,0-1,0 0,0 1,-1-1,1 1,-1 0,1-1,-1 1,1 0,-1-1,1 1,-1 0,1 0,-1-1,1 1,-1 0,1 0,-1 0,0 0,1 0,-1 0,0 0,-10 0,-1 0,1 1,0 0,-14 4,-60 14,-90 34,-84 44,-399 211,526-227,127-78,-1 1,1 0,1 0,-1 0,1 1,-1 0,-3 6,8-11,-1 0,1 0,0 1,0-1,0 0,0 0,0 1,0-1,0 0,0 1,-1-1,1 0,0 1,0-1,0 0,0 0,1 1,-1-1,0 0,0 1,0-1,0 0,0 1,0-1,0 0,0 0,1 1,-1-1,0 0,0 0,0 1,1-1,-1 0,0 0,0 0,1 1,-1-1,0 0,0 0,1 0,-1 0,0 0,1 1,-1-1,4 0,-1 1,0-1,1 0,-1 0,1 0,-1-1,7-1,113-31,236-87,57-17,-269 101,-135 33,-1 1,0 1,1-1,-1 2,20 1,-30-1,0 0,0 0,0 0,0 1,0-1,-1 0,1 0,0 1,0-1,-1 1,1-1,0 1,0-1,-1 1,1-1,-1 1,1 0,0-1,-1 1,1 0,-1 0,0-1,1 1,-1 0,1 0,-1-1,0 1,0 0,0 0,1 0,-1 0,0 0,0-1,0 1,0 0,0 0,0 0,-1 0,1 0,0-1,0 1,-1 0,1 0,-1 1,-2 5,-1 0,1 0,-1 0,-1 0,1 0,-1-1,-11 10,-49 42,44-40,-116 96,-56 49,130-99,61-63,0 0,1 1,0-1,-1 0,1 1,0 0,0-1,0 1,0 0,0 0,0-1,0 1,1 0,-1 0,1 0,-1 0,1 2,0-3,0-1,1 0,-1 1,0-1,1 0,-1 1,0-1,1 0,-1 0,0 1,1-1,-1 0,1 0,-1 0,1 1,-1-1,0 0,1 0,-1 0,1 0,-1 0,1 0,0 0,22-3,11-7,0-1,53-26,-46 19,129-58,120-51,4 22,-268 98,0 0,0 2,42-4,-61 8,-1 1,0 0,1 0,-1 1,1-1,-1 1,0 1,0-1,0 1,0 0,0 0,0 1,0 0,-1 0,1 0,-1 1,0 0,0 0,8 8,0 12,-12-24,-1 1,0-1,0 0,0 0,0 0,0 0,0 1,1-1,-1 0,0 0,0 0,0 1,0-1,0 0,0 0,0 0,0 1,0-1,0 0,0 0,0 0,0 1,0-1,0 0,0 0,0 0,0 0,-1 1,1-1,0 0,0 0,0 0,0 1,0-1,0 0,0 0,-1 0,1 0,0 0,0 0,0 1,0-1,-1 0,1 0,0 0,0 0,0 0,0 0,-1 0,-12-5,-16-16,28 20,-22-15,0 0,-1 2,-1 0,0 2,-41-15,23 13,0 3,-84-12,23 15,-1 4,-115 12,-441 68,48-4,473-66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3.10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56 1041,'-4'-4,"1"-1,-1 0,1 0,0-1,0 1,1-1,-4-8,-10-44,16 57,-4-17,1-1,0 0,2 1,0-1,2 0,0 0,0 0,2 1,1-1,0 1,11-31,-7 32,0 0,1 1,21-29,39-40,-12 17,39-44,-78 93,0 1,2 1,0 0,1 2,28-17,16-4,-4 0,124-49,-158 75,-1 2,2 1,-1 1,1 1,38-1,-51 6,0 0,0 1,0 1,-1 1,1 0,0 0,-1 2,0 0,0 0,0 1,20 13,-11-3,-1 1,-1 2,34 36,-35-32,2-2,43 34,-39-35,-2 2,0 1,-1 0,20 28,-29-35,-9-8,0-1,0 1,0 0,-1 0,0 0,-1 1,0-1,0 1,-1 0,0 0,1 14,-1 11,-3 61,-1-53,1 12,-7 128,4-143,-2 0,-17 60,-10 0,-71 147,82-204,-2-1,-1-1,-60 70,-112 90,176-183,-2 0,-30 17,-11 9,56-37,0 1,1 0,0 0,0 1,0 0,1 0,1 0,-1 1,1 0,1 0,0 1,0-1,1 1,-4 13,2 6,0 0,2 0,2 52,1-34,2 0,15 79,-16-121,0-1,0 1,1 0,0-1,-1 1,2-1,-1 0,0 0,1 0,0 0,0 0,0 0,0-1,1 1,0-1,-1 0,1 0,0-1,0 1,1-1,-1 0,0 0,1 0,-1 0,8 1,-4-2,-1 0,1-1,-1 0,1 0,-1 0,1-1,-1 0,0 0,1-1,-1 0,0-1,0 1,0-1,0-1,11-6,-4-1,0-1,0 0,-1 0,-1-2,22-28,-16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3.76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22 99,'-2'1,"1"-1,0 0,0 1,0-1,0 1,0-1,0 1,0-1,0 1,0 0,1 0,-1-1,0 1,0 0,0 0,1 0,-1 0,1 0,-1 0,0 0,1 0,0 0,-1 0,1 0,0 0,-1 0,1 0,0 0,0 0,0 1,0 0,0 38,1-29,1 1,1-2,0 1,0 0,1 0,1-1,10 18,-13-25,0 0,0 0,0 0,0-1,1 1,-1-1,1 1,0-1,0 0,-1 0,2 0,4 2,-6-3,1-1,-1 1,0-1,0 0,1 0,-1 0,0 0,1 0,-1 0,0 0,1-1,-1 1,0-1,0 0,0 0,0 0,0 0,1 0,-2 0,1 0,3-3,0-1,0 0,0 0,-1-1,1 0,-1 0,0 0,-1 0,0 0,0-1,0 0,-1 1,0-1,0 0,0 0,-1 0,-1 0,1 0,-1-1,-1-11,1 12,0-1,-1 1,0-1,-1 1,1-1,-1 1,-1 0,1-1,-1 1,-1 1,1-1,-1 0,0 1,-1 0,0 0,0 0,0 1,-9-8,-16-5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4.99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93 812,'-2'0,"1"0,-1-1,1 1,-1-1,1 1,-1-1,1 0,0 0,-1 1,1-1,0 0,0 0,0 0,0 0,0-1,0 1,0 0,-1-3,-17-29,13 23,0-3,-1 1,2-1,0-1,0 1,1-1,1 0,0 1,1-2,1 1,0 0,1 0,0 0,1 0,1 0,0 0,1 0,8-25,1 6,2 0,0 1,2 1,2 1,0 0,2 1,37-39,-40 48,2 2,1 0,0 1,1 1,1 1,0 1,1 1,0 0,1 2,41-13,-50 20,1 1,-1 0,1 1,-1 1,27 1,-33 0,0 1,-1 0,1 1,0 0,0 0,-1 1,1 0,-1 1,0 0,0 0,11 8,-8-3,-1 1,0 0,-1 1,0-1,-1 2,0-1,-1 1,0 0,-1 1,8 22,-7-16,-1 1,-1 0,-1 1,-1-1,0 1,-1 34,-3-40,-1-1,0 1,0 0,-9 24,10-34,-1-1,0 1,0 0,0-1,0 1,-1-1,0 0,1 0,-2 0,1 0,0 0,-1-1,0 1,0-1,0 0,-8 4,-14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5.44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0 187,'1'-2,"0"-1,0 1,0 0,1-1,-1 1,0 0,1 0,-1 0,1 0,0 0,0 1,0-1,0 0,0 1,3-2,2-3,16-11,0 1,1 2,1 0,0 1,1 2,0 0,1 2,0 1,51-8,-16 7,0 3,0 3,86 6,-124-1,-1 0,0 2,0 0,0 2,-1 0,40 18,-51-19,0 1,0 1,-1 0,0 0,0 1,0 0,-1 0,-1 1,1 1,-1-1,-1 1,0 1,0-1,7 18,-11-21,0 0,-1 0,0 0,0 1,-1-1,1 1,-2-1,1 1,-1 0,0-1,-1 1,0 0,0-1,0 1,-1-1,0 0,-1 1,-5 11,3-11,0 1,-1-1,0-1,0 1,0-1,-1 0,0 0,0-1,-1 0,0 0,0-1,0 0,-1-1,-15 7,-33 8,-1-5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7.01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69,'0'-1,"1"0,-1 0,1 0,-1-1,1 1,-1 0,1 0,0 0,0 0,-1 0,1 0,0 0,0 1,0-1,0 0,0 0,0 1,0-1,0 1,2-2,29-12,-25 12,12-5,0 0,0 2,1 1,-1 0,1 1,0 2,0 0,0 0,0 2,0 1,0 0,33 10,-36-8,0 2,0 0,-1 1,0 1,-1 0,0 1,0 1,0 0,-2 1,1 1,-1 0,-1 0,0 2,17 24,-18-21,-2 1,1 0,-2 0,0 0,-2 1,0 0,-1 0,-1 1,2 21,-4-26,-2 0,0 0,-1 0,0 1,-1-1,-1-1,0 1,-1 0,-1-1,0 1,-1-1,-11 19,13-27,1-1,-1 0,0 0,-1 0,1-1,-1 1,0-1,0 0,0-1,0 1,-1-1,1 0,-1 0,0-1,-11 4,57 12,-22-11,4 2,0 2,-1 0,-1 1,1 2,-2 0,34 31,-44-37,-1 1,-1 0,0 0,0 0,0 1,-1 0,-1 1,0-1,0 1,-1 0,0 0,-1 0,0 1,-1-1,0 1,-1 13,-1-8,-2 0,0-1,-2 1,1-1,-2 0,0 0,-1 0,-1-1,0 0,-1 0,0-1,-1 0,-1 0,0-1,-1-1,-1 1,-16 13,-4-5,31-20,0-1,0 1,0 0,0-1,0 1,0-1,0 0,0 1,0-1,0 0,0 1,0-1,0 0,0 0,0 0,0 0,-1 0,1 0,0 0,0-1,0 1,0 0,0-1,0 1,0 0,0-1,0 1,0-1,-1-1,1 1,1 0,0 1,0-1,0 0,-1 0,1 0,0 0,0 0,0 0,0 0,1 1,-1-1,0 0,0 0,0 0,1 0,-1 0,1 1,-1-1,0 0,1 0,-1 1,1-1,0 0,-1 1,1-1,-1 0,2 0,22-17,-21 16,1 0,-1 1,1 0,0-1,0 1,0 1,-1-1,1 1,0-1,0 1,0 0,0 0,0 1,0-1,7 3,-5-1,0 0,-1 1,1 0,-1 0,1 0,-1 0,0 1,0 0,6 7,-3-2,0 0,0 1,-1 0,-1 1,1-1,-2 1,1 1,-2-1,1 1,2 13,-3-1,-1 1,-1-1,-1 1,-1 0,-1 0,-2-1,-9 47,3-37,-1 1,-2-2,-1 1,-34 61,35-76,-1 0,-1 0,-18 19,25-31,0 1,-1-1,-1 0,1-1,-1 0,0 0,0-1,-18 7,12-10,15-2,0 0,0 0,0 0,-1-1,1 1,0 0,0 0,-1 0,1 0,0 0,0 0,0-1,0 1,-1 0,1 0,0 0,0 0,0-1,0 1,0 0,0 0,-1 0,1-1,0 1,0 0,0 0,0-1,0 1,0 0,0 0,0-1,0 0,1 1,-1-1,0 0,1 1,-1-1,1 1,-1-1,1 0,-1 1,1-1,-1 1,1-1,0 1,-1-1,1 1,0 0,-1-1,1 1,0 0,-1 0,1-1,0 1,0 0,-1 0,1 0,0 0,0 0,-1 0,3 0,1 0,-1 1,1-1,0 1,0 0,0 0,0 1,0-1,-1 1,1-1,-1 1,1 0,-1 0,0 1,0-1,0 1,0 0,0 0,0 0,-1 0,0 0,1 0,1 5,1 0,-1 1,0 0,-1 0,1 1,-2-1,1 0,-1 1,0 10,-1 13,-1 0,-1 0,-2-1,-1 1,-2 0,-1-1,-2 0,-1-1,-1 0,-2 0,-1-1,-1-1,-1-1,-2 0,-42 50,56-73,-1 0,0 0,0 0,-1-1,1 0,-1 0,-8 4,14-7,-1-1,1 0,0 0,-1 1,1-1,0 0,-1 0,1 0,0 1,-1-1,1 0,0 0,-1 0,1 0,-1 0,1 0,0 0,-1 0,1 0,-1 0,1 0,0 0,-1 0,1 0,0 0,-1-1,0 1,6-10,7-6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7.37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558 1,'0'9,"-5"23,-2 11,-4 17,-5 7,-14 18,-7-2,-16 9,-5-6,-6-9,3-11,3-13,5-16,3-8,10-15,26-24,15-10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1:12.7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328 472,'0'1,"0"-1,0 1,0-1,-1 1,1-1,0 1,0-1,0 1,0-1,0 1,0-1,-1 1,1-1,0 0,0 1,-1-1,1 1,0-1,-1 0,1 1,-1-1,1 0,0 1,-1-1,1 0,-1 0,1 1,0-1,-1 0,1 0,-1 0,1 1,-1-1,1 0,-1 0,1 0,-1 0,1 0,-1 0,1 0,-1 0,1 0,-1-1,1 1,-1 0,1 0,-1 0,1 0,-1-1,1 1,0 0,-1-1,0 1,-24-16,10 4,0-1,-21-26,33 34,5 4,10 6,18 14,52 54,-43-37,33 34,-239-232,37 38,151 152,31 53,-21-30,27 47,-56-93,-8-10,-7-14,-34-69,-24-51,70 133,4 6,10 9,16 19,-10-3,18 31,0 0,16 30,-140-265,24 45,53 112,1 0,-8-33,15 37,10 25,11 24,-6-6,0-1,2 0,0-1,2-1,29 31,-150-171,-10-7,111 122,1 0,-1 1,0-1,0 1,0-1,0 1,-5-3,7 5,1 0,0 0,0 0,-1 0,1 0,0 1,0-1,-1 0,1 0,0 0,0 0,-1 0,1 1,0-1,0 0,0 0,-1 0,1 1,0-1,0 0,0 0,0 1,-1-1,1 0,0 0,0 1,0-1,0 0,0 0,0 1,0-1,0 0,0 1,0-1,0 0,0 0,0 1,0-1,0 0,0 1,0-1,0 0,0 0,1 1,-1-1,0 1,4 21,-3-17,8 39,3-2,1 1,2-2,28 55,-12-28,-21-44,0 2,8 33,-44-101,-57-150,55 124,-5-20,46 97,7 11,0 2,-1 2,-1 1,-2 0,0 1,-2 0,-1 1,13 38,-25-64,0 1,-1-1,1 0,-1 1,1-1,-1 0,0 1,1-1,-1 1,0-1,0 0,0 1,0-1,0 1,-1 1,1-3,-1 0,0 0,1-1,-1 1,0 0,1 0,-1 0,1-1,-1 1,0 0,1-1,-1 1,1-1,-1 1,1 0,-1-1,1 1,-1-1,1 1,0-1,-1 0,-30-40,2-7,-2 2,-2 1,-47-50,125 159,-1 9,46 68,-81-128,0 0,11 27,-23-40,-8-8,-10-11,-82-98,4 4,97 111,0 0,0 0,0-1,1 1,-1 0,1-1,-1 1,-1-5,7 6,6 7,10 10,37 38,49 52,-3 1,-201-254,90 137,1 0,0-1,1 0,0-1,-5-16,27 43,3 5,-2 0,0 2,-1 0,-1 1,-2 1,0 0,11 29,-36-77,-21-36,1 3,16 28,3 6,1-1,1 0,1-1,-11-43,20 66,0-6,-1 1,1 0,1-1,-1 1,2-15,-1 22,0 0,0 0,0 1,0-1,0 0,1 0,-1 0,0 0,0 1,0-1,0 0,0 0,0 0,0 0,1 0,-1 1,0-1,0 0,0 0,0 0,1 0,-1 0,0 0,0 0,0 0,0 0,1 1,-1-1,0 0,0 0,0 0,1 0,-1 0,0 0,0 0,0 0,1-1,-1 1,0 0,0 0,0 0,0 0,1 0,-1 0,0 0,0 0,0 0,0 0,1-1,-1 1,0 0,0 0,0 0,0 0,0 0,0-1,1 1,-1 0,0 0,0 0,0-1,0 1,0 0,0 0,0-1,8 17,1 7,-2 1,0 0,-1 0,3 38,2 4,-5-34,3 56,-7-65,9 35,-9-49,-14-37,-23-41,-2-3,9 17,74 119,-34-43,1 2,18 40,-66-121,-61-163,80 183,14 33,0 0,0 0,0 0,0-1,1 1,0 0,0-1,1 1,-1-1,1 1,0-1,1 1,-1-1,1 1,0-1,1 1,-1 0,1-1,0 1,5-9,8-19,-4 7,-9 22,1 1,-1 0,1 0,0 1,0-1,0 1,1-1,-1 1,0 0,1 0,-1 0,1 1,0 0,0-1,0 1,-1 0,1 1,6-1,-4-1,-29 8,0 0,0 1,1 2,-32 16,53-24,0 0,0-1,1 1,-1 0,0 0,0 0,1 0,-1 0,0 0,1 0,-1 0,1 0,-1 0,1 0,0 0,-1 0,1 1,0-1,0 0,0 0,0 0,0 0,0 1,0-1,0 2,12 31,-5-18,9 28,-7-19,9 40,-16-52,1 0,0 0,1 0,0 0,1-1,0 1,1-1,0-1,1 1,1-1,-1 0,11 9,77 74,-105-107,1 0,0-1,1 0,-7-19,-7-9,-30-43,31 54,2-2,-21-45,85 137,11 27,59 119,-109-194,0-1,1 1,0-1,1 0,12 12,-20-22,0 0,0 0,0 0,0 0,0 0,0 0,1 0,-1 0,0 0,0 0,0 0,0 0,0 0,1 0,-1 0,0 0,0 0,0 0,0 0,0 0,1 0,-1 0,0 0,0 0,0 0,0 0,0 0,0 0,1 0,-1-1,0 1,0 0,0 0,0 0,0 0,0 0,0 0,0 0,1-1,-1 1,0 0,0 0,0 0,0 0,0 0,0-1,0 1,0 0,0 0,0 0,0 0,0 0,0-1,0 1,0 0,0 0,0 0,0 0,0 0,0-1,-1 1,1 0,0 0,0 0,0-14,0 12,-3-16,0 0,-1 0,0 0,-10-21,-7-31,8 24,-2 0,-1 0,-38-69,47 100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7.74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1696 1,'0'14,"0"10,0 10,0 4,-4 15,-8 8,-9 18,-3 0,-16 15,-15 7,-9-5,3-14,-32-11,-10-18,8-17,20-16</inkml:trace>
  <inkml:trace contextRef="#ctx0" brushRef="#br0" timeOffset="1">1048 1102,'-5'19,"-6"11,-11 10,-7 8,-17 19,-11 4,-14-1,-6-12,-17-12,-3-18,-28-28,-3-14,-22-34,14-8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8.07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1247 762,'-5'0,"-6"5,-21 6,-9 1,-37 9,-9 0,0-3,-9-4,3-6,-8-8,9-9,1-3,11 0,0-2,9-4,-27-13,4-1</inkml:trace>
  <inkml:trace contextRef="#ctx0" brushRef="#br0" timeOffset="1">146 0,'-4'0,"-3"5,-4 1,-5 0,-34-1,-8-2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8.42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22 140,'-5'0,"-1"-5,0-7,2-10,10-26,4-4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9.11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562 3184,'0'1,"0"1,-1-1,1 0,-1 0,1 1,-1-1,0 0,1 0,-1 1,0-1,0 0,0 0,0 0,0 0,0 0,0 0,0-1,0 1,-2 1,-27 14,21-12,-9 4,-1 0,-1-1,0 0,1-2,-2 0,1-2,0 0,-1-1,0-1,1-1,-25-3,34 2,0-1,0 0,0-1,0 0,0 0,1-1,0-1,0 0,0 0,0-1,1 0,0 0,0-1,1-1,-1 1,2-1,-1-1,1 1,1-1,-1-1,-9-18,10 11,0 0,1 0,1-1,0 1,2-1,0 0,1 0,0 0,2 1,0-1,1 0,1 0,9-32,2 6,1 0,3 1,2 0,28-44,-24 47,50-63,-64 89,2 2,0-1,0 1,1 1,1 0,0 1,28-15,-37 23,0 0,0 0,0 1,0 0,0 0,0 0,6 0,-10 1,0 0,0 0,-1 0,1 0,0 0,0 0,-1 0,1 0,0 0,0 0,-1 1,1-1,0 0,-1 0,1 1,0-1,-1 1,1-1,0 0,-1 1,1-1,-1 1,1 0,-1-1,1 1,-1-1,1 1,-1 0,0-1,1 1,-1 0,0-1,0 1,1 0,-1 0,0-1,0 1,0 0,0 0,0-1,0 1,0 0,0 0,0 0,0-1,-1 1,1 0,0-1,0 1,-1 0,1 0,0-1,-1 1,-1 4,-1-1,1 0,-1 0,0 0,0 0,0 0,-1-1,1 1,-1-1,0 0,1 0,-1-1,-1 1,1-1,0 0,-1 0,1 0,-1 0,0-1,1 0,-1 0,0 0,0-1,0 1,0-1,1 0,-1-1,0 1,0-1,-8-2,2-1,1 0,-1-1,1 0,0-1,1 0,0 0,0-1,0 0,0-1,1 0,-7-9,0-2,0-1,1 0,2-1,-11-23,13 24,2 0,0-1,1-1,2 1,0-1,1 0,1 0,1 0,1 0,1-1,1 1,1 0,1 0,1 0,1 0,0 0,2 1,1 0,0 1,2-1,0 2,19-28,-7 17,2 2,1 0,50-42,-52 52,0 1,0 1,2 1,0 1,40-16,-59 28,1-1,-1 1,1 0,0 0,-1 1,1-1,0 2,0-1,8 1,-15 0,1 0,-1 0,0 0,0 0,0 0,1 0,-1 0,0 0,0 0,1 0,-1 1,0-1,0 0,0 0,0 0,1 0,-1 0,0 0,0 1,0-1,1 0,-1 0,0 0,0 0,0 1,0-1,0 0,0 0,0 0,0 1,1-1,-1 0,0 0,0 1,0-1,0 0,0 0,0 0,0 1,0-1,0 0,0 0,0 1,0-1,-1 0,1 0,0 0,0 1,0-1,0 0,0 0,0 0,0 1,-1-1,1 0,0 0,0 0,0 0,0 0,-1 1,-12 9,8-8,0 0,-1 1,0-2,1 1,-1-1,0 0,0 0,0 0,0-1,0 0,0 0,0-1,1 0,-1 0,-9-2,-3-3,0-1,0 0,-28-16,27 12,1-1,1 0,0-1,1 0,0-2,1 0,1 0,0-2,1 0,1 0,-11-20,16 22,-1 0,2-1,0 0,1 0,1 0,0 0,1-1,1 0,0 1,2-1,0 0,0 0,2 1,5-27,-2 22,2 0,0 0,2 1,0 0,1 0,1 1,16-21,-15 25,-1 0,2 1,0 1,1 0,0 1,0 0,2 1,26-15,-35 22,1 1,0 0,-1 1,2-1,-1 1,0 1,0 0,0 0,12 0,-14 1,-1 1,0 0,0-1,1 2,-1-1,0 0,0 1,0 0,0 0,-1 1,1-1,-1 1,1 0,-1 0,4 5,-6-7,-1 1,0-1,0 1,0 0,1-1,-2 1,1 0,0 0,1 3,-4-1,-6-10,2 0,1 0,1-1,-1 0,1 0,0 0,0-1,1 0,-4-14,2 5,1 0,1 0,-1-20,3 24,1 1,1-1,0 1,1 0,0-1,1 1,0 0,9-21,-4 16,0 1,1 1,1-1,0 2,18-20,5 1,1 2,1 1,70-44,1 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50.24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156 0,'-4'0,"-1"1,0-1,1 1,-1 0,0 0,1 1,-1-1,1 1,0 0,-1 0,1 1,0-1,1 1,-1 0,0 0,1 0,-1 0,1 1,0-1,0 1,0 0,1 0,-1 0,-1 6,-5 10,1 0,1 0,1 1,-4 21,9-37,-6 34,2 0,2 0,1 0,2 0,1 0,2 0,2 0,2-1,1 1,16 42,-20-70,0-1,0 0,1 0,0 0,1-1,0 1,1-1,-1-1,12 11,-15-16,1 0,-1 0,1 0,-1-1,1 1,0-1,0 0,0 0,1-1,-1 1,0-1,1 0,-1 0,1 0,-1-1,1 0,-1 1,1-2,-1 1,1 0,-1-1,0 0,1 0,-1 0,6-3,1-1,-1-1,0 0,-1 0,1-1,-1 0,-1 0,1-1,-1-1,0 1,-1-1,8-13,-11 16,0 0,0 0,0-1,-1 0,0 0,-1 0,1 0,-1 0,-1 0,0-1,1 1,-2-1,1 1,-1-1,-1 1,1-1,-1 1,-3-10,3 14,0-1,0 1,-1 0,1 0,-1 0,0 0,0 0,0 0,0 1,0-1,0 1,-1-1,0 1,1 0,-1 0,-5-2,6 2,-1 1,0 1,0-1,1 0,-1 1,0-1,0 1,0 0,0 0,0 0,0 1,0-1,1 1,-1-1,0 1,0 0,0 0,1 0,-1 0,-2 2,-3 2,1 0,0 0,0 0,1 1,-1 0,1 0,0 0,1 1,0 0,0 0,0 0,1 1,0 0,1 0,-1 0,2 0,-1 0,1 1,0-1,1 1,0-1,0 1,1 8,0 0,1 0,1-1,0 1,1-1,1 0,1 0,0 0,1 0,1-1,0 0,10 16,-7-18,0 0,0 0,1-1,1 0,0 0,0-2,20 14,33 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9.9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27,'0'-5,"0"-5,0-2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51.0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204 42,'0'-34,"0"27,0 24,12 123,0-21,-10-9,-5-1,-17 114,-65 213,67-348,3 1,-5 134,-2 62,-4 91,10-19,11-306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54.4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429 507,'32'-2,"1"-2,-1-1,0-2,-1-1,49-19,54-13,-38 20,103-6,102 6,-139 11,384-31,-414 31,235-9,-164 20,138-4,-72-21,-52 11,221-7,73 21,215-3,-228-29,-194 9,-209 16,501-19,-549 24,577 12,-123-18,-437 3,251-34,1-24,-179 20,-137 41,1-1,-1 1,1 0,-1 0,0 0,1-1,-1 1,1 0,-1 0,1 0,-1 0,1 0,-1 0,1 0,-1 0,1 0,-1 0,1 0,-1 0,1 0,-1 0,0 1,1-1,-1 0,1 0,-1 0,1 1,-1-1,0 0,1 1,-1-1,0 0,1 1,-1-1,0 0,1 1,-1-1,0 1,0-1,1 0,-1 1,0-1,0 1,-6 24,4-19,-12 36,2 1,1 0,3 1,2-1,1 1,3 0,1 1,6 54,6 11,-5 0,-13 176,-4-171,-6 142,19-186,15 87,1 28,-16 215,-3-214,-3-110,-17 99,20-170,0 0,0 0,0 0,-1-1,0 1,0-1,0 1,-6 8,7-12,-1 0,0 0,0 0,0 0,0-1,0 1,-1-1,1 1,0-1,-1 0,1 0,-1 0,1 0,-1 0,1-1,-1 1,0-1,1 0,-1 1,0-1,-3-1,-15 0,0-1,0-1,-33-10,-62-26,22 7,-50-5,-149-17,173 34,-261-23,153 22,127 8,-269-20,-196 31,323 4,-492 42,282-10,82-10,-256 7,52-49,135-21,-311-12,-528 52,1056 14,94-3,-156 11,243-21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55.6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247 0,'5'4,"0"-1,0 0,1-1,-1 1,1-1,-1 0,1 0,0-1,0 0,0 0,11 1,5 1,12 4,1-2,-1-1,1-2,-1-2,1 0,49-9,-76 6,-15 0,-19 0,-181 24,86-6,84-11,-86 5,111-9,-1-1,1 0,0-1,-1 0,1-1,0 0,-19-8,23 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9.04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11 51,'0'-5,"0"-5,-4-2,-2-2,5 5,7 21,2 14,5 12,4 29,-1 18,6 52,0 20,4 91,-2 20,-5 1,-6-36,-22-28,-11-47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1:17.5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49 103,'-4'-4,"-2"-6,0-6,-3 0,-1-2,2-2,3 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1.89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1 219,'33'-34,"-26"25,1 1,0 0,0 0,1 1,0 0,0 0,1 1,15-7,-8 6,1 2,1 0,-1 1,1 1,27-2,97 6,-86 1,-28-1,0 1,-1 2,38 10,81 33,-124-40,0-1,1-1,0-1,0-1,0-1,34-1,144-23,-130 12,243-19,-230 27,146 16,259 22,-261-20,-45-1,-139-14,0-2,50-7,139-31,138-15,-3 38,-144 9,114-5,268-15,221-2,-660 29,202 2,-118 23,-175-13,-41-5,65 3,-12-9,1-5,-1-3,142-31,-211 33,-13 3,0 0,0 0,0 1,1-1,-1 2,1-1,-1 1,1 0,-1 0,1 1,7 2,-14-3,0 1,1 0,-1 0,0-1,1 1,-1 0,0 0,0 0,0 0,0 0,0 1,0-1,0 0,0 0,0 1,-1-1,1 0,-1 1,1-1,-1 0,1 1,-1-1,0 1,1 2,-1 3,1 0,-2 0,-1 14,1-11,-11 129,8 233,18-74,-25 0,-29 0,-11 144,51-372,4-1,17 98,4 69,-24-226,-1 0,-1-1,0 1,0-1,-1 1,0-1,-3 10,4-16,-1 0,1 0,0-1,-1 1,0 0,1-1,-1 1,0-1,0 0,-1 0,1 1,0-1,-1-1,1 1,-1 0,0-1,1 1,-1-1,0 0,0 0,0 0,0 0,0 0,0-1,-6 1,-12-1,0-1,0-1,-31-7,-12-2,-213-6,64 6,-384-1,407 13,-654 16,599-9,-298 16,-277 8,747-31,-371 24,-53 1,-111-43,518 12,-224-17,-245 11,359 12,182-1,0-2,-1 0,1-1,0-1,1-1,-1 0,1-1,0-1,0-1,-18-11,19 11,-1 0,0 2,0 0,-1 1,1 1,-1 0,0 2,-27-2,35 3,-1 0,1-1,0 0,0-1,0 0,0-1,0 0,1 0,-1-1,1 0,-15-12,18 12,1 0,0 0,1 0,-1 0,1-1,0 1,0-1,1 0,0-1,0 1,0-1,1 1,0-1,0 0,0 1,1-1,0 0,0-12,2 9,1 0,0 0,0 1,1-1,0 0,1 1,0 0,5-10,7-11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3.29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47 5,'9'-2,"-9"1,0 1,1 0,-1 0,0 0,1 0,-1 0,0-1,0 1,1 0,-1 0,0 0,1 0,-1 0,0 0,1 0,-1 0,0 0,1 0,-1 0,0 0,1 0,-1 0,0 0,0 1,1-1,-1 0,0 0,1 0,-1 0,0 0,0 1,1-1,-1 0,0 0,0 1,0-1,1 0,-1 0,0 1,0-1,0 0,0 0,0 1,1-1,-1 0,0 1,0-1,0 0,0 1,0-1,0 0,0 0,0 1,0 0,3 15,0 0,-1 1,-1 0,0-1,-3 25,2 25,7 90,-1 243,-37-101,-4 74,31-168,-5 83,1-131,7 0,30 258,-11-200,-17-185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4.41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1 805,'-1'2,"1"-1,0 1,0-1,0 1,1-1,-1 1,0-1,0 1,1-1,-1 0,1 1,-1-1,1 0,0 1,1 1,-2-3,1 1,-1-1,1 0,-1 0,1 1,-1-1,1 0,0 0,-1 0,1 0,-1 0,1 1,-1-1,1 0,-1 0,1 0,0-1,-1 1,1 0,-1 0,1 0,-1 0,1 0,-1-1,1 1,-1 0,1-1,3-2,0 1,0-1,-1-1,1 1,-1 0,0-1,0 0,3-5,87-166,-44 77,39-64,37-73,-79 124,-46 110,1 1,-1-1,0 0,0 0,1 1,-1-1,0 1,1-1,-1 0,0 1,1-1,-1 1,1-1,-1 1,1-1,0 1,-1-1,1 1,-1 0,1-1,0 1,-1 0,1-1,0 1,-1 0,1 0,0 0,0 0,-1 0,1 0,0 0,-1 0,1 0,0 0,0 0,-1 0,1 0,0 0,-1 1,1-1,0 0,-1 0,1 1,-1-1,1 1,0-1,-1 1,1-1,-1 0,1 2,5 3,-1 1,0 0,0 0,4 8,-2-2,273 427,-263-405,-9-13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5.72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491 183,'-5'-21,"4"19,0 0,0 0,1 0,-1 0,1 1,-1-1,1 0,0 0,0 0,0-4,0 6,0 0,0-1,0 1,0 0,0-1,0 1,0 0,0 0,1-1,-1 1,0 0,0 0,0 0,0-1,0 1,1 0,-1 0,0 0,0-1,0 1,1 0,-1 0,0 0,0 0,1-1,-1 1,0 0,0 0,1 0,-1 0,0 0,0 0,1 0,-1 0,0 0,0 0,1 0,-1 0,0 0,0 0,1 0,-1 0,0 0,1 0,7 4,1 1,-1 0,0 0,-1 0,1 1,10 10,-12-10,190 181,-23-20,-172-167,-1 1,1 0,0-1,-1 1,1 0,0-1,-1 1,1-1,0 1,0-1,-1 1,1-1,0 0,0 1,0-1,0 0,0 0,-1 0,2 1,-1-2,-1 1,0-1,0 1,1-1,-1 1,0-1,0 1,0-1,0 1,0-1,0 1,0-1,0 1,0-1,0 1,0-1,0 1,0-1,0 1,0-1,0 1,-1-1,-14-36,-36-48,-76-94,32 47,80 109,11 15,0 1,-1 0,0 0,0 0,0 1,-1-1,0 1,-14-10,0 15,3-4,16 5,1 0,0 0,0 0,-1 0,1 0,0 0,-1 0,1 0,0 0,-1 0,1 0,0 0,-1 1,1-1,0 0,0 0,-1 0,1 0,0 1,0-1,-1 0,1 0,0 1,0-1,0 0,-1 0,1 1,0-1,0 0,0 3,0 0,0 0,0 0,1 0,-1 0,1 0,0-1,0 1,0 0,0 0,3 4,167 322,-67-138,-102-188,1 2,-1 1,1 0,-1-1,3 10,-5-15,0 0,0 1,0-1,0 0,0 1,1-1,-1 0,0 1,0-1,-1 0,1 0,0 1,0-1,0 0,0 1,0-1,0 0,0 0,0 1,-1-1,1 0,0 0,0 1,0-1,0 0,-1 0,1 1,0-1,0 0,-1 0,1 0,0 0,0 1,-1-1,-1 0,1 0,0 0,-1 0,1-1,-1 1,1 0,-1-1,1 1,0-1,-1 1,1-1,-2 0,-21-12,0-1,1-1,1-1,-37-34,28 20,2-1,-37-51,57 70,1-1,1 0,0-1,-9-28,15 39,-1 0,1-1,0 1,-1 0,0 0,-4-6,6 8,-1 0,0 1,1-1,-1 1,0-1,0 1,0-1,1 1,-1 0,0-1,0 1,0 0,0-1,0 1,0 0,1 0,-1 0,0 0,0 0,0 0,0 0,0 0,0 1,0-1,0 0,0 0,1 1,-1-1,0 1,0-1,0 0,0 2,-9 5,1 0,-1 1,1 0,1 1,0 0,0 0,-12 20,10-14,-132 212,109-172,-1 0,-3-2,-56 61,78-103,12-12,5-8,14-19,1 1,29-36,-22 30,122-153,-38 49,-51 63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6.96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18,'23'-18,"-20"35,-2 1,0-1,-1 29,-1-7,16 747,-14-178,-8-487,-4 266,11-385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8.10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9 259,'-9'-21,"62"116,-33-56,25 36,-23-42,2-1,1-1,2-1,51 43,-58-61,-20-12,0 0,0 0,0 0,1 0,-1 1,0-1,0 0,1 0,-1 0,0 0,0 0,1 0,-1 0,0 0,0 0,1 0,-1 0,0-1,0 1,1 0,-1 0,0 0,0 0,0 0,1 0,-1 0,0-1,0 1,0 0,1 0,-1 0,0 0,0-1,0 1,0 0,0 0,1-1,-1 1,0 0,0 0,0 0,0-1,0 1,1-14,-1 4,2 4,0 0,0 0,1 0,-1 1,1-1,0 1,1-1,5-5,39-42,-31 35,63-62,69-77,-120 124,-2-1,42-70,-65 96,16-32,-19 38,0 0,0-1,0 1,-1-1,1 0,-1 1,1-1,-1 0,0 1,0-1,0 1,-1-5,1 7,0-1,-1 1,1-1,0 1,0-1,0 1,-1-1,1 1,0 0,-1-1,1 1,0 0,-1-1,1 1,0 0,-1-1,1 1,-1 0,1-1,0 1,-1 0,1 0,-1 0,1 0,-1-1,1 1,-1 0,1 0,-1 0,1 0,-1 0,1 0,-1 0,1 0,-1 0,1 1,-1-1,0 0,-20 11,3 3,0 1,1 1,-22 26,-43 62,72-90,-44 57,4 1,-63 120,108-180,-12 23,16-34,1 1,-1-1,0 1,0-1,0 1,-1-1,1 0,0 1,0-1,-1 0,1 0,-1 0,1 0,-1 0,1-1,-3 2,3-2,0 0,0-1,0 1,0 0,0 0,0-1,1 1,-1 0,0-1,0 1,0-1,0 1,0-1,1 0,-1 1,0-1,0 0,1 0,-1 1,0-1,1 0,-2-1,-11-23,10 20,-15-32,-3 0,-1 2,-1 0,-2 2,-2 0,-1 2,-62-54,74 77,13 10,11 7,63 57,23 22,-67-57,-15-16,1-1,26 22,-37-34,0-1,1 1,-1-1,1 0,-1 0,1 0,-1 0,1 0,0 0,-1-1,1 1,0-1,0 0,-1 0,1 0,0 0,0 0,-1-1,1 1,0-1,0 0,-1 0,1 0,-1 0,1 0,-1 0,4-3,5-4,0 0,-1-1,0 0,12-15,-8 10,36-40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23.74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7 446,'3'-50,"-3"46,1 0,0 0,0 0,0 1,1-1,-1 0,1 1,0-1,0 1,2-4,-3 6,-1 1,1-1,-1 1,1-1,-1 1,1-1,-1 1,1-1,0 1,-1 0,1-1,0 1,-1 0,1 0,0-1,-1 1,1 0,0 0,-1 0,1 0,0 0,-1 0,1 0,0 0,0 0,-1 0,1 0,0 0,-1 1,1-1,0 0,-1 0,1 1,0-1,-1 1,1-1,-1 0,1 1,-1-1,1 1,0 0,1 2,1 0,-1 0,0 0,0 0,0 1,0-1,2 6,5 21,-1 1,-2 0,5 58,-7-52,28 471,-19-235,-7-179,-4 1,-12 109,-16-18,25-178,0 0,0 0,1 0,0 0,0 0,3 13,-2-18,0-1,0 0,0 1,0-1,0 0,0 0,0 0,1 1,-1-2,1 1,0 0,-1 0,1 0,0-1,0 1,0-1,0 0,0 1,1-1,-1 0,0 0,1 0,-1-1,0 1,4 0,19 3,1-2,-1-1,31-2,25 1,32 11,154 34,108 47,-247-58,190 61,-16-5,-212-68,128 16,70-12,90 11,-188-8,142 17,-35-7,-3 0,270-8,-348-37,223-36,-242 20,-62 9,172-40,-198 28,1 4,1 6,191-3,-214 20,59-2,-143 0,0 0,0 0,0-1,0 0,0 1,0-1,0-1,0 1,0-1,0 1,0-1,-1 0,1-1,5-3,-6 3,-1-1,1 1,-1 0,0-1,0 0,0 1,0-1,-1 0,1 0,-1 0,0 0,0 0,-1 0,1-7,2-59,-6-74,-1 35,19-389,-6 354,20-416,-31 497,-3 0,-19-89,12 81,0-2,-29-97,37 158,-1-7,-2 1,1 0,-2 0,-10-18,15 32,0-1,0 1,0 0,-1 0,1 0,-1 1,0-1,0 1,0 0,-1 0,1 0,-1 0,1 1,-1 0,0 0,0 0,0 1,0-1,0 1,-6 0,-6 1,0 0,0 1,-33 7,7-1,-117 6,-191-11,191-4,-116 3,-221-3,-24-36,69 2,63 10,120 5,-632 9,568 14,332-2,-487-20,290-1,-329 9,422 21,0 5,-125 32,80-3,130-37,-1-2,0 0,0-1,-33 0,-33 5,76-6,1 0,-1 1,1 0,-1 1,-18 9,26-11,0 0,1 0,-1 0,0 1,1-1,-1 1,1 0,0-1,0 1,0 0,0 0,1 0,-1 1,1-1,0 0,0 1,0-1,0 0,0 5,-1 8,2 0,-1 0,3 17,-1-5,40 356,-2-40,3 154,-40-476,9 108,6 53,-5-43,-12-118,0 0,-2 1,0-1,-7 25,8-43,0-2,1 1,-1-1,1 0,-1 0,1 0,0 0,0 1,0 3,0-6,1 1,-1 0,0-1,1 1,-1-1,1 1,-1-1,1 1,-1-1,1 1,0-1,-1 1,1-1,0 0,-1 1,1-1,0 0,-1 0,1 0,0 1,-1-1,1 0,0 0,0 0,-1 0,1 0,0 0,-1 0,2-1,115-4,-71 1,1 2,0 2,84 12,-23 0,-58-7,84 16,-99-15,59 14,-49-9,1-3,53 4,64 1,36 0,61-14,116 2,-326 4,0 2,68 19,-21-4,300 47,3-39,-88-12,-136 4,-47-8,224 54,-299-54,1-3,0-2,0-3,85 0,-71-10,129-26,-125 17,110-7,174-11,-2-23,-281 42,31-3,-1 4,1 5,123 8,-150 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16.38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4765,'2'-31,"1"0,1 1,2-1,18-54,57-131,-40 113,136-359,-146 375,5 3,2 1,5 1,3 3,93-123,193-166,-197 225,-46 43,67-68,286-196,-13 35,-317 242,335-241,-224 174,-2 1,300-138,-375 218,3 6,3 7,211-54,88 22,2 22,-380 59,191-20,399 4,-456 42,-36-2,-77-14,0-3,-1-5,164-36,-46 8,384-20,-78 53,-286 20,-112-7,496 41,-445-28,-100-12,101 14,-62-5,114 34,11 20,51 13,-248-78,40 9,-2 3,101 41,295 157,-449-207,73 31,129 38,102 11,-307-86,187 48,330 88,-89-1,-20 45,-345-148,1-4,117 31,58 21,411 232,-302-127,-87-47,-208-104,-2 3,-1 2,-3 4,82 76,-41-27,26 25,232 274,-192-200,-109-123,-3 2,-3 3,-4 2,67 135,2 27,-112-218,14 48,-11-28,-8-28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2.5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65 0,'-4'5,"-2"5,1 15,-4 7,0 26,1 6,-2 20,0 4,7 10,3-12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2.9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52 81,'3'-5,"0"-1,1 0,0 1,0 0,0 0,0 0,1 1,0-1,0 1,0 0,0 1,1-1,0 1,-1 0,1 0,0 1,8-3,-8 4,-1 0,1 0,-1 1,0-1,1 1,-1 0,1 1,-1-1,1 1,-1 0,0 1,1-1,-1 1,0 0,0 1,0-1,0 1,-1 0,1 0,-1 0,6 5,4 7,0 2,-1-1,0 1,-2 1,0 0,0 1,-2 0,-1 1,0-1,-1 2,-2-1,0 1,-1 0,0 0,-1 26,-3-34,-1 0,-1 0,0 0,-1 0,0 0,-1-1,0 1,-1-1,-1 0,0 0,0-1,-1 1,-1-1,0-1,0 0,-1 0,0 0,-1-1,0-1,-1 0,1 0,-1-1,-1 0,0-1,0 0,-22 7,12-7,0 0,-28 2,-47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1:19.2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0 432,'3'3,"0"0,0 0,1 0,-1-1,1 1,-1-1,1 0,0 0,0 0,0 0,0-1,0 0,6 2,-7-3,1 0,-1 0,0-1,1 1,-1-1,0 1,1-1,-1 0,0 0,0-1,0 1,0-1,0 1,0-1,-1 0,1 0,4-4,10-11,0-1,-1-1,0-1,-2 0,-1-1,0 0,11-28,-18 37,-2 0,0 0,5-22,-9 34,0 0,0 0,0-1,0 1,0 0,0 0,0 0,1 0,-1 0,0 0,0-1,0 1,0 0,0 0,0 0,0 0,0 0,0 0,0-1,0 1,0 0,0 0,0 0,0 0,-1 0,1 0,0-1,0 1,0 0,0 0,0 0,0 0,0 0,0 0,0 0,0 0,0-1,-1 1,1 0,0 0,0 0,0 0,0 0,0 0,0 0,0 0,-1 0,1 0,0 0,0 0,0 0,-8 5,-7 11,-5 15,-2-2,-1 0,-36 34,109-147,-42 71,-6 10,0 1,0-1,0 0,-1 1,1-1,-1 0,0 0,0 0,0 0,0 0,0-5,-1 8,0 0,0-1,0 1,0 0,0 0,0-1,0 1,0 0,0 0,0-1,0 1,0 0,0 0,0 0,0-1,0 1,-1 0,1 0,0 0,0-1,0 1,0 0,0 0,-1 0,1 0,0 0,0-1,0 1,-1 0,1 0,0 0,0 0,0 0,-1 0,1 0,0 0,0 0,-1 0,1 0,-12 4,-9 13,21-16,-20 19,2 1,0 1,-19 32,36-52,4-7,18-25,-2-1,17-38,-34 64,1-1,0 0,1 1,4-6,-5 7,0 1,-1-1,1 0,-1 0,0 0,0 0,2-8,-4 12,0-1,1 0,-1 1,0-1,0 1,0-1,0 1,0-1,0 1,0-1,0 1,0-1,0 0,0 1,0-1,-1 1,1-1,0 1,0-1,0 1,-1-1,1 1,0-1,-1 1,1 0,0-1,-1 1,1-1,-1 1,0-1,0 1,0-1,-1 1,1 0,0 0,-1 0,1 0,0 0,-1 0,1 0,0 0,0 0,-3 1,-2 1,0 0,0 1,-1-1,-6 5,-10 10,15-12,1 1,-1-1,-10 5,18-10,0 0,0 0,-1 0,1 0,0 0,0 0,0 0,0 0,0 0,0 0,0 0,-1 0,1 1,0-1,0 0,0 0,0 0,0 0,0 0,-1 0,1 0,0 0,0 0,0 0,0 0,0-1,0 1,-1 0,1 0,0 0,0 0,0 0,0 0,0 0,0 0,0 0,-1 0,1 0,0 0,0-1,0 1,0 0,0 0,0 0,0 0,0 0,0 0,0 0,0-1,0 1,0 0,0 0,0 0,0 0,0 0,0-1,3-10,9-12,5-5,3 21,-4-5,-1-1,0 0,21-28,-32 37,-1 0,1 1,0-1,0 1,0 0,0 0,0 0,7-3,-10 6,0-1,0 1,0-1,0 1,1-1,-1 1,0 0,0-1,0 1,0 0,1 0,-1 0,0 0,0 0,0 0,1 0,-1 1,0-1,0 0,0 1,0-1,0 0,1 1,-1 0,0-1,0 1,0 0,0-1,-1 1,1 0,0 0,0 0,0 0,-1 0,1 0,0 0,-1 0,1 0,-1 0,1 0,0 1,2 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3.3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103 115,'1'-21,"-1"-31,0 50,0 0,-1-1,1 1,0 0,-1 0,0-1,1 1,-1 0,0 0,0 0,0 0,0 0,-1 0,1 0,-1 0,-2-2,3 3,0 1,0-1,0 1,0 0,0-1,0 1,0 0,1 0,-1 0,0-1,0 1,0 0,-1 0,1 1,1-1,-1 0,0 0,0 0,0 1,0-1,0 0,0 1,0-1,0 1,0-1,0 1,1-1,-1 1,0 0,0-1,1 1,-2 1,-20 28,21-28,-4 9,0 0,0 0,1 0,1 0,0 1,0 0,1 0,1 0,0 0,0 12,2-2,0 0,2 0,0 0,10 31,-11-44,1 0,0-1,1 1,0-1,0 0,1 0,0 0,1 0,0-1,0 0,9 8,-12-12,1 0,0 0,1-1,-1 1,0-1,1 0,0 0,-1 0,1-1,0 1,0-1,0 0,0-1,0 1,0-1,0 0,0 0,0-1,0 0,0 0,-1 0,6-2,-3 1,0-1,-1 0,0 0,0-1,0 1,0-1,-1-1,1 1,-1-1,0 0,8-10,-10 10,0 1,0-1,0 0,0 0,-1 0,0 0,0-1,0 1,-1-1,1 1,-1-1,-1 1,1-1,-1 0,0-9,-3 4,0 1,0-1,-1 1,0 0,-1 0,0 0,-7-10,-57-75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4.44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129 0,'0'1,"1"-1,-1 0,0 0,0 0,0 1,0-1,1 0,-1 0,0 0,0 1,1-1,-1 0,0 0,0 0,1 0,-1 0,0 1,0-1,1 0,-1 0,0 0,1 0,-1 0,0 0,0 0,1 0,-1 0,0 0,1 0,-1 0,0-1,0 1,1 0,-1 0,0 0,0 0,1 0,-1 0,0-1,0 1,1 0,-1 0,0 0,0-1,1 1,-2 9,-1-1,1 1,-1 0,-1-1,0 1,0-1,-6 12,-5 12,-16 43,11-31,2 1,-19 81,36-117,3-10,7-13,64-134,3-6,-76 153,-1 0,1 1,-1-1,1 0,0 0,-1 0,1 0,0 1,0-1,-1 0,1 1,0-1,0 1,0-1,1 0,-1 1,-1 0,1 0,-1 0,1 0,-1 0,1 0,-1 0,1 0,-1 0,1 0,-1 1,0-1,1 0,-1 0,1 0,-1 1,0-1,1 0,-1 1,1-1,-1 0,0 1,1 0,2 3,-1 1,1-1,-1 1,0-1,1 7,2 1,-4-7,1 0,1-1,-1 1,1 0,0-1,0 0,0 1,0-1,1-1,0 1,0 0,0-1,0 0,0 0,1 0,-1-1,1 1,0-1,-1 0,1 0,0-1,1 1,-1-1,0 0,0-1,0 1,1-1,-1 0,10-1,4-2,-1-1,20-7,-26 7,0 0,0 1,1 1,-1 0,1 1,12-1,-24 2,1 1,-1-1,0 0,0 0,0 0,0 1,0-1,0 0,0 1,1-1,-1 1,0-1,0 1,-1 0,1-1,0 1,0 0,0 0,0 0,-1-1,1 1,0 0,0 1,0 0,-1 0,1 0,-1 0,1 0,-1 0,0 0,0 0,0 0,0 0,0 0,-1 0,1 0,-1 3,-9 23,-1-1,-1 0,-2-1,-30 45,23-38,-82 130,60-98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4.8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359 0,'0'4,"0"7,-9 9,-2 6,-18 22,-8 10,-12 18,-1 1,-1-4,3-10,6-11,10-15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5.1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49 28,'4'-5,"7"-1,1-4,-2 4,2 12,-5 23,-4 11,-7 42,-3 18,-5 8,0-8,-2-9,-4-16,-3-15,2-18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5.5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449 1,'-4'4,"-2"7,-4 19,0 8,1 21,2 8,3 16,1-2,-2 7,-2-11</inkml:trace>
  <inkml:trace contextRef="#ctx0" brushRef="#br0" timeOffset="1">57 421,'-5'0,"-5"-4,-6-3,0-3,7 0,9 0,14-1,9 1,19 2,6 3,26 19,1 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6.39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354 1,'5'0,"1"4,-5 11,-7 7,-20 23,-11 7,-11 17,-8 2,-6 11,-8 9,10-11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7.39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487 0,'-3'1,"1"0,-1 0,1 0,-1 0,1 0,-1 0,1 1,0-1,-1 1,1 0,-3 3,-4 2,4-4,-205 147,153-105,-76 77,101-86,24-20,8-16,1 0,-1 0,1 0,-1 1,0-1,1 0,-1 0,1 0,-1 0,1 0,-1 0,0 0,1 0,-1 0,1 0,-1 0,1 0,-1 0,1 0,-1 0,0 0,1 0,-1-1,1 1,-1 0,1 0,-1-1,0 1,1 0,-1 0,0-1,1 1,-1-1,148-94,-73 43,160-102,-235 153,27-15,-13 13,-14 3,1 0,-1 0,0 1,0-1,1 0,-1 0,0 0,0 0,0 0,1 1,-1-1,0 0,0 0,0 0,1 1,-1-1,0 0,0 0,0 0,0 1,0-1,0 0,0 0,1 1,-1-1,0 0,0 1,0-1,0 0,0 0,0 1,0-1,0 0,0 0,0 1,-1-1,1 0,0 0,0 1,-7 26,-1 0,-2 0,-20 40,9-20,2-6,2-6,2 1,2 0,-14 56,26-86,0 0,0-1,1 1,-1 0,1 0,1 0,-1-1,1 1,2 9,-2-13,-1-1,1 0,0 0,-1 0,1 1,0-1,0 0,-1 0,1 0,0 0,0-1,0 1,0 0,0 0,1 0,-1-1,0 1,0-1,2 1,0 0,-1-1,1 0,0 1,0-1,-1-1,1 1,0 0,0-1,-1 1,1-1,0 0,-1 0,4-1,15-8,0 0,-1-2,35-25,57-56,-80 65,223-204,-179 161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3.10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2087,'1'-4,"1"0,0 0,0 0,0 0,0 0,0 0,1 1,0 0,0-1,0 1,0 0,5-4,100-97,77-69,-158 153,2 2,0 0,1 2,40-15,11-6,56-36,85-41,-147 80,83-26,252-82,-150 50,62 1,3 22,60-15,-73 4,587-129,-406 136,-40 7,-36-15,58-10,-320 66,473-58,-135 54,30-2,84-3,16 0,225 11,60 87,-564-3,-7 22,-62-14,257 65,-122-46,13-23,203 39,575 169,-841-195,99 27,279 117,-623-183,-3 5,-1 5,194 119,-112-42,195 167,156 185,-260-165,-108-108,119 89,39 43,-217-203,317 330,-174-236,9 9,-235-204,-2 0,-1 3,-1 0,-3 2,-1 1,-1 1,-3 1,-1 1,-2 1,-2 1,19 76,-20-42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4.25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600 1,'-4'0,"-15"13,-9 5,-4 3,-1-1,1-1,1 2,-3 6,-31 21,-14 6,-42 30,-1 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4.61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279 1,'0'3,"-1"1,1 0,-1-1,0 1,0 0,-3 4,-3 15,-20 91,-61 169,-35 48,98-265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19.10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331 695,'0'-10,"0"0,0 0,-1 0,0 0,-1 1,0-1,0 1,-1-1,0 1,-1 0,0 0,0 0,-10-13,13 20,-16-23,17 25,-1-1,1 0,-1 0,1 0,-1 1,1-1,-1 0,1 0,0 0,0 0,-1 0,1 0,0 0,0 0,0 0,0 1,0-1,0 0,0 0,1 0,-1 0,0 0,0 0,1 0,0-1,0 1,1 1,-1-1,0 1,0-1,1 1,-1 0,1 0,-1-1,0 1,1 0,-1 0,0 0,1 1,-1-1,1 0,-1 1,2 0,24 7,-19-5,0 1,1 0,0-1,0-1,17 3,-25-4,-1-1,0 0,0 0,0 0,1 0,-1 0,0 0,0 0,0 0,1 0,-1 0,0 0,0 0,1 0,-1 0,0 0,0 0,0 0,1 0,-1 0,0 0,0-1,0 1,1 0,-1 0,0 0,0 0,0 0,1 0,-1-1,0 1,0 0,0 0,0 0,0-1,0 1,1 0,-1 0,0 0,0-1,0 1,0 0,0 0,0-1,-7-10,-14-9,-72-38,26 18,50 30,1-1,0-1,1 0,-26-27,41 39,0-1,-1 1,1 0,0 0,0 0,-1-1,1 1,0 0,0 0,-1-1,1 1,0 0,0 0,0-1,0 1,0 0,-1-1,1 1,0 0,0 0,0-1,0 1,0 0,0-1,0 1,0 0,0-1,0 1,0 0,0-1,0 1,0 0,1-1,-1 1,13 1,31 19,-26-12,180 67,-176-70,-18-8,-12-6,-24-20,-1 1,-1 2,-1 1,-1 2,-72-34,104 56,1-1,0 1,-1-1,1 0,0 0,-5-4,10 5,0 1,0 0,0-1,0 1,0 0,0 0,0 1,0-1,0 0,3 1,17 7,1 0,34 19,-14-7,-14-6,0 0,-1 2,0 2,24 19,-68-44,0 0,-18-6,0 0,-153-82,142 70,38 21,-23-13,28 16,1-1,-1 1,0 0,1 0,-1-1,1 1,-1-1,1 1,0-1,-1 0,1 1,-1-3,3 4,-1-1,0 1,1 0,-1 0,0 0,1-1,-1 1,1 0,-1 0,0 0,1 0,-1 0,0 0,1 0,-1 0,1 0,-1 0,0 0,1 0,-1 0,1 0,-1 0,0 0,1 0,-1 1,1-1,-1 0,1 1,17 4,-17-4,53 19,-1 3,85 51,-25-12,-110-60,22 9,-24-10,1-1,-1 1,0-1,1 0,-1 1,0-1,1 0,-1 0,0 0,1 0,-1 0,0 0,1 0,-1 0,2-1,-2 0,-1 1,0-1,0 0,0 1,0-1,0 0,0 1,0-1,0 0,0 1,0-1,0 1,0-1,0 0,-1 1,1-1,0 0,0 1,-1-1,1 1,0-1,-1 1,1-1,-1 0,-11-17,12 18,-36-44,-2 1,-67-58,12 26,48 40,43 34,-16-13,17 14,1-1,-1 1,0-1,0 1,1 0,-1-1,0 1,0-1,1 1,-1 0,0 0,0 0,0-1,0 1,0 0,1 0,-1 0,0 0,-2 1,3-1,0 1,0-1,0 1,-1-1,1 1,0 0,0-1,0 1,0-1,0 1,0-1,0 1,0-1,1 1,-1-1,0 1,0-1,0 1,1-1,-1 1,0-1,0 1,1-1,-1 1,1 0,10 16,-8-14,13 20,2 0,1-1,41 37,73 46,-105-85,1-5,-29-14,0-1,0 0,0 0,0 0,1 0,-1 0,0 0,0 0,0 0,0 0,0 0,1 1,-1-1,0 0,0 0,0 0,0 0,1 0,-1 0,0 0,0 0,0 0,0 0,0 0,1 0,-1-1,0 1,0 0,0 0,0 0,1 0,-1 0,0 0,0 0,0 0,0 0,0 0,0-1,0 1,1 0,-1 0,0 0,0 0,-11-13,-24-14,0 3,-2 0,-71-33,65 35,18 11,-31-10,-17-8,63 23,15 6,18 8,180 118,-158-97,-25-14,-16-11,1 0,1 0,-1-1,1 0,10 5,-19-14,-7-4,-293-228,291 229,43 38,-20-18,1 0,23 17,188 118,-193-125,-22-14,-21-15,-2-1,-29-18,-69-32,58 32,36 17,-1 1,1 1,-35-10,54 18,0 0,0-1,0 1,-1 0,1 0,0 0,0 0,0 0,-1 0,1 0,0 0,0 0,0 0,0 0,-1-1,1 1,0 0,0 0,-1 0,1 1,0-1,0 0,0 0,0 0,-1 0,1 0,0 0,0 0,0 0,-1 0,1 0,0 0,0 1,0-1,0 0,0 0,-1 0,1 0,0 0,0 1,0-1,0 0,0 0,0 0,0 1,0-1,-1 0,1 0,7 11,15 11,130 96,13 10,-165-126,-8-5,-10-4,-183-112,154 92,83 63,16 2,97 55,-180-123,-166-103,170 111,22 17,0 1,-1-1,0 1,-6-4,18 17,13 8,125 75,-53-36,-233-133,75 43,75 43,0 1,15 11,125 68,-131-80,-14-7,5 2,0 1,0-1,0-1,0 1,1-1,10 2,-19-8,-9-5,-11-8,-19-9,-55-27,-11-7,104 59,1 0,0 0,-1 0,1-1,-1 1,1 0,0 0,-1-1,1 1,-1 0,1 0,0-1,-1 1,1 0,0-1,0 1,-1-1,1 1,0 0,0-1,0 1,-1-1,1 1,0 0,0-1,0 1,0-1,0 0,11-4,21 5,-3 5,-1 1,1 2,45 19,-71-26,38 14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4.94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17 131,'0'-5,"-5"-9,-1-9,1-3,18-2,11 3,30 16,13 8,49 27,5 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5.5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423 0,'-2'1,"0"-1,0 1,0-1,0 1,0 0,0 0,0 0,0 0,1 0,-1 0,0 1,1-1,-1 1,0-1,1 1,-2 1,-1 2,-54 58,-83 121,17-20,86-123,37-41,0 1,1 0,-1-1,0 1,0 0,0-1,1 1,-1-1,0 1,0-1,0 1,0-1,0 0,0 0,0 1,0-1,0 0,0 0,-2 0,2-1,1 1,-1-1,1 1,0-1,-1 0,1 1,-1-1,1 0,0 1,-1-1,1 0,0 0,0 1,0-1,0 0,0 0,0 1,0-1,0 0,0 0,0 1,0-1,0 0,0 0,1 1,-1-2,4-16,1 0,1 0,0 1,1-1,1 2,12-20,1 3,1 1,28-31,-33 44,1 0,1 1,1 0,0 2,2 1,32-19,-44 28,2 1,-1 0,0 0,1 1,0 1,0 0,0 0,0 1,0 1,1 0,-1 1,0 0,1 1,-1 0,20 5,-30-5,1-1,0 1,0 0,-1 0,1 0,0 0,-1 1,1-1,-1 1,0 0,1-1,-1 1,0 0,0 0,0 1,0-1,-1 0,1 0,-1 1,1-1,-1 1,0 0,1 3,-1-3,-1 0,0 0,0 1,0-1,-1 0,1 1,-1-1,1 0,-1 0,0 1,-1-1,1 0,0 0,-1 0,0-1,0 1,1 0,-2 0,-3 4,-1 0,0-1,-1 1,0-1,0 0,0-1,-1 0,-14 6,5-3,-1-2,-35 8,-24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6.21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377 11,'-4'0,"1"2,-1-1,0 0,0 1,1 0,-1 0,1 0,-1 0,1 0,0 1,0 0,0-1,-4 6,-3 2,-218 190,220-193,1 0,-1 0,1-1,-1 0,-1-1,1 1,-11 4,18-10,1 0,0 1,0-1,-1 0,1 0,0 0,-1 0,1 0,0 1,-1-1,1 0,0 0,-1 0,1 0,0 0,0 0,-1 0,1 0,0 0,-1 0,1 0,0 0,-1 0,1-1,0 1,-1 0,1 0,0 0,0 0,-1 0,1-1,0 1,0 0,-1 0,1-1,0 1,0 0,-1 0,1-1,0 1,0 0,0 0,0-1,0 1,0 0,-1-1,1 1,0 0,0-1,0 1,0 0,0-1,0 1,0-1,7-19,6-1,1 1,1 0,0 1,25-23,-4 8,50-36,-76 63,0 1,0 0,1 0,0 1,0 1,0-1,0 2,0 0,1 0,23-2,-27 5,1 0,-1 0,1 0,-1 1,0 1,1-1,-1 1,0 1,0-1,0 1,0 1,0 0,-1 0,0 0,13 10,-19-13,0 0,1 0,-1 0,0 0,0 0,0 0,0 0,0 0,0 0,0 1,0-1,0 0,0 1,-1-1,1 1,-1-1,1 1,-1-1,1 1,-1-1,0 1,0-1,0 1,0-1,0 1,0 0,0-1,0 1,0-1,-1 1,1-1,-1 1,1-1,-2 2,-1 1,0-1,0 0,0 0,-1-1,1 1,-1 0,1-1,-1 0,0 0,0 0,0-1,0 1,-6 1,-73 13,-15-3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6.73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337 1,'-5'0,"-23"18,-12 10,-12 13,-2 6,0 6,8 0,13-1,12-4,18-2,14-4,41 8,11-3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7.08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277 1,'-5'4,"-10"11,-11 7,-7 9,-58 57,-16 13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7.75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653 39,'0'0,"0"0,1 1,-1-1,0 0,1 0,-1 0,1 0,-1 0,0 0,1 0,-1-1,0 1,1 0,-1 0,0 0,1 0,-1 0,0 0,1-1,-1 1,0 0,1 0,-1-1,0 1,0 0,1 0,-1-1,0 1,0 0,0-1,1 1,-1 0,0-1,0 1,0 0,0-1,0 1,0 0,0-1,0 1,0 0,0-1,0 1,0 0,0-1,0 1,0-1,0 1,0 0,0-1,0 1,0 0,0-1,-1 1,1 0,0-1,-1 0,0-1,0 1,0-1,0 1,0 0,0 0,0 0,0 0,-1 0,1 0,0 0,-1 0,1 0,-2 0,-7-2,0 1,-1 1,1-1,0 2,-1-1,1 2,-1-1,1 1,-13 3,-6 3,1 0,-30 13,24-7,1 3,0 0,2 2,0 1,-35 29,46-32,1 1,1 1,0 1,1 1,2 0,0 1,0 0,-11 27,22-40,1-1,0 1,1 0,-1 0,1 0,1 1,0-1,0 0,1 0,0 1,0-1,1 0,0 1,0-1,1 0,0 0,0 0,1 0,0 0,8 14,23 31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8.11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503 17,'5'-5,"-4"-1,-5 1,-16 9,-10 9,-20 16,-8 7,-20 15,-1 4,-5 5,21-7,20-12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8.46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113 22,'5'-5,"5"-1,6 0,5 2,-1 5,-5 7,-9 3,-5 3,-3 4,-6 3,-14 25,-9 14,-7 14,-15 30,1-2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8.82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 17,'0'-5,"-5"-1,4 1,5 5,4 7,39 33,12 11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9.2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501 0,'5'0,"-4"0,-5 5,-8 0,-5 5,-31 23,-17 14,-28 27,-3 4,2-1,17-15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22.72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565 541,'-2'-1,"0"1,1-1,-1 1,0-1,1 1,-1-1,1 0,-1 0,1 0,-1 0,1 0,0 0,-1 0,1 0,-2-3,-18-23,17 20,-5-4,0 0,0 0,-2 0,1 2,-1-1,0 1,-1 1,-19-11,-13-4,-2 2,0 2,-2 3,-51-12,45 11,49 15,0 0,1-1,-1 1,0-1,1 0,0 0,0 0,-5-5,8 7,1 1,-1 0,1-1,0 1,-1 0,1-1,0 1,-1-1,1 1,0-1,-1 1,1-1,0 1,0-1,0 1,0-1,-1 1,1-1,0 0,0 1,0-1,0 1,0-1,0 1,0-1,0 1,1-1,-1 0,1 0,-1 0,1 1,0-1,0 1,-1-1,1 1,0-1,0 1,0 0,-1-1,1 1,0 0,0 0,0 0,1 0,4-1,-1 1,1 0,-1 0,10 3,6 4,0 1,-1 1,-1 1,0 1,30 22,-2-2,-24-19,-23-12,0 0,-1 0,1 0,0 0,0 0,0 0,0 0,0 0,0-1,0 1,0 0,0 0,0 0,0 0,0 0,0 0,0 0,0 0,0 0,0 0,0 0,0 0,0 0,0-1,0 1,0 0,0 0,0 0,0 0,0 0,0 0,0 0,0 0,0 0,0 0,0 0,0 0,0 0,0 0,0-1,0 1,0 0,1 0,-1 0,0 0,0 0,0 0,0 0,0 0,0 0,0 0,0 0,0 0,0 0,0 0,0 0,0 0,0 0,1 0,-1 0,0 0,0 0,0 0,0 0,0 0,0 0,0 0,0 0,0 0,-10-12,-15-14,-2 1,-1 1,-1 2,-1 0,-61-32,46 27,93 71,20 7,49 38,-149-117,-1 2,-1 1,-52-29,132 90,-20-20,124 84,-131-86,1-1,0-1,1-1,25 10,-46-20,1-1,-1 0,1 1,0-1,-1 0,1 1,-1-1,1 0,0 0,-1 1,1-1,0 0,-1 0,1 0,0 0,-1 0,1 0,0 0,-1 0,1 0,0 0,-1-1,1 1,0 0,-1 0,1-1,0 1,0-1,-1 0,0 0,0 0,0 0,0 0,0 0,0 1,0-1,0 0,-1 0,1 0,0 0,0 0,-1 1,1-1,-1 0,0-1,-23-35,-111-143,129 172,-1 1,1-1,1 1,0-1,0 0,0-1,-6-14,11 23,0 0,0 0,0 0,0 0,0-1,0 1,0 0,0 0,0 0,0 0,0-1,0 1,0 0,0 0,0 0,0 0,0 0,0-1,0 1,0 0,0 0,0 0,0 0,0-1,0 1,0 0,0 0,0 0,1 0,-1 0,0 0,0-1,0 1,0 0,0 0,0 0,0 0,1 0,-1 0,0 0,0 0,0 0,0 0,0 0,1-1,9 5,13 12,-19-14,38 26,67 34,-105-61,-5-3,-11-8,-17-13,-184-123,187 131,20 15,15 12,86 79,-65-64,21 13,-38-31,-1 0,0 1,0 1,-1 0,17 22,-27-33,-1 0,0 0,1 1,-1-1,0 0,0 0,1 1,-1-1,0 0,0 1,0-1,1 1,-1-1,0 0,0 1,0-1,0 0,0 1,0-1,0 1,0-1,0 0,0 1,0-1,0 1,0-1,0 0,0 1,0-1,0 1,-1-1,1 0,0 1,0-1,-1 1,-14-1,-20-12,-122-74,287 184,-60-46,-119-83,-79-37,54 30,100 58,28 13,48 13,-48-24,75 45,-117-59,-5-3,0 0,0-1,1 0,-1 0,1 0,15 3,-24-7,1 0,0 0,0 0,0 0,0 0,0 0,0 0,-1-1,1 1,0 0,0 0,0 0,0 0,0 0,0 0,0-1,0 1,0 0,-1 0,1 0,0 0,0 0,0-1,0 1,0 0,0 0,0 0,0 0,0 0,0-1,0 1,0 0,0 0,0 0,0 0,1-1,-1 1,0 0,0 0,0 0,0 0,0 0,0 0,0-1,0 1,0 0,0 0,1 0,-1 0,0 0,0 0,0 0,0 0,0 0,1-1,-1 1,0 0,0 0,0 0,0 0,0 0,1 0,-1 0,0 0,0 0,0 0,0 0,1 0,-12-11,10 10,-17-16,-1 1,-26-17,19 15,147 81,-118-61,20 12,2-1,-1 0,53 16,-137-63,-23-12,72 39,0-1,1 0,0-1,0 0,-9-11,17 18,1-1,-1 1,0 1,0-1,0 0,0 0,0 1,0-1,0 1,0 0,-1-1,1 1,0 0,-4-1,4 2,0 0,0 0,1 0,-1 1,0-1,0 0,0 1,1-1,-1 1,0 0,1-1,-1 1,0 0,1 0,-1 0,1 0,0 0,-1 1,1-1,0 0,0 1,-2 1,-17 21,0 0,2 2,-24 42,42-68,0 0,0 0,0 0,-1 0,1 0,0 1,0-1,0 0,0 0,0 0,-1 0,1 1,0-1,0 0,0 0,0 0,0 1,0-1,0 0,0 0,0 1,0-1,0 0,0 0,0 0,0 1,0-1,0 0,0 0,0 0,0 1,0-1,0 0,0 0,0 0,1 1,-1-1,0 0,0 0,0 0,0 0,0 1,1-1,-1 0,0 0,0 0,0 0,0 0,1 0,-1 1,14-6,16-13,-3-5,27-31,-47 46,-91 69,98-77,-13 15,0 0,0 0,0 0,0 0,0 0,0 0,1 0,-1 0,0 0,1 0,-1 1,1-1,-1 1,1-1,-1 1,1-1,-1 1,3 0,-4 2,0-1,0 1,0 0,0 0,0 0,-1-1,1 1,-1 0,1 0,-1-1,0 1,-1 2,0 1,-1 15,3-20,1 1,-1-1,0 1,0-1,0 0,0 1,1-1,-1 1,0-1,0 0,1 1,-1-1,0 0,1 1,-1-1,0 0,1 1,-1-1,0 0,1 0,-1 0,1 1,-1-1,1 0,1 0,0 0,0 0,1 0,-1 0,0-1,0 1,0-1,0 1,0-1,0 0,0 0,0 0,4-2,-1 0,1-1,-1 1,0-1,0 0,0-1,-1 1,1-1,-1 0,0 0,-1 0,1-1,-1 1,0-1,0 0,-1 0,1 0,1-9,-4 14,0 0,0-1,0 1,0 0,0 0,0-1,0 1,0 0,0-1,-1 1,1 0,0 0,-1 0,1-1,-1 1,0 0,1 0,-1 0,0 0,0 0,1 0,-1 0,0 0,0 0,0 1,0-1,0 0,0 1,0-1,-1 0,1 1,0-1,-2 0,-6-1,1 0,-1 0,0 1,-10 0,-6-2,-9-11,9 2,21 12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9.57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 17,'0'-5,"-4"-1,2 0,7 6,11 12,7 3,14 18,4 7,18 28,3 12,5 14,-6-4,-3-9,-12-14,9-9,-6-14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0.0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373 1,'-5'0,"-5"0,-11 0,-5 4,-8 7,-2 5,-14 14,-1 1,-20 18,3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0.5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195 45,'0'-1,"0"-1,0 0,0 0,0 1,0-1,0 0,-1 1,1-1,0 0,-1 1,0-1,1 1,-1-1,0 1,0-1,0 1,0-1,0 1,0 0,0-1,0 1,-1 0,1 0,0 0,-1 0,1 0,-1 0,1 1,-1-1,1 0,-1 1,0-1,1 1,-1-1,0 1,1 0,-1 0,0 0,1 0,-1 0,0 0,1 0,-1 1,-2 0,-3 0,1 1,-1 0,0 0,1 0,-1 1,1 0,0 0,0 1,-11 8,11-7,0 1,0 1,0-1,1 1,0 0,0 0,1 0,0 1,0-1,1 1,0 0,0 0,1 1,0-1,0 0,1 1,0-1,1 1,0-1,0 1,1-1,0 1,0-1,1 1,0-1,0 0,1 0,0 0,1 0,0 0,0-1,0 0,1 0,0 0,1 0,-1-1,1 0,8 6,-4-4,0 0,1-1,0 0,0-1,0 0,1-1,0 0,0-1,22 5,-28-8,-1 0,1-1,0 1,0-1,0-1,0 1,0-1,-1 0,1 0,7-3,-9 2,0 1,-1-1,1-1,0 1,-1 0,0-1,0 1,0-1,0 0,0 0,0-1,-1 1,1 0,-1-1,3-7,-2 5,0-1,-1 0,-1 0,1 0,-1 0,0-1,0 1,-1 0,0 0,-1-1,-1-10,1 12,0 0,-1 1,1-1,-1 0,-1 0,1 1,-1 0,0-1,0 1,0 0,-1 0,1 1,-1-1,-9-7,6 7,-1 1,1 0,-1 0,0 0,-15-3,-51-11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1.6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341 79,'1'0,"-1"0,1 0,0 0,-1 0,1-1,-1 1,1 0,0 0,-1-1,1 1,-1 0,1 0,-1-1,1 1,-1-1,1 1,-1-1,1 1,-1-1,1 1,-1-1,0 1,1-1,-1 1,0-1,0 1,1-1,-1 0,0 1,0-2,-4-5,-10 7,-27 15,0 1,1 3,-73 46,32-18,64-39,13-8,27-19,247-161,-262 175,-4 2,1 0,0 0,1 0,-1 1,0-1,1 1,-1 0,11-1,-16 3,1-1,-1 1,1 0,-1 0,1 0,-1 0,1 0,-1 0,1 1,-1-1,1 0,-1 0,1 0,-1 0,1 1,-1-1,1 0,-1 0,0 1,1-1,-1 0,1 1,-1-1,0 0,1 1,-1-1,0 1,0-1,1 0,-1 1,-1 18,-2-12,0 1,0-1,-7 11,-85 121,56-87,-53 96,73-102,18-44,0 1,1 0,-1 0,1 0,0 0,-1 0,1 0,0 0,1 0,-1 0,1 0,-1-1,2 5,-1-6,-1 0,1 1,0-1,-1 0,1 0,0 0,0 0,0 0,0 0,0 0,0 0,0 0,0 0,0-1,0 1,1 0,-1-1,0 1,0-1,1 1,-1-1,0 0,1 1,1-1,3 0,0 0,0 0,0-1,8-2,13-3,-1-2,0-1,41-20,-48 20,224-106,-122 56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2.44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381 1,'-5'4,"-10"6,-7 6,-4 5,-20 12,-11 5,-45 22,-5 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3.3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190 150,'-6'-7,"0"0,-1 1,0 0,0 0,0 1,-12-7,18 12,1 0,-1-1,1 1,-1 0,1 0,0 0,-1 0,1 0,-1 0,1 0,-1 0,1 0,-1 0,1 0,-1 0,1 0,-1 0,1 1,0-1,-1 0,1 0,-1 0,1 1,0-1,-1 0,1 0,-1 1,1-1,0 0,0 1,-1-1,1 1,0-1,-1 0,1 1,0-1,0 1,0-1,0 1,-1-1,1 0,0 1,0-1,0 1,0-1,0 1,0 0,0 26,0-26,5 28,1 1,1-1,1 1,2-2,1 0,1 0,28 46,-32-61,0-1,1 1,13 14,-21-27,-1 1,0 0,1-1,-1 1,1-1,-1 1,1-1,-1 1,1-1,-1 0,1 1,0-1,-1 1,1-1,-1 0,1 0,0 1,-1-1,1 0,0 0,-1 0,1 0,0 0,0 0,0 0,-1-1,1 0,-1 1,0-1,0 0,0 0,0 0,0 0,0 0,0 0,0 0,0 0,0 0,0 0,-1 0,1 0,0 0,-1 1,1-1,-1-1,-17-39,-43-73,-37-33,19 28,76 115,-10-19,13 23,-1-1,1 0,0 1,-1-1,1 0,0 1,0-1,0 0,-1 0,1 1,0-1,0 0,0 0,0 1,0-1,0 0,1 1,-1-1,0 0,0 0,0 1,1-1,-1 0,0 1,1-2,0 1,0 1,-1 0,1 0,-1 0,1-1,0 1,-1 0,1 0,0 0,-1 0,1 0,0 0,-1 0,1 0,0 0,-1 0,1 0,0 1,-1-1,1 0,-1 0,1 1,0 0,15 7,0 1,0 0,-1 1,-1 1,18 17,-4-1,35 43,-80-88,-24-22,6 8,-13-17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7.6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4141,'25'-31,"-1"0,38-66,-23 33,23-32,102-154,20 11,-62 102,253-221,-182 197,196-159,60-60,-164 134,-212 192,2 3,95-47,216-80,-207 100,71-45,-19 8,652-314,-763 372,2 5,2 5,148-34,-139 47,376-89,-223 77,-183 32,194-30,259-35,-394 62,0 7,242 16,-219 12,198 48,-328-58,-1-1,89-3,-7 0,503 6,-377-28,197-7,-244 29,361 51,205 91,-548-93,203 38,373 54,-678-117,316 73,-8 21,-268-62,271 138,-349-150,288 138,123 75,-258-127,36 21,163 148,-143-45,-116-96,-64-58,56 50,309 282,-293-223,-16 18,-95-121,8 14,-52-70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8.6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385 17,'1'-9,"-1"2,-15 12,-8 7,1 1,1 1,0 1,1 1,1 1,-34 38,11-5,-55 85,90-124,0 1,0 0,1 1,1-1,0 1,0 0,-3 18,7-27,1 0,-1 0,1 0,0 0,0-1,0 1,1 0,-1 0,1 0,0 0,0-1,0 1,1 0,-1-1,1 1,0-1,0 1,0-1,0 0,1 0,-1 0,1 0,0-1,0 1,0-1,0 1,0-1,0 0,1 0,4 1,0 1,0-2,0 1,0-1,1 0,-1-1,0 0,1 0,-1-1,11-1,11-2,37-8,-56 9,88-19,-1-5,-1-4,129-59,-175 59,-65 36,0 1,0 0,0 1,1 1,1 0,-13 11,5-4,-25 19,2 3,1 1,-43 53,25-14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9.3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413 13,'5'0,"5"0,1-5,4-1,-1 5,-8 2,-9 6,-17 15,-10 8,-35 34,-11 12,-7 5,7-11,8-4,15-13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57.0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1:57.69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58.1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51 373,'-14'-14,"11"12,0-1,0 1,1-1,-1 0,1 0,0 0,0 0,0 0,0 0,0-1,-1-5,1 2,0 0,1 1,0-1,0 0,0 0,1 0,0 0,1 1,0-1,0 0,0 0,4-10,-1 7,0 1,0 0,1-1,1 2,-1-1,2 1,11-14,-3 8,-1 1,2 0,0 1,0 1,1 0,1 1,0 1,25-9,-20 12,1 1,0 0,1 2,-1 1,1 0,-1 2,45 6,-64-6,1 1,0 0,-1 1,1-1,-1 1,0 0,0 1,1-1,-2 1,1 0,0 0,0 1,-1-1,8 9,-7-6,0 0,-1 1,0 0,0-1,0 2,-1-1,0 0,-1 0,4 15,-4-6,0 0,0 0,-2 0,0 0,-1 0,0 0,-2 0,0-1,0 1,-7 16,-21 46,-4-1,-3-2,-95 138,130-208,-9 10,1 1,1 0,1 1,-12 28,20-41,-1 0,1 1,0-1,1 1,-1-1,1 1,0-1,0 1,0-1,2 9,-1-10,0 0,0 0,0 1,1-1,-1-1,1 1,0 0,0 0,0-1,0 1,1-1,-1 1,1-1,-1 0,1 0,4 2,0 0,1 0,0-1,0 0,0 0,0-1,1 0,-1 0,1-1,-1-1,1 1,-1-1,1 0,-1-1,15-3,8-3,-2-1,50-20,-54 18,0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59.0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 32,'0'-1,"0"1,0 0,0-1,0 1,0-1,0 1,0 0,0-1,0 1,0 0,0-1,0 1,0 0,0-1,-1 1,1 0,0-1,0 1,0 0,0-1,-1 1,1 0,0-1,0 1,-1 0,1 0,0-1,0 1,-1 0,1 0,-1-1,-8 7,-8 17,11-9,1 0,0 0,1 0,-3 20,6-29,1 0,-1 1,1-1,0 0,0 0,0 0,1 0,0 1,0-1,0 0,1 0,0 0,-1-1,2 1,4 8,-6-12,0 1,0-1,0 0,1 1,-1-1,0 0,1 0,-1 0,1 0,0 0,-1-1,1 1,-1 0,1-1,0 1,0-1,-1 0,4 1,-1-1,0 0,-1-1,1 1,-1-1,1 0,0 0,-1 0,7-3,-1-1,1-1,-1 0,0 0,0-1,10-10,-9 7,-1 0,0-1,-1 0,8-15,-13 22,-1 0,1-1,-1 1,0 0,-1-1,1 1,-1-1,0 0,0 1,-1-1,1 0,-1 0,0 1,0-1,-2-9,1 12,0-1,-1 1,1-1,-1 1,1 0,-1 0,0 0,0 0,0 0,0 0,0 0,0 1,-1-1,1 1,0-1,-1 1,1 0,-1 0,0 0,1 0,-1 1,0-1,1 1,-1 0,0-1,-3 1,-1 0,0 0,0 0,0 1,0 0,0 0,0 0,1 1,-1 0,-7 3,10-2,0-1,0 1,0-1,1 1,-1 0,1 1,0-1,0 0,0 1,0 0,1 0,-4 6,5-8,0 0,0 0,0 0,0 1,1-1,-1 0,1 1,-1-1,1 1,0-1,0 0,0 1,0-1,0 1,0-1,1 0,-1 1,1-1,0 0,0 1,0-1,0 0,0 0,2 3,-3-4,0-1,1 0,-1 1,0-1,0 0,0 1,1-1,-1 0,0 1,0-1,1 0,-1 0,0 1,1-1,-1 0,0 0,1 1,-1-1,1 0,-1 0,0 0,1 0,-1 0,0 0,1 0,-1 1,1-1,-1 0,1 0,-1-1,0 1,1 0,-1 0,1 0,-1 0,0 0,1 0,-1 0,0-1,1 1,-1 0,0 0,1-1,-1 1,0 0,1 0,-1-1,0 1,0 0,1-1,-1 1,0 0,0-1,1 1,-1 0,0-1,0 0,4-13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01.5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994 99,'0'-1,"0"0,-1 0,1 0,-1 0,1 0,-1 0,1 0,-1 0,1 0,-1 1,0-1,1 0,-1 0,0 1,0-1,0 0,1 1,-1-1,0 1,0-1,0 1,0 0,-2-1,-26-8,24 8,-6-2,-1 2,1-1,-1 2,0-1,1 2,-1 0,-13 2,1 2,0 0,-35 14,24-5,0 3,1 0,1 2,1 2,0 1,-38 36,36-27,1 2,2 1,2 1,1 2,-23 40,-4 14,21-40,3 2,2 1,-31 82,53-111,2 0,-6 51,3-11,3-36,-1 50,6-66,1 0,0 0,1 0,0-1,1 1,6 16,-1-5,2 0,1-1,0 0,2 0,1-1,0-1,2-1,0 0,1-1,38 32,37 29,-56-48,0-1,2-2,60 36,-64-47,71 35,-91-47,0-1,0-1,1-1,0 0,-1 0,17-1,9-1,-8 0,48 6,-60-3,1 0,0-2,0 0,0-2,1 0,-1-1,21-4,10-7,-1-2,0-2,69-33,10-4,13-7,-123 50,1-1,-2-1,0-1,0-1,-1-1,-1 0,0-1,23-30,-25 26,-2 4,-1-1,0 0,17-35,0-18,-3-1,-2-2,-4 0,-3-1,8-93,-21 133,-2 1,-2-1,-1 0,-2 1,-1-1,-1 1,-2 0,-1 1,-2-1,-26-58,-41-52,65 126,0 0,0 1,-2 1,0 0,-30-24,5 8,-2 2,0 3,-2 1,-50-22,50 31,-1 2,0 2,-1 1,-55-5,75 14,1 1,-1 1,1 1,-1 2,-27 5,-60 12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13.25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 2460,'0'0,"0"0,0 0,0 0,0 0,0 0,0 0,-1 0,1 0,0 0,0 0,0 0,0 0,0 0,0 0,-1 0,1 1,0-1,0 0,0 0,0 0,0 0,0 0,0 0,-1 0,1 0,0 1,0-1,0 0,0 0,0 0,0 0,0 0,0 0,0 1,0-1,0 0,0 0,0 0,0 0,0 0,0 1,0-1,0 0,0 0,0 0,0 0,0 0,0 0,0 1,6 10,10 9,-7-11,1 0,1 0,-1 0,1-2,1 1,-1-1,1-1,24 9,-6-5,0-2,54 8,-50-11,-1-1,39-2,-56-2,-1-2,1 0,-1 0,1-1,-1-1,27-11,-37 13,13-5,-1 0,0-2,0 0,0 0,-1-2,-1 0,28-26,-30 22,-1 0,0-1,-2-1,0 1,10-24,-4 3,16-61,-3-55,-25 125,6-113,-9 100,2 0,8-44,9-5,19-108,-33 137,-6-122,-2 86,2 39,15-111,12-19,-12 123,-8 37,-1 0,-2-1,2-29,-6 31,1-20,12-89,-2 83,-3 17,4-52,-12 76,-1 1,0-1,-1 1,-4-18,2 14,4 12,0 3,0-1,0 0,0 1,0-1,-1 0,1 1,0-1,0 1,0-1,0 0,-1 1,1-1,0 1,0-1,-1 1,1-1,-1 1,1-1,0 1,-1-1,1 1,-1 0,1-1,-1 1,1 0,-1-1,1 1,-1 0,0-1,-6 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14.41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304 171,'0'-3,"-1"0,1 0,0 0,-1 1,0-1,0 0,0 1,0-1,0 1,0-1,-1 1,-1-3,2 4,1 0,-1 0,0 0,1 1,-1-1,0 0,0 1,0-1,1 0,-1 1,0-1,0 1,0-1,0 1,0 0,0-1,0 1,0 0,0 0,0 0,0 0,0 0,0 0,0 0,0 0,0 0,0 0,0 0,0 1,0-1,0 0,0 1,0-1,0 1,1-1,-2 1,-12 10,1 1,1 0,-22 26,-5 5,0-3,12-12,-49 38,73-66,7-8,9-12,237-280,-247 298,1-4,1 0,0 1,0-1,0 1,1 1,6-5,-11 8,1 0,-1 0,1 1,0-1,-1 1,1-1,0 1,-1 0,1-1,0 1,-1 0,1 0,0 0,0 1,-1-1,1 0,0 0,-1 1,1 0,0-1,-1 1,1 0,-1-1,1 1,-1 0,1 0,-1 0,0 0,1 1,1 1,39 44,-2 1,46 72,-75-104,15 24,-5-8,1-1,47 50,-56-69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6.22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28 1,'5'8,"0"-1,-1 1,0 1,0-1,0 1,-1-1,-1 1,0 0,3 18,-4-22,30 182,-26-141,-1-1,-4 61,-17 92,9-115,4-34,-22 383,27 597,-14-839,0-17,12 397,3-269,-16-118,7-119,1 91,19-40,-8-85,-1 1,-2 0,-3 60,-23 263,38-162,1-1,-15-186,0 0,0-1,0 1,1-1,0 1,0-1,0 0,0 1,4 5,-4-7,1-1,0 1,0-1,1 1,-1-1,0 0,1 0,-1 0,1 0,0 0,0-1,0 1,-1-1,6 1,12 5,0-1,26 3,-2 0,65 10,-32-7,-47-7,52 0,-54-5,1 2,31 6,-9 0,-1-3,99-2,-131-4,4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0.98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241 64,'-5'0,"-9"0,-4-4,-2-2,-8 0,2-3,-12-5,-10 1,4 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1.76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222 35,'-5'0,"-6"0,-5 0,-9 0,0-4,-5-2,-1 0,-10-3,3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3.20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104 7,'-4'-5,"-2"4,-4 1,0 14,1 10,-2 13,0 10,3 28,2 10,3 17,1 1,-3 13,-1-8,1 4,1-12,2-20,0-22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3.7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0 259,'0'-1,"0"0,1 0,-1 1,0-1,0 0,1 1,-1-1,0 0,1 1,-1-1,1 1,-1-1,1 0,-1 1,1-1,-1 1,1 0,-1-1,1 1,0-1,-1 1,1 0,0-1,-1 1,1 0,0 0,0-1,25-3,-22 3,164-8,-64 7,566-72,-6-41,-476 85,-109 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2:08.818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2049 188,'0'-2,"-1"0,1 1,-1-1,1 0,-1 0,0 0,1 0,-1 1,0-1,0 0,-1 1,1-1,0 1,0-1,-1 1,1 0,-1-1,1 1,-1 0,1 0,-1 0,0 0,-3-1,-2-1,1 1,-1-1,-1 1,-12-2,0 2,1 1,-1 0,1 2,-1 0,-22 5,-95 26,98-21,-35 13,2 3,-96 50,82-36,13-7,-78 49,76-37,-43 29,54-29,-110 102,125-100,4-4,-64 80,44-36,-78 137,83-104,49-94,1 0,-10 41,7-23,-47 175,54-185,2 0,1 1,2 0,4 46,-1-1,-2 259,2-320,0 0,1 0,1-1,11 35,-7-30,-2 0,5 33,8 56,-11-73,-3-18,2-1,0 0,2-1,0 0,16 25,18 42,-14-21,48 80,62 55,-127-185,45 53,96 90,-132-138,33 29,2-4,1-1,106 60,-4-28,-45-24,-77-37,1-2,0-1,1-3,53 9,-43-8,-32-6,1-1,32 3,48 6,-65-8,45 3,263-8,-159-1,-165 0,0 0,0-2,17-4,-14 2,33-3,-6 7,-21 0,-1 0,33-7,110-25,-22 7,68-19,-170 33,-1-2,75-35,-34 8,116-63,-158 75,-2-2,41-40,-39 33,61-43,-67 53,-1 0,-2-3,52-60,-7 6,55-62,-109 120,-2-2,-2-1,20-36,40-102,-70 141,0 0,-2 0,-2-1,7-55,-7-114,-5 129,0 33,-1-1,-2 0,-9-51,-8 12,-3 1,-34-73,-80-133,43 97,-32-52,119 224,-31-51,-3 1,-65-76,79 110,-1 1,-44-32,48 41,0-1,1-1,1-1,1-1,-22-30,23 25,-1 2,-1 0,-2 2,0 0,-42-30,7 8,-78-63,-125-111,237 200,-1 1,0 1,-52-24,50 26,-124-55,137 64,-1 0,0 1,-17-2,-3-1,3 0,0 2,0 2,-1 0,1 3,-44 3,-10 13,41-7,-24 8,0 3,2 3,-66 32,79-32,-77 21,129-43,-27 10,1 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4.32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0 252,'1'-1,"-1"0,0 0,0 0,1 1,-1-1,0 0,1 0,-1 1,1-1,-1 0,1 1,-1-1,1 0,-1 1,1-1,0 1,-1-1,1 1,0-1,-1 1,1-1,0 1,0 0,-1-1,1 1,0 0,0 0,1-1,29-3,-24 4,319-9,-122 7,396-56,-235-7,106-15,-352 69,-18 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4.95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6,'0'-4,"5"2,1 7,0 6,2 15,1 8,-1 16,-3 7,4 53,-1 17,3 35,0 3,-3 6,3-18,3-4,0-23,1-10,-1-25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6.51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0,'0'5,"0"1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7.23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237 0,'0'4,"-5"11,-1 7,-4-1,-5 11,-5 3,-2 5,-3 0,-6 3,2-3,3-3,0-3,5-7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7.59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0,'4'5,"11"10,6 11,6 6,5 11,-1 3,6 11,7 4,0-3,-3-7,-5-8,-7-15,-10-13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8.01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6,'0'-4,"5"3,5 5,6 4,9 3,0 5,10 4,2-1,9 1,1-4,10-4,1-4,-2-8,-5-4,10-6,-4-1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8.66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17 0,'-5'5,"-1"9,0 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9.04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27 0,'0'4,"0"2</inkml:trace>
  <inkml:trace contextRef="#ctx0" brushRef="#br0" timeOffset="1">0 131,'0'4,"0"2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9.4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0,'0'4,"0"2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9.96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0,'0'5,"0"5,0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10.69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426 1,'-5'0,"-1"0,0 1,0 0,1 0,-1 0,1 0,-1 1,1 0,0 1,-1-1,1 1,-5 3,3-1,1 1,0-1,0 1,0 0,1 1,-1-1,-6 14,-20 34,-37 91,-2 1,1-1,61-116,1 0,1 0,2 1,-2 42,4-3,3-44,-1-1,-4 27,0-12,2 0,3 76,2-40,-2-42,-1 1,2 0,7 49,-2-15,-5-51,0 0,5 28,4 16,-8-44,0-1,1 1,6 16,1 2,-1 0,-1 1,3 47,-6-52,1 0,11 31,5 25,-12-47,1-1,20 46,-13-46,2 0,2-1,1-1,1-1,3-1,56 57,-11-4,-56-70,-9-11,0 0,0 0,1 0,-1-1,2 0,-1 0,16 7,23 13,-23-10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0.40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7.36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75 34,'-3'-1,"0"1,-1-1,1 0,0 0,0 0,0 0,0-1,0 1,0-1,0 0,-4-3,5 3,-1 0,1 0,-1 1,0-1,1 1,-1 0,0 0,0 0,0 0,-3-1,6 3,0 0,1 0,-1 0,1 0,-1 0,1 0,-1 0,1 0,-1 0,1 0,0 0,-1-1,1 1,0 0,0-1,1 2,42 32,2-1,0-3,72 34,-84-46,-27-15,-1 1,1 0,-1 0,0 1,7 6,-11-10,-1 1,0-1,0 1,0-1,0 1,0-1,0 1,0 0,-1-1,1 1,0 0,-1 0,0-1,1 1,-1 0,0 0,0 0,0 0,0-1,0 1,0 0,-1 0,1 0,0 0,-1-1,-1 3,-1 4,-2 0,1-1,-1 0,0 0,-1 0,1-1,-1 0,-1 0,-9 7,-11 7,-31 16,57-36,-28 16,-1-2,0-1,-1-1,-42 9,63-18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8.52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 0,'-4'0,"-2"0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8.86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 1,'0'4,"-4"7,-2 1</inkml:trace>
  <inkml:trace contextRef="#ctx0" brushRef="#br0" timeOffset="1">10 263,'0'5,"0"0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9.21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0,'0'5,"0"5,0 2</inkml:trace>
  <inkml:trace contextRef="#ctx0" brushRef="#br0" timeOffset="1">131 838,'-5'4,"-5"7,-6 1,1-2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9.59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 0,'-4'0,"-2"0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9.96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25,'0'5,"4"1,6 0,2-2</inkml:trace>
  <inkml:trace contextRef="#ctx0" brushRef="#br0" timeOffset="1">341 52,'4'5,"6"1,11 4,1 0</inkml:trace>
  <inkml:trace contextRef="#ctx0" brushRef="#br0" timeOffset="2">838 0,'4'0,"11"0,3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0.31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0,'4'0,"6"0,15 0,3 0</inkml:trace>
  <inkml:trace contextRef="#ctx0" brushRef="#br0" timeOffset="1">419 52,'5'0,"1"0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0.66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0,'4'5,"2"1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1.05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58 1,'-5'0,"-5"0,-10 4,-2 2</inkml:trace>
  <inkml:trace contextRef="#ctx0" brushRef="#br0" timeOffset="1">58 289,'0'4,"0"6,-5 11,0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02.56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44 60,'0'-2,"0"-4,0-3,0-2,-3 1,-2 4,-4 3,0 0,0-2,0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1.41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0,'0'5,"0"1</inkml:trace>
  <inkml:trace contextRef="#ctx0" brushRef="#br0" timeOffset="1">54 157,'-4'0,"-2"0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1.80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806 131,'-4'4,"-6"2,-6-1,-5 0,2-2</inkml:trace>
  <inkml:trace contextRef="#ctx0" brushRef="#br0" timeOffset="1">414 52,'-4'0,"-11"0,-3 0</inkml:trace>
  <inkml:trace contextRef="#ctx0" brushRef="#br0" timeOffset="2">48 0,'-5'0,"-5"0,-6 4,0 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2.16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691 0,'-9'5,"-2"1</inkml:trace>
  <inkml:trace contextRef="#ctx0" brushRef="#br0" timeOffset="1">351 27,'-4'0,"-7"4,-9-2,-2-2</inkml:trace>
  <inkml:trace contextRef="#ctx0" brushRef="#br0" timeOffset="2">11 27,'-4'4,"-2"2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2.50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28 26,'-5'0,"-5"0,-2 0</inkml:trace>
  <inkml:trace contextRef="#ctx0" brushRef="#br0" timeOffset="1">1 0,'0'5,"0"0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1.8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371 2338,'-3'-17,"2"-3,1 19,1 0,-1 1,0-1,1 0,-1 0,0 1,1-1,-1 0,1 1,-1-1,1 1,0-1,-1 0,1 1,0-1,-1 1,1 0,0-1,-1 1,1 0,0-1,0 1,0 0,0-1,14-2,0 1,1 0,-1 1,0 1,24 2,-1 0,112 7,-58-1,67-12,-111 1,89 5,-70 2,0-4,67-7,8 0,285-33,-255 18,57-6,227-23,269 33,-402 17,30-11,66 0,-253 10,257 5,-370 3,0 1,-1 3,60 20,-76-20,-6-4,0-1,1-1,0-1,-1-2,1-1,0-2,56-9,140-24,-30 10,-50 9,-138 15,-1 0,1-1,-1 0,0-1,0 0,0 0,0-1,0 0,-1 0,1 0,-1-1,0-1,-1 1,9-9,-3 1,1-1,-2 0,0 0,-1-1,16-30,-18 25,0 0,-1 0,-1-1,-1 0,-1-1,1-21,1-131,-6 130,-2-515,-2 488,-3 0,-21-90,24 141,-16-73,-5 1,-37-89,6 46,52 127,0-1,-1 0,0 1,0 0,-1 0,0 1,-1 0,1 0,-1 0,-1 1,1 0,-1 0,0 0,-1 1,1 1,-1 0,0 0,0 0,0 1,-11-2,-7-1,1 1,-1 1,0 1,-35 2,-108 12,68-1,-592 0,195-9,160 30,2 26,129-20,160-29,-279 39,-164-17,353-31,-212-27,198 6,-73-12,141 22,-116-1,50 6,-26-5,-315 19,129 36,191-8,118-21,0-3,-88 7,113-18,18 0,1 0,-1 0,1 1,-1 0,-10 3,17-3,0 1,0-1,1 0,-1 1,0-1,0 1,1 0,-1 0,1 0,-1 0,1 1,0-1,0 0,0 1,0 0,1-1,-1 1,1 0,-2 5,-2 4,2 0,0 0,0 1,1-1,0 17,3 67,0-49,9 125,34 177,-19-181,5 197,-17-190,0-5,-14-84,2 43,-1-125,0 0,1-1,-1 1,1 0,0 0,0 0,0-1,0 1,1-1,-1 1,1-1,0 1,0-1,0 0,1 0,-1 0,1 0,0-1,4 5,-1-4,0 0,0 0,0 0,0-1,0 0,1-1,-1 1,0-1,1 0,10 0,53-1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7.7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130 1,'0'4,"0"7,0 5,0 13,-4 11,-2 17,0 6,-8 34,-1 9,-7 22,0-7,3 4,6-16,5-22,7-20,6-19,5-21,1-15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8.5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63 42,'0'-4,"0"1,0 0,0 0,0 0,0-1,1 1,0 0,0 0,1-4,-1 6,-1 1,0-1,0 1,1 0,-1-1,1 1,-1 0,0-1,1 1,-1 0,1 0,-1-1,0 1,1 0,-1 0,1 0,-1 0,1-1,-1 1,1 0,-1 0,1 0,0 0,19 9,62 56,-19-13,-14-18,1-2,72 32,114 38,-177-78,-40-18,14 6,-31-11,0-1,0 1,-1 0,1 0,0 0,-1 0,1 0,-1 1,1-1,-1 0,0 1,0-1,2 2,-3-2,0 0,0 0,0 0,0-1,0 1,0 0,0 0,0 0,0 0,0-1,0 1,0 0,-1 0,1 0,0-1,-1 1,1 0,0 0,-1-1,1 1,-1 0,1-1,-1 1,0-1,1 1,-2 0,-20 16,16-12,-202 164,-44 33,207-171,-1-1,-2-3,-93 39,82-45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9.92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1,'1'6,"0"0,1-1,0 1,0 0,0 0,1-1,0 1,6 8,2 6,-1 0,2 0,0 0,1-1,25 29,-29-38,1-1,1 0,-1 0,2-1,-1 0,1-1,0 0,0-1,16 5,201 53,-73-23,-70-8,-70-25,1-1,1-1,-1 0,1-1,0-1,25 3,167 17,-191-24,1-2,-1 0,0-2,0 0,22-8,-20 6,6 0,0 0,1 2,50-2,-50 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1.16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1195 0,'-23'1,"0"1,0 1,1 1,-33 9,13 1,-55 26,67-27,0 2,2 2,-1 0,2 2,0 1,2 1,0 2,-39 45,-45 58,-10 14,10-11,68-83,-49 68,-56 150,146-263,-10 20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2.45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101 95,'0'-5,"-4"-1,-2-4,-5-1,1-2,-4 1,-3-3,-3 2,1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12.7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5213 1797,'11'31,"-2"0,11 58,-17-69,5 57,-8-57,2-1,1 1,4 19,-1-14,-1-1,-2 1,1 32,-5 77,-1-48,3-28,-2 66,-2-105,-9 31,3-11,-72 246,7-106,28-71,-65 155,69-162,-47 97,6-51,63-115,-1-2,-1 0,-1-1,-29 27,-57 66,-5 5,72-84,10-10,-63 52,47-47,-62 63,93-86,-1-1,-1-1,1 0,-28 12,4-1,-154 83,141-77,0-3,-2-2,-67 19,117-42,-17 6,1 0,-1-2,0-1,-33 2,27-4,-40 9,13-2,-3 1,33-5,-43 3,-29 5,68-9,-48 4,-262-10,316 0,-1-2,-31-7,29 5,-45-3,12 3,1-3,-60-15,47 8,26 4,-51-20,34 10,4-1,1-2,-69-41,77 39,3-4,-5-3,13 14,1-1,1-1,0-3,-65-54,99 75,-113-105,-116-138,8-36,188 229,1-1,3-2,3-1,-29-75,34 70,-34-90,46 111,2 13,2-1,2 0,-7-48,-3-19,5 34,1 9,7 35,0 0,-1-25,3 23,-9-38,6 37,-4-37,8-187,2 124,0 99,1 0,8-34,-4 30,1-32,13-76,-15 112,7-24,-8 32,0 0,2-20,4-29,25-91,-31 139,18-57,57-127,-23 71,-16 33,-38 92</inkml:trace>
  <inkml:trace contextRef="#ctx0" brushRef="#br0" timeOffset="-1">2673 5,'27'0,"36"12,-46-8,0 0,18 0,-1-2,-3-1,-1 2,42 8,-10-1,-43-8,35 8,15 7,-37-10,51 19,90 44,14 1,-42-7,-17-16,15 5,-91-32,-12-5,46 26,-36-16</inkml:trace>
  <inkml:trace contextRef="#ctx0" brushRef="#br0" timeOffset="-39329.97">4767 881,'15'15</inkml:trace>
  <inkml:trace contextRef="#ctx0" brushRef="#br0" timeOffset="-39331.97">4794 908,'14'14</inkml:trace>
  <inkml:trace contextRef="#ctx0" brushRef="#br0" timeOffset="-39333.97">4821 936,'9'11,"-9"-10</inkml:trace>
  <inkml:trace contextRef="#ctx0" brushRef="#br0" timeOffset="-39335.97">4872 1008,'10'19</inkml:trace>
  <inkml:trace contextRef="#ctx0" brushRef="#br0" timeOffset="-39337.97">5186 1528,'15'23</inkml:trace>
  <inkml:trace contextRef="#ctx0" brushRef="#br0" timeOffset="-39339.97">5213 1572,'12'21,"29"65,-32-66,-5-9,0 1,-1-1,0 1,-1 0,1 19,-2-14,7 31,-3-25,-1 1,-1-1,-1 38,1 2,8 1,-7-46,4 33,-6 196,-4-128,0-92,-1 1,-2-1,-14 47,19-72,-20 55,-1 0,-58 103,27-59,30-54,2 1,-15 56,30-83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02.90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52 1,'0'2,"0"3,-3 2,0 0,-2 3,-1 2,-1-2,0 1,-3 5,0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2.83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27,'0'-5,"0"-5,0-2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3.90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242 40,'-1'0,"1"1,0-1,-1 0,1 0,0 0,-1 0,1 0,-1 0,1-1,0 1,-1 0,1 0,-1 0,1 0,0 0,-1 0,1-1,0 1,-1 0,1 0,0-1,-1 1,1 0,0 0,0-1,-1 1,1 0,0-1,0 1,0 0,-1-1,1 1,0 0,0-1,0 1,0-1,0 1,0 0,0-1,0 1,0-1,0 1,0 0,0-1,7-19,-3 11,-7 10,0 0,0 0,0 0,0 0,0 1,0-1,-4 4,-4 2,1 1,-14 13,23-18,7-4,9-5,12-11,-17 10,-1 1,19-9,-56 40,10-7,-12 7,5-7,2 2,0 0,2 2,0 1,-18 25,39-48,1 0,-1 0,0 0,0 0,1 0,-1 0,0 0,0 0,1 0,-1 0,0 0,0 0,1 0,-1 0,0 0,0 0,1 0,-1 0,0 0,0 0,0 0,1 1,-1-1,0 0,0 0,0 0,1 0,-1 1,0-1,0 0,0 0,0 0,0 1,0-1,1 0,-1 0,0 1,0-1,0 0,0 0,0 1,0-1,0 0,0 0,0 1,0-1,0 0,0 0,0 1,0-1,0 0,0 0,-1 1,1-1,0 0,0 0,0 0,0 1,-1-1,24-9,-22 8,19-10,37-27,-39 25,35-19,-53 31,0 1,0 0,0 0,0 0,0 0,0 0,0 0,0-1,0 1,0 0,1 0,-1 0,0 0,0 0,0 0,0 0,0 0,0 0,1-1,-1 1,0 0,0 0,0 0,0 0,0 0,1 0,-1 0,0 0,0 0,0 0,0 0,1 0,-1 0,0 0,0 0,0 0,0 1,0-1,1 0,-1 0,0 0,0 0,0 0,0 0,0 0,0 0,0 0,1 1,-1-1,0 0,0 0,0 0,0 0,0 0,0 0,0 1,0-1,0 0,-6 12,-17 17,-19 17,15-17,1 0,1 2,-35 56,59-84,-1 0,1 0,0 0,0 1,0-1,0 0,0 1,0 3,1-6,0-1,0 1,0 0,1-1,-1 1,0 0,0-1,0 1,0 0,1-1,-1 1,0 0,1-1,-1 1,0-1,1 1,-1-1,1 1,-1-1,1 1,-1-1,1 1,-1-1,1 0,-1 1,1-1,-1 0,1 0,0 1,-1-1,1 0,0 0,-1 0,1 0,0 1,-1-1,1 0,0 0,-1 0,1-1,0 1,-1 0,1 0,0 0,-1 0,2-1,9-2,0 0,0-1,-1 0,1-1,16-10,50-37,-66 44,76-57,-164 122,37-28,1 1,-38 38,56-39,21-29,0 0,0-1,1 1,-1 0,0 0,0 0,1 0,-1 0,0 0,0 0,1 0,-1 0,0 0,0 0,1 0,-1 0,0 0,1 0,-1 0,0 0,0 0,1 0,-1 0,0 0,0 1,1-1,-1 0,0 0,0 0,0 0,1 1,-1-1,0 0,0 0,0 0,0 1,1-1,-1 0,0 0,0 1,0-1,0 0,0 0,0 1,0-1,0 0,0 0,0 1,0-1,0 0,0 1,0-1,0 0,0 0,0 1,0-1,0 0,0 0,0 1,0-1,0 0,-1 0,1 1,0-1,0 0,0 0,0 0,-1 1,25-11,-22 9,52-29,0-3,59-48,-90 57,-42 34,1 0,0 2,-21 16,-50 48,67-58,10-8,0 1,1-1,0 2,0 0,-9 15,19-27,1 0,0 0,0 0,-1 0,1 1,0-1,0 0,-1 0,1 1,0-1,0 0,0 0,0 1,-1-1,1 0,0 0,0 1,0-1,0 0,0 1,0-1,0 0,0 0,0 1,0-1,0 0,0 1,0-1,0 0,0 0,0 1,0-1,0 0,0 1,1-1,-1 0,0 0,0 1,0-1,0 0,1 0,-1 1,0-1,0 0,0 0,1 0,-1 0,0 1,0-1,1 0,-1 0,0 0,1 0,-1 0,0 0,0 0,1 1,-1-1,0 0,1 0,-1 0,0 0,0 0,1 0,-1-1,0 1,1 0,23-7,13-14,0-2,57-47,-53 38,-7 7,-9 7,0-1,-2 0,28-31,-50 49,0-1,0 1,0 0,0 0,-1 0,1 0,0-1,-1 1,1 0,-1-1,1-1,-1 2,0 1,0 0,0-1,0 1,0 0,0-1,0 1,0 0,0-1,0 1,-1 0,1-1,0 1,0 0,0-1,-1 1,1 0,0 0,0-1,-1 1,1 0,0 0,-1-1,1 1,0 0,-1 0,1 0,-1-1,-3 0,-1 1,1-1,0 0,-1 1,1 0,-6 1,8-1,-1 0,0 0,0 0,0 0,0 0,0 0,0-1,1 0,-6-1,7 1,1 1,-1-1,1 0,0 1,-1-1,1 0,0 0,-1 1,1-1,0 0,0 0,-1 1,1-1,0 0,0 0,0 0,0 0,0 1,1-1,-1 0,0 0,0 1,0-1,1 0,-1 0,0 0,1 1,-1-1,0 0,1 1,0-2,20-24,-12 16,-7 5,-7 6,-11 9,-5 7,0 1,1 0,1 2,-33 42,49-58,0 1,1-1,0 1,0-1,-2 7,3-10,1 0,0-1,0 1,0 0,-1-1,1 1,0 0,0 0,0-1,0 1,0 0,0 0,0-1,1 1,-1 0,0-1,0 1,1 0,-1 0,0-1,1 1,-1-1,0 1,1 0,-1-1,1 1,-1-1,1 1,-1-1,1 1,-1-1,1 1,0-1,-1 0,1 1,0-1,-1 0,1 0,0 1,-1-1,1 0,0 0,0 0,-1 0,1 0,0 0,1 0,6-1,1 1,-1-2,1 1,-1-1,0 0,0-1,16-7,56-32,-63 31,17-8,-89 67,-14 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5.28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1,'1'0,"0"0,0 0,-1 0,1 0,0 1,-1-1,1 0,0 1,-1-1,1 1,0-1,-1 0,1 1,-1 0,1-1,-1 1,1-1,-1 1,1-1,-1 1,0 0,1 0,8 20,-5-10,-2-7,0 0,0 0,0 0,1 0,0 0,0 0,0-1,0 1,1-1,-1 0,1 0,0 0,-1 0,10 3,-8-4,1 0,-1-1,1 1,0-1,0-1,0 1,-1-1,1 0,0 0,0-1,11-2,-1-1,0-2,-1 1,1-2,-1 0,18-12,19-8,-33 22,-19 5,0 0,0 0,0 0,1 0,-1 0,0 0,0 1,1-1,-1 0,0 0,0 0,0 0,0 0,1 1,-1-1,0 0,0 0,0 0,0 1,0-1,0 0,0 0,1 0,-1 1,0-1,0 0,0 0,0 1,0-1,0 0,0 0,0 0,0 1,0-1,0 0,0 0,0 1,0-1,-1 0,0 4,0-1,-1 1,0-1,0 0,0 0,0 1,-4 3,-41 47,21-26,-42 60,66-86,1 1,0-1,-1 1,1 0,0 0,0-1,0 1,1 0,-1 0,1 0,-1 0,1 4,0-6,1 0,-1-1,0 1,1 0,-1 0,0 0,1 0,-1 0,1 0,0 0,-1-1,1 1,0 0,-1-1,1 1,0 0,0-1,0 1,-1-1,1 1,0-1,0 1,0-1,0 0,0 1,0-1,0 0,0 0,0 0,0 0,0 0,0 0,0 0,0 0,0 0,0 0,0 0,0-1,1 1,18-5,-1 0,1-1,-1-1,0-1,28-16,22-9,-68 32,1 0,-1 1,0-1,1 0,-1 1,1-1,-1 1,1 0,-1-1,1 1,-1 0,1 0,-1 0,4 0,-5 2,0-1,0 0,-1 0,1 1,0-1,0 0,-1 0,1 0,0 0,-1 1,1-1,-1 0,0 0,1 0,-1 0,0 0,1 0,-1 0,-1 1,-81 99,57-72,1 1,-21 35,43-62,2 1,-1-1,0 0,1 1,-1 0,1-1,0 1,0 0,0 5,1-9,0 1,0-1,0 1,0-1,0 1,0-1,1 1,-1-1,0 1,0-1,0 1,1 0,-1-1,0 0,0 1,1-1,-1 1,0-1,1 1,-1-1,1 0,-1 1,1-1,-1 0,1 1,0-1,1 1,-1-1,1 0,-1 0,1 0,-1 0,1 0,-1 0,1 0,-1 0,0-1,1 1,-1-1,2 0,17-7,0 0,-1-2,-1 0,19-14,71-57,-84 62,61-48,-125 110,25-28,-272 290,240-241,45-62,1 0,0-1,0 1,0 0,0 0,0 0,0 0,0 0,0 0,1 0,-1 0,1 0,0 0,-1 3,2-4,-1-1,1 0,-1 1,1-1,-1 0,1 1,-1-1,1 0,-1 0,1 0,-1 1,1-1,-1 0,1 0,0 0,-1 0,1 0,-1 0,1 0,-1 0,1 0,0 0,-1 0,1-1,-1 1,1 0,-1 0,1 0,-1-1,1 1,0-1,13-6,-1 0,23-16,272-235,-203 164,-282 271,112-108,-105 118,160-175,1 0,-10 20,9-3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5.6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599 28,'0'-9,"4"-3,-2 5,-16 13,-9 9,-6 7,-29 36,-8 16,-25 36,-2 8,3 11,16-12,29-22,23-27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9.6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544 912,'-31'19,"1"1,1 1,1 2,-40 40,41-37,-56 54,-97 121,174-194,0 1,1-1,-9 16,14-22,0-1,0 0,0 1,-1-1,1 0,0 1,0-1,0 0,0 1,0-1,0 1,0-1,0 0,-1 1,2-1,-1 1,0-1,0 1,0-1,0 0,0 1,0-1,0 0,0 1,1-1,-1 1,0-1,0 0,0 1,1-1,-1 0,0 0,0 1,1-1,-1 0,0 1,1-1,-1 0,0 0,1 0,-1 1,1-1,-1 0,0 0,1 0,-1 0,1 0,-1 0,0 0,1 0,-1 0,1 0,-1 0,1 0,3 0,1-1,-1 0,0 0,0 0,0 0,0-1,0 0,0 0,0 0,4-3,41-31,-35 24,80-67,-3-5,-4-4,99-129,-183 213,17-20,-2-1,30-52,-45 63,-3 13,0 1,0 0,-1 0,1 0,0-1,0 1,0 0,0 0,-1 0,1 0,0-1,0 1,0 0,-1 0,1 0,0 0,0 0,-1 0,1 0,0 0,0 0,0 0,-1 0,1 0,0 0,0 0,-1 0,1 0,0 0,-1 0,-20 9,-72 52,248-193,-110 98,-1-3,74-81,-33 22,-71 83,0 0,1 0,0 1,25-14,-35 24,-4 4,-9 9,-17 15,12-13,2-3,1-1,1 1,0 1,0 0,-10 17,19-27,-1-1,1 1,-1-1,1 1,0 0,-1-1,1 1,0 0,-1-1,1 1,0 0,0-1,0 1,0 0,0 0,0-1,0 1,0 0,0-1,0 1,0 0,0-1,1 1,-1 0,0 0,0-1,1 1,-1-1,1 2,0-1,1-1,-1 1,0-1,0 1,1-1,-1 0,0 0,0 0,1 1,-1-1,0 0,1-1,-1 1,0 0,2 0,9-3,0 0,17-8,-27 11,32-14,-20 7,0 1,0 0,1 2,0-1,0 2,0 0,19-1,-33 4,-1-1,1 1,0 0,-1 0,1 0,-1 0,1 0,-1 0,1 0,-1 0,1 1,-1-1,1 0,0 0,-1 0,1 0,-1 1,1-1,-1 0,0 1,1-1,-1 0,1 1,-1-1,1 1,-1-1,0 0,1 2,-1-2,0 1,-1 0,1 0,0-1,0 1,-1 0,1 0,-1-1,1 1,-1 0,1-1,-1 1,1-1,-1 1,1-1,-2 2,-32 21,32-22,-55 30,-1-3,-1-2,-113 32,153-52,0-2,-1 0,1-1,-1-1,-25-1,31-2,0 0,0-1,0-1,0 0,1 0,-1-2,1 0,-16-8,-37-29,53 33,1 1,-1 0,-1 0,1 1,-1 1,-26-8,20 11,0 0,-1 2,0 1,1 0,-1 1,-22 5,6-2,33-3,0-1,-1 1,1-1,0 0,-1-1,-4 0,8 1,1 0,-1-1,1 1,-1 0,0-1,1 1,-1 0,1-1,-1 1,1-1,-1 1,1 0,-1-1,1 1,0-1,-1 0,1 1,0-1,-1 1,1-1,0 0,0 1,-1-1,1 1,0-1,0 0,0 1,0-1,0 0,0 1,0-1,0 0,0 1,0-1,0 0,1 1,-1-1,0 0,0 1,1-1,-1 1,0-1,1 1,-1-1,0 1,1-2,2-2,8-23,-11 27,0 0,0-1,0 1,0 0,0 0,0-1,0 1,0 0,0-1,0 1,0 0,0 0,0-1,0 1,0 0,0 0,-1-1,1 1,0 0,0 0,0-1,0 1,0 0,-1 0,1 0,0-1,0 1,0 0,-1 0,1-1,-15 5,5 2,1 1,0 0,0 0,1 1,0 0,0 0,1 1,0 0,0 0,-8 17,14-24,0 0,0 0,0 0,0 0,1 0,-1 0,1 0,-1 0,1 0,0 0,0 1,0-1,0 0,0 0,0 0,0 0,2 4,-1-4,0 0,0-1,0 1,0-1,0 1,0-1,1 1,-1-1,0 0,1 0,-1 1,1-1,0 0,-1 0,1-1,2 2,2 0,1 0,-1-1,1 1,-1-1,1-1,0 1,-1-1,1-1,0 1,7-2,1-2,-10 3,-1 0,0-1,1 2,-1-1,0 0,1 1,-1 0,1 0,7 1,-12 0,1-1,-1 0,1 1,-1-1,1 0,-1 1,1-1,-1 0,0 1,1-1,-1 1,0-1,1 1,-1-1,0 1,0-1,1 1,-1 0,0-1,0 1,0-1,0 1,0-1,0 1,0 0,0-1,0 1,0-1,0 1,0 0,0-1,0 1,0-1,-1 1,1-1,0 1,-13 24,12-23,-97 132,18-28,68-87,1 0,0 0,-14 36,24-50,-1-1,1 1,0 0,0-1,1 1,-1 0,1 6,0-10,0 0,0 0,0 0,1-1,-1 1,0 0,0 0,1 0,-1 0,0 0,1-1,-1 1,1 0,-1 0,1 0,-1-1,1 1,-1 0,1-1,0 1,0-1,-1 1,1-1,0 1,0-1,-1 1,1-1,0 0,0 1,0-1,0 0,0 0,0 0,-1 1,1-1,0 0,0 0,0 0,0-1,0 1,0 0,0 0,0 0,1-1,6-2,1 0,-1 0,0-1,-1 0,1-1,12-9,43-38,-63 51,93-89,-103 98,-16 17,-29 34,43-43,-15 27,23-37,1 0,0 0,0 1,1 0,0-1,0 1,1 0,-1 8,2-13,0 0,0-1,0 1,0 0,0-1,0 1,1 0,-1-1,0 1,1-1,1 3,-2-3,1-1,-1 1,1-1,-1 1,1-1,0 1,-1-1,1 1,0-1,-1 0,1 0,0 1,0-1,-1 0,1 0,0 0,0 0,-1 1,1-1,0 0,0 0,-1-1,1 1,0 0,0 0,-1 0,1 0,0-1,-1 1,1 0,0-1,0 0,13-5,-1-1,0-1,0 0,-1-1,13-12,58-58,-65 61,86-92,111-151,-209 253,1 0,0 0,1 1,0-1,0 2,0-1,1 1,0 1,0-1,1 1,-1 1,1 0,0 0,0 1,12-2,-12 3,2-1,-1 0,1-1,20-9,-30 12,0 1,-1-1,1 0,-1 0,1 0,-1 0,0 0,1 0,-1 0,0 0,0-1,0 1,1 0,-1-1,-1 1,1-1,0 1,0-1,-1 1,1-1,0 0,-1 1,0-1,1 0,-1 0,0 1,0-1,0 0,0 1,0-1,0 0,-1 0,1 1,-2-4,0 1,0 1,0-1,-1 1,1 0,-1-1,0 1,0 1,0-1,0 0,-1 1,1-1,-1 1,1 0,-1 0,0 1,0-1,0 1,0 0,0 0,0 0,-5 0,-11-2,0 1,-39 1,55 1,-8 0,1 0,-1 0,1 2,0-1,-1 1,1 1,-17 6,27-9,1 0,0 0,0 0,-1 0,1 0,0 0,0 1,-1-1,1 0,0 0,0 0,-1 0,1 0,0 0,0 0,0 1,-1-1,1 0,0 0,0 0,0 1,-1-1,1 0,0 0,0 0,0 1,0-1,0 0,0 0,0 1,0-1,0 0,-1 0,1 1,10 1,22-3,41-8,143-14,-159 20,106 8,-120 0,130 8,-155-9,-18-4,0 0,0 0,1 0,-1 1,0-1,0 0,1 0,-1 1,0-1,0 0,1 0,-1 1,0-1,0 0,0 1,0-1,0 0,0 1,1-1,-1 0,0 1,0-1,0 0,0 1,0-1,0 0,0 1,-2 2,1 0,0 0,-1 0,0 0,1 0,-1 0,-4 3,4-2,-33 37,25-30,-1 1,2 0,-1 1,-8 17,17-29,1-1,0 1,-1 0,1-1,0 1,0-1,-1 1,1 0,0-1,0 1,0 0,0-1,0 1,0 0,0-1,0 1,0 0,0-1,0 1,0 0,0-1,0 1,1 1,0-2,-1 0,1 1,-1-1,1 0,0 1,-1-1,1 0,0 0,-1 1,1-1,0 0,-1 0,1 0,0 0,-1 0,1 0,0 0,0 0,0-1,40-12,-37 12,204-102,-182 89,1-2,-27 16,0 0,0 0,0 0,0 0,0 0,-1 0,1 0,0 0,0 0,0 0,0 0,0-1,0 1,0 0,-1 0,1 0,0 0,0 0,0 0,0 0,0 0,0 0,0 0,0-1,0 1,0 0,0 0,-1 0,1 0,0 0,0 0,0 0,0-1,0 1,0 0,0 0,0 0,0 0,0 0,0 0,0-1,0 1,0 0,0 0,1 0,-1 0,0 0,0 0,0 0,0-1,0 1,0 0,0 0,0 0,0 0,0 0,-6 1,-1 0,1 0,-1 1,1 0,0 0,0 1,-11 6,-2 0,-44 19,1 4,1 2,-74 55,134-88,-1 0,1 0,-1 0,1 0,0 0,-1 1,1-1,0 0,0 1,0-1,0 1,-1 2,3-4,-1 0,0 1,0-1,0 0,0 0,0 1,0-1,1 0,-1 1,0-1,0 0,0 0,1 1,-1-1,0 0,0 0,1 0,-1 1,0-1,0 0,1 0,-1 0,0 0,1 0,-1 0,0 1,1-1,-1 0,0 0,1 0,-1 0,0 0,1 0,-1 0,0 0,0-1,1 1,7 0,-1-1,1-1,-1 1,15-6,62-27,-36 14,76-22,-122 42,0-1,1 0,-1 1,0-1,1 1,-1 0,1 0,-1 0,0 0,1 0,-1 1,3 0,-4-1,-1 0,0 0,0 1,1-1,-1 0,0 0,0 1,1-1,-1 0,0 0,0 1,0-1,0 0,1 1,-1-1,0 0,0 0,0 1,0-1,0 0,0 1,0-1,0 0,0 1,0-1,0 0,0 1,0 0,-9 15,-50 52,45-55,1 0,1 1,1 0,0 1,0 1,-9 19,20-35,-1 1,1-1,0 1,0 0,-1-1,1 1,0-1,0 1,0-1,0 1,0 0,-1-1,1 1,0 0,0-1,1 1,-1-1,0 1,0 0,0-1,0 1,0-1,1 1,-1-1,0 1,0 0,1 0,0-1,0 0,0 1,0-1,-1 0,1 0,0 0,0 0,0 0,0 0,0 0,0 0,-1 0,1 0,0 0,0 0,0-1,0 1,1-1,20-8,0-2,-1 0,31-23,-1 2,-49 32,-8 6,-22 16,9-7,-30 17,49-32,-1 0,1 1,0-1,0 0,0 0,0 0,0 0,0 0,0 0,-1 0,1 0,0 0,0 0,0 0,0 0,0 0,-1 0,1 0,0 1,0-1,0 0,0-1,0 1,-1 0,1 0,0 0,0 0,0 0,0 0,0 0,-1 0,1 0,0 0,0 0,0 0,0 0,0 0,0 0,0-1,-1 1,1 0,0 0,0 0,0 0,2-10,11-18,-9 21,-2 2,15-28,20-57,-34 80,0 0,0 0,-1 0,-1 0,0-1,0 1,-1 0,0-1,0 1,-2 0,-1-11,1 16,1 0,-1 0,0 0,-1 1,1-1,-1 1,0 0,0-1,0 1,-7-6,-1 1,0 0,-18-10,19 13,0-1,1 0,0 0,-14-14,23 20,-1 0,0 1,0-1,0 0,1 0,-1 0,0 0,1 0,-1 0,1 0,-1 0,1 0,-1 0,1-1,0 1,0 0,-1 0,1 0,0 0,0-1,0 1,0 0,1 0,-1 0,0 0,0-1,2-1,-1 2,0 0,0 0,0 0,0 0,0 0,1 0,-1 1,0-1,1 0,-1 1,1-1,-1 1,1-1,-1 1,1 0,-1-1,1 1,-1 0,1 0,2 0,23 3,0 0,35 10,0-1,48 9,-174-53,16 12,10 5,-65-36,98 48,0 0,0 0,1 0,0-1,0 0,0 0,0 0,-4-7,7 9,-1 0,1 0,0-1,0 1,0-1,0 1,1 0,-1-1,1 1,-1-1,1 0,0 1,0-1,0 1,0-1,1 1,-1-1,1 1,1-6,1-1,9-23,-12 31,1 0,-1 0,1 0,-1 0,1 0,0 0,-1 0,1 0,0 1,0-1,0 0,0 0,0 1,-1-1,1 0,1 1,-1-1,0 1,0-1,0 1,0 0,2-1,4 2,1 1,-1 0,0 0,0 0,0 1,0 0,0 0,11 9,-1-3,-7-4,8 4,-1 1,25 18,-42-28,0 0,0 0,0 0,0 0,0 0,0 0,0 0,-1 0,1 0,0 0,0 0,0 0,0 0,0 0,0 0,0 0,0 0,0 0,0 1,0-1,0 0,0 0,0 0,0 0,0 0,0 0,0 0,0 0,0 0,0 0,0 0,0 0,0 0,0 0,0 0,0 0,0 1,0-1,0 0,0 0,0 0,0 0,0 0,0 0,0 0,0 0,0 0,0 0,0 0,0 0,0 0,0 0,-11-2,-16-6,-84-34,-47-15,145 55,13 6,22 10,51 29,255 162,-324-201,0-1,1 0,-1 0,1 0,0-1,0 1,0-1,0 0,0-1,0 1,0-1,1 0,-1 0,11 0,-16-2,0 1,0 0,1 0,-1 0,0 0,0 0,1 0,-1 0,0 0,1 0,-1 0,0 0,0 1,1-1,-1 0,0 0,0 0,1 0,-1 0,0 0,0 1,0-1,1 0,-1 0,0 0,0 1,0-1,1 0,-1 0,0 0,0 1,0-1,0 1,-3 9,-15 15,-25 24,-72 62,-56 29,162-133,-7 7,20-16,28-19,-30 19,209-126,-209 127,-120 67,-146 84,251-141,19-10,21-12,-5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00.0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27 48,'-4'0,"-7"-5,4-14,3-4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01.09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1184 222,'0'-2,"0"0,0-1,-1 1,1 0,-1-1,1 1,-1 0,0 0,0 0,1-1,-2 1,1 0,0 0,0 0,-1 1,1-1,-3-2,0 1,1 0,0 1,-1 0,0 0,1 0,-1 0,0 1,0-1,-5 0,-4-1,0 1,0 1,-1 0,1 0,-15 3,-23 3,1 2,0 3,1 2,0 2,-72 30,95-32,-1-2,0 0,-32 5,49-13,-1-1,1 0,0-1,-1 0,1 0,0-1,-1 0,1-1,0 0,0-1,0 0,-11-6,-72-39,58 28,-61-25,50 27,-62-13,173 54,-5-6,1-4,0-2,1-2,73 0,-100-13,-34 4,-1 0,1 0,-1 0,0 0,1 0,-1 0,1 0,-1 0,0-1,1 1,-1 0,1 0,-1 0,0-1,1 1,-1 0,0 0,1-1,-1 1,0 0,0-1,1 1,-1 0,0-1,0 1,0 0,1-1,-1 1,0-1,0 1,0 0,0-1,0 1,0-1,0 1,0 0,0-1,0 1,0-1,0 0,-13-13,-7 2,0 1,-1 1,0 1,-1 0,-37-8,13 3,-104-29,126 34,24 9,-1 0,1 0,0 0,0 0,0 0,-1-1,1 1,0 0,0 0,0 0,0 0,-1 0,1 0,0-1,0 1,0 0,0 0,0 0,0-1,-1 1,1 0,0 0,0 0,0 0,0-1,0 1,0 0,0 0,0-1,0 1,0 0,0 0,0 0,0-1,0 1,0 0,0 0,0 0,0-1,0 1,0 0,1 0,-1 0,0-1,0 1,0 0,0 0,0 0,0 0,1 0,-1-1,0 1,0 0,0 0,0 0,1 0,-1 0,0 0,0 0,0 0,1-1,15-3,43-2,0 2,0 4,71 7,-90-5,-16-1,0 0,0 2,0 0,-1 2,33 10,-47-9,-21-7,-24-5,15 1,-36-10,52 14,0-1,0 0,0 0,0 0,1-1,-1 0,1 0,-5-3,32 9,60 35,-63-27,1-1,0-1,1-1,24 6,-45-15,-8-3,-13-4,12 7,1-1,-1 1,1 0,-1 1,0 0,0 0,1 1,-1 0,0 0,1 1,-13 4,9-1,0 0,1 0,-1 1,1 0,1 1,-18 16,5-1,2 1,0 1,2 1,0 0,-13 29,-3 10,3 2,-31 96,61-158,-6 13,1 0,1 1,1-1,0 1,-2 36,6-52,0 0,0-1,1 1,-1-1,0 1,0-1,1 1,-1-1,1 1,-1-1,1 1,0-1,0 1,1 1,-2-3,1 1,0-1,-1 0,1 1,0-1,-1 0,1 0,0 0,-1 0,1 0,0 1,-1-1,1 0,0 0,-1-1,1 1,0 0,-1 0,1 0,0 0,-1-1,1 1,0 0,-1 0,1-1,-1 1,1-1,-1 1,1 0,0-2,21-17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36.9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 0,'-5'6,"-2"1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52.0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0 351,'0'-1,"1"0,-1 1,0-1,0 0,0 1,1-1,-1 1,0-1,1 0,-1 1,1-1,-1 1,0-1,1 1,-1-1,1 1,-1-1,1 1,0 0,-1-1,1 1,-1 0,1-1,0 1,-1 0,1 0,0 0,-1-1,1 1,0 0,-1 0,1 0,0 0,-1 0,1 0,1 1,33 3,-22-1,5-2,1-1,0 0,0-1,-1-1,37-8,88-37,-108 34,0 0,0 3,1 1,55-7,43 12,56-6,-114 2,114-16,-2-3,13-3,-138 19,0 2,0 4,125 4,-81 17,-71-9,48 3,-6-8,-27-2,75 11,-38 0,0-3,174-9,-135-12,226-54,-32 4,-257 55,-1 2,1 3,75 7,115 23,-195-18,-1 4,74 25,-107-30,1-1,0-1,0-1,0-1,1-2,-1 0,1-2,49-6,56-9,193-18,-280 30,0 2,63 7,-91-5,-1 2,0 0,1 1,-1 1,-1 0,1 1,-1 1,0 0,26 17,-34-18,-1 0,1 1,-1-1,0 1,0 0,-1 1,6 8,25 60,-28-56,0-1,2-1,21 32,97 93,-87-102,-3 2,46 64,-61-72,-1 0,-2 2,-2 0,-1 1,-2 1,20 77,-17-2,5 160,-20 114,-4-294,-7 33,8-127,0 1,1-1,-1 0,0 1,0-1,0 1,0-1,0 1,0-1,0 1,1-1,-1 0,0 1,0-1,1 1,-1-1,0 0,0 1,1-1,-1 0,0 0,1 1,-1-1,1 0,-1 0,0 1,1-1,-1 0,1 0,-1 0,1 0,-1 1,0-1,1 0,-1 0,1 0,0 0,24-2,-6 0,177 21,58 1,-224-19,-15 0,-1-1,1 0,-1-1,0-1,17-3,-30 5,0-1,0 1,0 0,0-1,0 1,0-1,0 1,0-1,-1 1,1-1,0 1,0-1,0 0,-1 0,1 1,-1-1,1 0,0 0,-1 0,1 0,-1 0,0 1,1-1,-1 0,0 0,1 0,-1 0,0 0,0 0,0 0,0 0,0 0,0 0,0 0,0 0,-1 0,1 0,0 0,-1 0,1 0,0 0,-1-1,-3-6,0 1,-1-1,1 1,-8-8,5 5,-58-70,16 22,48 57,0 0,1 0,-1 0,0 0,1 0,-1 0,0 0,1 0,-1 0,1 0,0 0,-1 0,1-3,0 4,0 0,0 0,0-1,1 1,-1 0,0 0,0 0,0 0,1-1,-1 1,0 0,0 0,1 0,-1 0,0 0,0 0,1-1,-1 1,0 0,1 0,-1 0,0 0,0 0,1 0,-1 0,0 0,1 0,-1 1,0-1,0 0,1 0,-1 0,1 0,32 13,4 6,0 2,0 1,-2 2,58 52,-89-72,1 0,-1 0,0 0,-1 1,1 0,3 6,-6-10,-1 0,1 1,-1-1,1 0,-1 0,0 1,1-1,-1 0,0 0,0 1,0-1,0 0,0 1,0-1,-1 0,1 1,0-1,-1 0,1 0,-1 1,1-1,-1 0,1 0,-1 0,0 0,0 0,0 0,1 0,-1 0,0 0,0 0,0 0,0 0,-1-1,-1 2,-21 11,-1 0,0-2,-1-1,-31 8,34-12,0 2,0 0,0 1,1 2,1 0,-27 19,35-16,12-14,1 0,0 0,0 1,0-1,0 0,0 0,0 0,0 1,0-1,0 0,0 0,0 1,0-1,0 0,0 0,0 0,0 1,0-1,0 0,0 0,0 0,0 1,1-1,-1 0,0 0,0 0,0 0,0 1,0-1,0 0,1 0,-1 0,0 0,0 0,0 1,0-1,1 0,-1 0,0 0,2 0,1 1,-1-1,0 0,0 0,0 0,0-1,0 1,0 0,0-1,0 0,0 1,0-1,3-1,18-10,0-2,-1 0,22-18,22-15,-61 43,-1 1,1-1,-1-1,0 1,0 0,0-1,-1 0,1 0,-1 0,0 0,-1-1,1 1,-1-1,0 1,0-1,1-10,-2 7,1 0,-2 0,1 0,-1 0,-1 0,0-1,0 1,0 0,-2 0,-2-10,4 17,1 1,-1-1,0 1,1-1,-1 1,0-1,0 1,0 0,0-1,0 1,0 0,0 0,-1 0,1 0,0 0,0 0,-1 0,1 0,-1 0,-2 0,3 1,0 0,0 0,0 0,0 0,0 0,0 1,0-1,0 0,0 1,0-1,0 1,0-1,0 1,0-1,0 1,1 0,-1-1,0 1,0 0,1 0,-1-1,0 1,1 0,-1 0,1 0,-1 0,1 0,-1 0,1 0,0 0,-1 2,-2 6,1 1,0 0,0-1,1 13,-2 13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56.7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1 241,'56'0,"19"-1,125 15,-157-10,1-1,-1-2,0-2,0-2,0-2,71-17,15-7,2 6,222-12,-52 7,-69 2,237 18,-324 24,27 2,-118-18,88-13,52-20,49-6,68 13,-254 22,111 7,56 21,-99-8,-69-13,-41-3,0 0,-1 1,1 1,28 7,-41-8,1 0,-1 0,0 0,1 0,-1 1,0-1,0 1,0 0,0-1,0 1,0 0,-1 0,1 0,0 0,-1 1,0-1,1 0,-1 1,0-1,1 5,0 3,0 0,0 0,-1 0,-1 12,3 17,12 31,2-1,46 116,-51-153,65 211,-54-165,28 117,-7 2,20 235,35 250,-83-571,-5 1,-5 152,-6-240,0 0,8 42,-7-57,1-1,0 0,1-1,0 1,0 0,1-1,0 1,0-1,1 0,0-1,9 12,10 3,0-1,1 0,1-2,0-1,30 13,152 61,-196-85,118 40,1-6,1-6,197 26,371-7,297-90,-709 11,774-57,83 67,-870 18,123 11,90-2,-123-22,187-2,-116-2,-66 1,856 11,-614 5,427-21,-346-15,-551 27,135-11,432-74,-543 68,4 0,-129 16,189-34,-158 32,88 0,-45 12,74-3,-180 0,-1 0,1-1,0 0,-1 0,0-1,1 0,-1 0,0-1,-1 0,1-1,10-8,-8 5,-1-1,0 0,-1 0,0-1,-1 0,1 0,6-16,-1 0,-2-1,-1-1,-1 0,-1 0,-2-1,4-35,-5 14,-1-1,-4-58,0 91,-2 0,-1 0,0 0,-1 1,0-1,-2 1,0 0,-1 0,-14-23,17 33,0 1,-1-1,0 1,0-1,-1 2,0-1,0 0,-11-7,5 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03.22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146 1,'-2'0,"-4"2,-2 4,-8 7,-1 2</inkml:trace>
  <inkml:trace contextRef="#ctx0" brushRef="#br0" timeOffset="1">118 15,'0'2,"-3"2,0 1,-2 1,-1 1,1 2,-1 0,1 0,-2 1,-2 2,1 3,-1 1,-1 1,1 0,0-1,1-1,0 5,1-1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58.4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186 160,'-58'43,"22"-8,24-25,0 0,1 1,0 1,1 0,0 0,-13 23,21-27,8-11,12-18,183-243,-195 256,-2 2,0 0,1 0,-1 1,1-1,1 1,-1 0,9-5,-13 9,0 1,0 0,0-1,0 1,0 0,0 0,0 0,0 0,0 0,1 0,-1 0,0 0,0 0,0 1,0-1,0 0,0 1,0-1,0 1,0-1,0 1,-1-1,1 1,0 0,0-1,0 1,-1 0,1 0,0 0,-1 0,1-1,0 2,19 35,-17-31,52 114,-52-116,-2 0,1 1,0-1,-1 0,0 0,0 1,0-1,0 1,-1-1,0 6,0-9,0 1,-1-1,1 1,-1-1,1 0,-1 1,0-1,0 0,0 1,0-1,0 0,0 0,0 0,0 0,0 0,0 0,0 0,-1 0,1 0,0 0,-1-1,1 1,-1 0,1-1,-1 0,1 1,-1-1,1 0,-1 0,1 0,-1 0,-1 0,-16 0,0 0,-1-2,1 0,0-2,-36-10,55 14,-1 0,1 0,-1 0,1 0,-1 0,1 0,0 0,-1 0,1-1,-1 1,1 0,-1 0,1 0,0 0,-1-1,1 1,0 0,-1 0,1-1,0 1,-1 0,1-1,0 1,-1 0,1-1,0 1,0 0,-1-1,1 1,0 0,0-1,0 1,0-1,0 1,-1-1,1 1,0 0,0-1,0 1,0-1,0 1,0-1,1 1,-1 0,0-1,0 1,0-1,0 1,0 0,1-1,-1 1,0-1,23-19,-11 11,-3-1,0 0,-1-1,0 0,-1 0,0-1,-1 0,0 0,6-20,-12 30,1 1,-1-1,1 0,0 0,-1 1,1-1,0 1,0-1,0 1,0-1,1 1,-1 0,0-1,0 1,1 0,-1 0,3-2,-2 3,-1 1,0-1,0 0,0 0,0 0,1 1,-1-1,0 1,0-1,0 1,0-1,0 1,0 0,0-1,0 1,0 0,-1 0,1-1,0 1,0 0,-1 0,1 0,0 0,-1 0,1 0,-1 0,1 3,178 265,-179-269,0 0,0 0,0 0,0 0,0 0,0 0,0 0,0 0,0 0,0 0,-1 0,1 0,0 1,0-1,0 0,0 0,0 0,0 0,0 0,0 0,0 0,0 0,0 0,0 0,0 1,0-1,0 0,0 0,0 0,0 0,0 0,0 0,0 0,0 0,0 1,-17-13,-21-21,12 3,-42-61,39 50,14 20,-17-31,33 50,3 5,12 11,20 21,131 156,-138-155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02.0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19 846,'-13'-4,"8"2,13 8,7 1,1 0,1-1,-1 0,1-2,27 5,-24-5,148 17,-39-8,-49-2,2-4,-1-3,92-8,-33-20,-109 18,25-8,-36 9,0 0,0 1,22-1,100-11,-62 5,21-1,168-14,-115 13,-24 2,23 6,-64 4,0-4,90-17,-14-11,150-28,-214 44,255-41,3 28,-330 31,0 1,56 13,-59-10,1 0,-1-2,44 1,-50-7,0-1,1 0,-2-1,1-1,22-11,-29 12,-8 3,0 1,-1-1,1-1,-1 1,1-1,-1 0,0 0,0 0,0 0,0-1,-1 0,1 0,-1 0,0 0,0 0,0 0,-1-1,0 0,0 1,0-1,0 0,-1 0,1 0,-1 0,-1 0,1 0,-1-8,-3-177,-1 76,1 74,1 31,1-1,0 0,2-15,-1 24,0 0,0 0,1 0,-1 0,0 0,1 0,-1 0,1 0,-1 0,1 0,-1 0,1 1,0-1,-1 0,1 0,0 0,0 1,-1-1,1 1,0-1,0 0,0 1,0-1,0 1,0 0,0-1,0 1,0 0,0 0,0 0,0 0,0-1,0 1,0 1,0-1,0 0,1 0,0 1,6 0,0 1,1 0,13 5,-15-4,9 3,0-1,0-1,0-1,1 0,-1-1,1 0,-1-2,1 0,0-1,-1 0,1-1,29-9,40-17,-52 16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03.7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65 124,'-1'0,"1"0,-1 0,0 1,0-1,0 0,0 0,1 1,-1-1,0 0,0 1,0-1,1 1,-1-1,0 1,1 0,-1-1,0 1,1 0,-1-1,1 1,-1 0,1-1,0 1,-1 0,1 0,-1 1,-5 25,4-19,-13 86,-6 182,19-224,16-170,1-6,-12 80,-2-1,-3 0,-1 0,-11-55,11 85,1 7,0-1,0 0,1 0,0-12,1 21,0-1,0 1,0 0,0 0,0 0,0 0,0 0,0 0,0-1,0 1,0 0,0 0,0 0,0 0,0 0,0 0,0 0,0-1,0 1,0 0,1 0,-1 0,0 0,0 0,0 0,0 0,0 0,0 0,0 0,0 0,1-1,-1 1,0 0,0 0,0 0,0 0,0 0,0 0,0 0,1 0,-1 0,0 0,0 0,0 0,0 0,0 0,0 0,1 0,-1 0,0 1,0-1,0 0,0 0,0 0,0 0,10 7,5 11,28 32,-28-35,-1 1,-1 1,0 0,-1 1,-1 0,10 23,-20-38,0 0,0 0,0-1,0 1,-1 0,1 0,-1 0,0 0,0 0,0 0,0 0,0 0,-1 0,1 0,-1 0,0 0,0 0,0 0,0-1,0 1,-3 3,-1 0,0 0,-1-1,1 1,-1-1,-1 0,-8 5,5-4,1 1,-17 16,-18 23,96-107,-40 44,2-1,17-33,-28 47,-1 0,0 0,-1 0,1 0,-1-1,0 1,0 0,0-1,0 1,-1-1,0 1,1-1,-2 1,0-8,1 11,0-1,-1 1,1 0,0 0,-1 0,1-1,-1 1,1 0,-1 0,1 0,-1 0,0 0,0 0,1 0,-1 0,0 0,0 0,0 1,0-1,0 0,0 1,0-1,0 0,-1 1,1 0,0-1,0 1,0 0,0-1,-1 1,1 0,0 0,0 0,-1 0,1 0,0 0,0 0,-1 1,1-1,0 0,0 1,0-1,0 0,0 1,-1 0,1-1,0 1,0 0,-1 0,-4 3,1 0,-1 1,1-1,0 1,0 0,1 0,-6 8,-4 10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06.8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 37,'-1'0,"0"0,0-1,0 1,0 0,0-1,0 1,0-1,0 0,0 1,0-1,0 0,1 1,-1-1,0 0,0 0,1 0,-1 0,1 0,-1 0,1 0,-1-1,0 2,1-1,0 0,-1 1,1-1,0 1,-1-1,1 0,0 1,0-1,0 0,0 1,-1-1,1 0,0 1,0-1,0 0,1 1,-1-1,0 0,0 1,0-1,0 0,1 1,-1-1,0 0,1 1,-1-1,0 1,1-1,-1 1,1-2,0 3,0-1,-1 1,1-1,0 1,-1-1,1 1,-1 0,1-1,-1 1,1 0,-1-1,0 1,1 0,-1 0,0-1,0 1,1 0,-1 0,0 0,0-1,0 3,5 39,-1 0,-4 70,0-51,0-24,11 443,5-112,-11-221,9 53,1 11,-14-188,4 65,-4-78,0 0,1 0,1-1,0 1,0 0,6 11,-7-18,0 0,1 0,-1 0,1 0,0 0,0 0,0-1,0 1,0-1,0 0,1 0,-1 0,1 0,-1-1,1 0,0 1,5 0,9 1,0 0,29 0,-12 0,232 47,-113-18,80 6,2-11,332-3,88-59,-321 12,103-8,114-6,1113-55,-1600 89,907-32,-783 35,381-10,623-113,-1003 97,277-31,-18 26,111-10,372 13,-660 44,-44-1,208-30,-81-1,-91 0,-42 1,-87 13,1 5,165 26,45 2,2-29,-252-2,169-16,-33 2,261 12,-265 3,-174-3,0-2,76-16,-122 19,-1-1,-1 0,1 0,0-1,0 1,10-7,-14 7,0-1,0 1,0 0,-1-1,1 0,-1 1,1-1,-1 0,0 0,0-1,0 1,-1 0,1-1,-1 1,2-5,1-17,-1 1,0-1,-2 0,-4-41,2 28,0-42,1 22,-2 0,-14-81,9 106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17.2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267 65,'-7'5,"0"0,2 0,-2 0,1 1,1-1,-5 11,-8 6,-85 116,24-31,60-88,33-43,-12 21,215-275,-207 268,1 0,-1 0,2 1,1 0,15-9,-23 15,-2 1,3-1,-1 1,0 0,-1 0,1 0,2 1,-2-1,0 1,0 0,1 0,1 0,-2 0,2 0,-2 1,2-1,-2 1,2 0,-1 0,1 0,5 1,4 2,1 0,-1 1,0 0,-1 1,-1 0,2 0,-2 1,0 0,21 12,7 6,58 42,3 16,109 113,-160-143,-171-166,74 73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19.8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1888 0,'-2'0,"0"0,1 0,-1 1,0-1,0 0,2 0,-1 1,-1-1,0 1,0-1,2 1,-1-1,-1 1,2-1,-2 1,0 0,2-1,-1 1,1 0,-2-1,2 1,-2 0,2 0,0-1,-2 1,2 0,0 0,0 0,-1 0,1 0,0-1,0 1,0 0,0 2,5 34,-5-33,19 131,-8-46,15 0,-16-58,6 40,-14-1,-28 131,1-52,-3 45,-5 123,33-251,3 25,-27 129,1-80,11 193,9-288,-22 73,-1 14,22-88,4 1,6 0,11 47,-6-49,-4-1,-4 57,-24 86,4-30,13-99,-17 128,0-74,5 130,-3 24,-166 471,159-649,-39 176,-12 40,24-114,13 2,7 284,-2-158,19-227,-7 20,-4 24,25-109,2-1,2 1,10 38,-5-42,-4-13,1 0,-3 1,1-1,0 0,0 8,-2-13,-2 0,2-1,0 1,0-1,-2 1,2-1,-2 1,2-1,-1 1,-1-1,0 1,2-1,-1 0,-1 0,0 1,0-1,-1 0,1 0,0 0,1 0,-3 0,2 0,1 0,-3-1,2 1,-1 0,1-1,-5 1,-49 7,-80 6,5-2,54-3,8-1,3 0,-86 20,-156 52,304-79,1 0,-1 0,-1 0,2 0,-1 0,1 0,-1 1,1-1,-1 1,1-1,-4 5,5-6,2 0,0 0,0 1,0-1,0 0,0 1,0-1,0 0,0 1,0-1,0 0,0 1,0-1,0 0,0 0,0 1,0-1,0 0,0 1,0-1,0 0,2 1,-2-1,0 0,0 0,0 1,1-1,-1 0,0 0,2 1,30 7,31 1,1 0,111 4,-145-12,1-1,1-1,-1 0,1-2,-2 0,1 0,55-13,-9 1,-42 9,0-1,-2-1,33-10,-57 16,-2-1,2 0,-2 0,0-1,0 1,0-1,-2 0,2 1,-2-2,1 1,-1 0,0-1,-1 1,1-1,-2 0,6-9,-5 3,-1-1,1-21,-3 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7.67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132 1,'-6'0,"0"0,-1 0,1 1,0 0,0 0,-1 1,1-1,-10 6,13-5,-1 0,1 0,0 0,0 1,0-1,0 1,0 0,1 0,-1 0,1 0,0 1,0-1,0 0,0 1,-2 6,-2 12,1 1,1 0,1 0,1 0,1 0,2 29,-1-12,26 759,68-2,-35-519,-29-172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9.88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154 902,'1'0,"0"-1,0 1,1 0,-1-1,0 1,0-1,0 1,0-1,0 1,0-1,0 0,0 0,0 1,0-1,0 0,1-1,7-6,7-3,0 0,1 2,0 0,1 1,-1 1,2 0,29-6,143-16,-191 29,142-14,184-26,125-60,-53 10,59 16,-7 2,-269 34,116-20,-205 44,118-2,-61 15,158-8,-273 6,217-31,-108 1,88-17,-160 38,95-4,28 2,-33 1,-138 13,0 1,0 1,0 0,-1 2,1 1,42 16,-56-19,0 1,0-1,0-1,0 0,1 0,-1-1,0 0,0 0,1-1,-1-1,0 1,16-6,3-4,0 0,42-26,23-9,-91 45,0 0,0 0,0 0,1 1,-1-1,0 1,0-1,1 1,-1 0,0 0,0 0,1 0,-1 0,0 1,0-1,0 1,3 0,-3 0,-1 0,0 0,0 1,1-1,-1 0,0 0,0 1,0-1,0 0,-1 1,1-1,0 1,-1-1,1 1,0 0,-1-1,0 1,1-1,-1 1,0 0,0-1,0 1,0 0,-1 3,-23 174,4-48,6 59,10 195,21-60,1 54,-19-172,2 116,12-154,1 12,-22 286,-6-259,-14 134,26-314,-3 0,0 0,-1-1,-2 0,-13 32,17-50,-1 0,0 0,0-1,-1 1,0-1,0-1,-1 1,1-1,-2 0,1-1,-1 1,0-2,-1 1,1-1,-1 0,0-1,0 0,-12 3,-33 6,-1-3,-93 6,63-8,-1182 92,745-110,146-4,288 15,-2 1,-125-15,22-21,-90-10,87 25,-361-13,356 37,-205 3,374-9,-34-6,42 3,0 1,-1 2,-26 1,-45 13,52-6,-44 1,67-8,0-1,0 0,0-1,0-2,0 0,1-1,0-1,0-1,-27-13,34 13,0 0,1-2,-1 1,2-2,-1 1,1-2,1 1,0-2,0 1,1-1,1-1,0 1,0-1,-5-15,5 6,0-1,2 0,0-1,2 1,0-1,1-27,0-56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1.78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1 479,'271'1,"310"-3,-163-26,3-21,-414 48,200-28,160-17,-205 33,214-10,43-9,-64 2,-150 13,37 0,-5 3,-72 0,66-10,-17-18,126-19,-141 55,-27 2,422-24,-543 29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2.43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1 565,'5'0,"7"0,8-11,5-3,25-27,15-11,13-19,4-8,4-7,-7 7,-12 10,-22 23,-25 29,-21 41,-15 20,-6 30,13 30,7-3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03.56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210 1,'-12'12,"2"1,0 1,0 0,2 0,-8 16,-9 14,-23 43,34-63</inkml:trace>
  <inkml:trace contextRef="#ctx0" brushRef="#br0" timeOffset="1">125 114,'-3'0,"0"2,-2 1,-1 3,-1 2,0 2,0 2,0 2,-1 0,1 0,-1 1,-1 2,1 1,-1-1,-6 19,0 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2.78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358 19,'-6'0,"0"-1,0 0,0 0,1-1,-10-2,10 2,0 0,0 1,0-1,0 1,0 1,0-1,-8 1,0 1,-1 2,1 0,0 0,1 1,-1 0,1 2,-1-1,1 1,1 1,-1 0,1 1,1 0,-12 10,14-10,1-1,-1 1,1 0,1 1,0-1,0 1,0 1,1-1,1 1,-1 0,2 0,-1 0,1 0,1 1,0-1,-1 17,3-21,0-1,1 1,-1-1,1 1,0-1,1 1,-1-1,1 0,0 0,0 1,5 6,-5-9,1 1,0-1,0 0,0 0,0 0,0 0,1-1,-1 1,1-1,0 0,0 0,0 0,0-1,0 1,6 1,3-1,1 0,-1-1,0 0,1-1,-1-1,1 0,-1 0,1-1,20-7,-9 1,-1-1,0-1,0 0,23-16,-41 22,0 1,0-1,0 0,0 0,-1 0,0-1,0 0,0 0,0 0,-1-1,0 0,0 0,5-9,-9 14,1-1,-1 1,0-1,1 1,-1-1,0 1,0-1,0 1,0-1,0 0,0 1,0-1,-1 1,1-1,0 1,-1-1,1 1,-1-1,0 1,1 0,-1-1,0 1,0 0,-2-2,-1-1,0 1,0-1,-1 1,1 1,-10-5,-42-17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1.7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127 255,'0'-1,"-1"1,1 0,-1-1,1 1,0-1,-1 1,1 0,-1 0,1-1,-1 1,1 0,-1 0,1-1,-1 1,1 0,-1 0,1 0,-1 0,1 0,-1 0,1 0,-1 0,1 0,-1 0,1 0,-1 0,0 1,-11 11,-3 26,15-36,-21 83,5 2,-10 143,23-197,-10 126,7 1,15 163,15 214,-24 3,-3-197,3-324,-1-9,1-1,0 1,1 0,2 12,-2-20,-1 0,1 0,0 1,-1-1,1 0,1 0,-1 0,0 0,0 0,1 0,-1 0,1-1,-1 1,1 0,0-1,0 1,0-1,-1 0,1 1,1-1,-1 0,4 1,12 2,0-1,0-1,1 0,-1-2,0 0,19-2,10 0,-14 1,106-1,179-26,-260 18,330-46,-290 45,153-14,-144 17,19-1,159 7,-54 26,67 3,-223-25,146 9,22 8,-63-6,141 31,223 52,-187-46,-298-47,0-3,97-11,118-35,-74 12,-104 19,-1-1,182-7,-184 24,413-12,-427 4,-20 4,-1-4,101-23,-150 28,1-1,-1 0,0-1,0 0,0 0,-1-1,1 0,-1-1,0 0,-1 0,0-1,0 0,0 0,0 0,-1-1,-1 0,1 0,-1 0,-1-1,1 0,-2 0,1 0,3-14,8-50,-3 0,4-91,-10-144,-6 231,-4-95,-38-262,6 185,-51-298,75 486,-3-23,-4 0,-31-84,48 163,1 0,-2 0,1 0,0 1,-1-1,0 1,0 0,0-1,-1 1,1 1,-1-1,0 1,0-1,0 1,-1 0,1 0,-1 1,1-1,-1 1,0 0,0 1,0-1,0 1,0 0,0 0,-1 0,1 1,-10 0,-228 5,74-1,-568-21,346-9,-195 8,265 15,152-7,-86 0,40 19,-178 5,240-15,-298 14,331-2,1-5,-187-15,101-9,-237-28,317 33,-202 5,293 8,-19 3,-55 10,-22 1,-196-9,273-6,5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2.68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365 32,'0'-5,"5"-2,3-5,-1 4,-7 16,-9 10,-13 25,-9 10,-20 39,-7 15,-5 11,3-10,12-17,20-35,14-27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3.28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536 230,'0'-5,"1"1,0-1,0 0,0 1,0-1,4-5,3-14,31-134,-36 149,0 14,2 27,-2-10,7 22,2 0,2 0,2-2,2 0,2 0,1-2,2-1,2 0,2-2,1-1,34 34,16 7,-34-35,39 49,-80-88,-1 0,1 0,-1 0,0 1,0-1,0 1,0-1,0 1,-1 0,0 0,0 0,0 0,0 0,0 0,-1 0,0 0,0 0,0 0,0 0,0 0,-1 0,0 0,0 0,0 0,0-1,-1 1,0 0,1-1,-1 1,-1-1,1 1,0-1,-1 0,-4 5,-3 1,0-1,0 0,0-1,-1 0,0 0,-1-1,0-1,0 0,0 0,0-1,-14 2,-21 3,-81 6,10-11,0-5,0-5,-123-22,227 25,-104-10,90 14,28-1,-1 0,1 0,0 0,0 0,-1 0,1 0,0 0,0 0,0 0,-1 1,1-1,0 0,0 0,-1 0,1 0,0 0,0 0,0 0,0 1,-1-1,1 0,0 0,0 0,0 0,0 1,-1-1,1 0,0 0,0 0,0 1,0-1,0 0,0 0,0 0,0 1,0-1,0 0,0 0,0 1,0-1,0 0,0 0,0 0,0 1,0-1,0 0,0 0,0 1,0-1,0 0,0 0,0 0,1 1,-1-1,0 0,0 0,1 1,16 8,19 2,0-2,66 9,89-5,173-19,-313 4,84-3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4.85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5118 0,'0'11,"2"0,-1 0,5 15,3 26,-7 12,-11 92,0-26,10-42,18 132,-17-201,0-10,-1 1,-1 0,0-1,0 1,-1 0,-1-1,-1 10,1-14,1-1,-1 1,0-1,0 0,0 0,-1 0,1 0,-1 0,0-1,0 1,0-1,-1 0,1 1,-1-2,0 1,-7 4,-6 1,0-1,0 0,0-1,-1-1,0-1,0-1,-23 2,-136-2,59-4,-190 32,178-14,-413 38,2-31,-503-26,580-14,158 3,-246-18,490 25,-85-19,97 9,39 11,-1 1,0 1,-22-4,15 6,0 1,1 1,-1 1,1 1,-1 1,1 0,-29 11,-48 10,87-23,-1-1,1 1,-1 1,1-1,0 1,-15 8,19-8,0 0,1 0,-1 0,1 1,0-1,0 1,0 0,0-1,1 1,-1 1,1-1,0 0,1 0,-3 9,-3 11,2 0,1-1,-2 43,7 77,1-76,-1 60,0-74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5T08:44:11.10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9202 601,'7'-2,"80"-30,-65 22,-10 4,0 1,0 0,1 0,19-3,-29 7,0 1,0-1,-1 1,1 0,0 0,0 0,-1 0,1 1,0-1,0 1,-1 0,1 0,-1 0,1 0,-1 0,1 0,-1 1,1-1,-1 1,0-1,0 1,0 0,0 0,0 0,0 0,-1 0,3 4,1 6,0 0,-1 1,0-1,-1 1,0 0,-1-1,0 15,1-6,18 394,-21-380,-1 41,-3 1,-4-1,-3-1,-24 89,-166 620,170-654,7 1,-13 195,7 314,26-582,-2-1,-14 58,13-85,-2-1,0 0,-2-1,-1 0,-24 40,33-63,0-1,0 1,-1-1,1 0,-1 0,0 0,0 0,0-1,-1 0,1 1,-1-2,0 1,0 0,0-1,-9 3,5-3,0-1,-1 0,1 0,-1-1,1 0,-1-1,1 0,-11-2,-73-18,-30-5,13 16,-122 6,-6 0,-397-53,187 24,-2 33,207 2,175-2,-365-13,156-6,199 18,-124 13,172-8,-96 9,104-12,-1-1,1-1,-36-6,1-2,-1 3,0 2,0 3,-109 11,-270 15,214-16,-572 29,216-37,29-41,445 34,-190 17,156 0,-213-9,316-6,-1-3,-51-14,6 0,-6-2,0-3,-101-46,174 65,-1-1,1 0,1-1,-1-1,2 0,-1-1,1 0,1-1,-21-26,21 20,0 0,1-1,1 0,1-1,0 0,2 0,-8-30,-7-51,5-1,-8-184,-24-183,1-17,48 173,1 197,-2 79,-11-63,1 17,-5-32,9 81,2-1,1 0,3-70,54-242,-17 136,-35 210,17-98,-15 88,0 0,1 0,0 1,0 0,1 0,11-17,-11 22,-1 0,1 0,0 1,0 0,0 0,0 1,1-1,5-2,52-20,-33 14,318-112,-283 106,1 4,0 2,99-4,-82 12,-18 1,88 5,-81 4,1-3,0-3,74-11,196-29,-164 27,-150 13,0 1,1 2,-1 0,30 9,-1 3,0-3,0-3,109 4,-132-13,27 2,0-4,0-2,68-13,-58 1,2 3,0 4,79 0,-61 10,-23 1,-1-4,71-9,-37-1,186 4,-268 9,0 1,-1 1,28 8,9 2,-16-5,11 2,52 3,187 22,-124-11,112 23,-74-10,81 19,-258-51,3 0,0-2,0-1,34-2,24 1,428 9,-481-10,209 16,-21-1,-135-15,-45-1,1 1,-1 3,46 8,-32-3,1-1,104-3,37 2,-162-3</inkml:trace>
  <inkml:trace contextRef="#ctx0" brushRef="#br0" timeOffset="-1">8179 381,'30'1,"187"-12,-196 8,0 2,0 0,0 1,0 2,0 0,0 1,26 7,-2 0,1-1,1-3,-1-1,67-3,-84-1,-1 2,38 7,25 3,-46-10,-6-2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8.11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71,'628'25,"275"16,-849-41,261-11,-270 6,0-1,0-3,-2-1,86-33,-105 33,40-12,-55 20,0 0,1 1,-1-1,0 2,1 0,-1 0,18 3,-1 1,24 5,61 3,-97-11,-1-1,1-1,0 0,0-1,0 0,-1-1,1 0,-1-1,17-8,-28 11,2-1,0 0,0 0,0 0,0 1,0-1,0 1,7-1,-10 2,0 0,1 1,-1-1,0 0,0 1,0-1,0 0,0 1,0-1,0 1,0 0,0-1,0 1,0 0,0 0,-1-1,1 1,0 0,0 0,-1 0,1 0,-1 0,1 0,-1 0,1 0,-1 0,1 0,-1 1,0-1,0 0,0 0,0 0,0 2,5 32,-3 1,-1 0,-1 0,-6 36,4-40,-6 76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8.64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97 35,'0'-2,"0"-1,1 1,-1 0,0 0,1-1,-1 1,1 0,0 0,0 0,0-1,0 1,2-3,-3 5,0 0,0 0,1 0,-1-1,0 1,0 0,0 0,0 0,1 0,-1-1,0 1,0 0,0 0,1 0,-1 0,0 0,0 0,1 0,-1 0,0 0,0 0,1 0,-1 0,0 0,0 0,1 0,-1 0,0 0,0 0,1 0,-1 0,0 0,0 0,0 0,1 0,-1 1,1 0,0 0,0 0,-1 0,1 1,0-1,-1 0,1 0,-1 1,1-1,-1 0,1 3,1 20,0 0,-1 0,-1 1,-7 42,4-36,-14 139,-12 155,16-117,-13 388,26-537,-18 422,3 77,17-370,-1-156,2-1,1 1,2-1,0 0,3 0,13 34,-20-61,0 0,0 0,0 0,0 0,1 0,-1-1,1 1,0-1,0 0,0 0,1 0,-1 0,1 0,-1-1,1 1,0-1,0 0,0-1,0 1,1-1,-1 1,8 0,7 1,0-2,0 0,0-1,20-2,-4 0,108-12,-7-1,-85 16,70 9,-78-5,0-2,73-3,-55-8,69-19,-106 23,0 2,1 0,-1 1,1 1,42 7,-42-4,1-1,0-1,-1-1,1-1,26-5,120-18,-85 15,93-6,192 10,-258 6,226 16,-30 0,-101-2,-147-7,1-3,0-3,79-7,7-16,208-17,-210 23,-103 8,87-2,-94 12,47 9,26 3,39-13,-129-3,0-1,-1-2,1 0,0-1,26-10,-34 10,0 0,0 1,1 1,-1 0,1 0,0 1,-1 1,1 0,0 1,0 1,17 2,-20-2,0-1,0 0,0 0,16-3,-17 2,-1 0,1 0,-1 1,1 0,-1 0,9 2,2 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51.90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1 254,'18'-18,"0"2,2 0,28-17,-35 27,-1-1,1 1,1 1,-1 1,1 0,-1 0,23-2,66-1,142 9,-105 1,274-15,116-9,-463 18,-1-3,1-3,83-22,-98 23,-1 2,2 3,90 5,-58 0,75-3,113 3,-150 11,11 1,215-12,-221-16,-71 6,63-1,82-7,-131 8,106 1,-30 23,-92-8,62 1,-95-8,22 0,70-8,-110 6,-1 0,1 1,0-1,-1 1,1 0,0 0,-1 0,1 0,0 1,-1-1,1 1,0-1,-1 1,1 0,-1 0,1 0,-1 0,0 1,5 2,-5-1,0 0,0 1,0-1,0 0,-1 0,0 1,0-1,1 1,-2 0,1-1,0 1,-1-1,0 1,0 4,0 26,-2-1,-10 56,1-2,3 26,-7 62,-3 342,18-452,2-35,2 0,1-1,1 1,1-1,18 43,-14-41,0 2,-3-1,10 65,-17-11,-1-58,0 0,2-1,7 34,0-3,-2-1,-3 1,-4 80,-1-75,7 7,-3-50,-2 0,1 23,-6 52,-6 72,-20 6,18-123,3 1,-3 63,-2 66,3-52,8-65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03.91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131 1,'-1'0,"-1"0,1 1,0-1,-1 1,1-1,0 1,0 0,0 0,-1-1,1 1,0 0,0 0,0 0,0 0,0 0,1 0,-2 2,-13 21,13-21,-15 30,2 1,1 0,2 1,-16 71,22-72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16.56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109 138,'-2'13,"1"-12,1 1,0-1,-1 0,1 1,0-1,0 1,0-1,0 1,0-1,0 1,0-1,1 2,2 6,0 0,1-1,0 0,1 0,0 0,0 0,1-1,0 0,0 0,1 0,-1-1,9 6,15 10,56 30,-41-25,3-1,95 38,170 51,-282-106,2 0,-1-2,1-2,0-1,0-2,38-1,-30-1,-17 1,0-1,0-1,38-7,-44 5,-1 0,20 1,27-5,91-16,-96 5,-48 14,0 0,0 0,1 1,-1 0,15 0,36-4,-37 4,29-1,-27 4,0-2,35-7,39-3,-59 3,-16 4,42-14,28-10,6-2,-33 1,-47 19,1 1,0 1,0 1,28-5,-7 3,0-1,0-3,69-31,-92 34,37-26,-6 4,-7 9,53-19,31-15,-104 44,-21 10,-18 9,-110 59,35-16,24-12,-68 50,91-58,-94 49,61-37,-11 4,-25 15,84-43,0-2,-1-1,0-1,-60 16,30-11,37-11,0 0,0-1,-1-1,0 0,-25-1,27-2,-31 5,-19 0,-283-6,336-1,-30-5,-16-1,29 5,-45-7,-48-5,72 11,39 2,0 0,-30-5,-18-8,47 12,1 0,-1-2,1 0,0-1,0-1,1 0,-1-1,-24-16,-37-30,-27-19,-67-42,132 89,13 8,-1 2,-1 0,0 2,-50-18,-41-9,31 14,89 26,-1 0,0 0,0 0,0 0,0 0,0 0,0 0,0 0,0 0,0 1,0-1,0 0,0 0,0 0,0 0,0 0,0 0,0 0,0 0,0 0,0 0,0 0,0 1,0-1,0 0,0 0,0 0,0 0,0 0,0 0,0 0,0 0,0 0,0 0,0 0,0 0,0 1,0-1,0 0,-1 0,1 0,0 0,0 0,0 0,0 0,0 0,0 0,0 0,0 0,0 0,0 0,0 0,0 0,-1 0,1 0,0 0,0 0,0 0,0 0,0 0,0 0,0 0,0 0,0 0,8 10,12 9,13 1,1 0,40 15,-51-26,46 12,-7-4,-15 2,68 36,-82-38,20 8,91 29,-102-43,-1-1,60 7,-82-14,-1 1,30 10,22 6,-19-10,-22-4,0-1,60 3,-66-8,-2 0,-1-1,1 0,27-6,-31 4,0 1,-1 1,24 0,-23 2,-1-2,1 0,26-5,-23 2,0 2,0 0,36 1,-34 2,0-1,39-7,178-49,-194 47,-14 3,57-18,29-14,20-8,9 1,-140 43,8-1,6-2,0-1,0 0,0-2,22-11,-15 5,34-12,-34 16,39-22,-41 19,0 1,50-15,0 0,30-20,-71 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17.51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175 7,'0'0,"0"-1,0 1,0 0,0 0,0-1,0 1,0 0,0 0,0 0,0-1,0 1,0 0,0 0,0 0,0-1,-1 1,1 0,0 0,0 0,0-1,0 1,0 0,0 0,0 0,-1 0,1-1,0 1,0 0,0 0,0 0,-1 0,1 0,0 0,0-1,0 1,-1 0,1 0,0 0,0 0,-1 0,-9 5,-6 12,-8 25,1 2,-19 52,38-86,-5 13,1 2,1-1,1 1,-4 49,5 103,5-152,-3 6,0-16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20.59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101 1030,'-1'3,"0"0,1 0,-1 0,-1 0,1 0,0 0,-2 3,-6 12,0 13,1 1,2 0,1 0,1 1,2 0,1 0,6 59,9-16,27 85,-11-45,-12-32,14 157,-21-158,-12-122,2 25,-2-1,-2-25,-13-41,132 530,-115-440,-3-8,-10-14,-12-24,4 1,1 0,-23-65,-11-83,4-37,32 91,3 16,8 77,-1-11,6 31,-2 0,0 0,-5-17,4 22,1 1,1-1,0 0,0 0,1 0,1 0,0 0,3-20,-2 23,1 1,-1-1,0 0,-1 0,0 0,0 0,-4-17,3 15,0 0,1 0,0 0,1 0,0 0,0-1,5-15,29-75,-24 73,10-18,2 1,42-63,-57 97,91-144,-28 56,-13 19,-84 121,1 0,-2-1,-46 51,69-86,2-5,6-11,10-16,41-80,55-91,-86 167,1 1,41-37,-60 62,1-1,-1-1,10-16,-11 15,1 1,0 0,7-7,17-14,-72 68,14-7,2 2,2 0,-30 56,-5 7,26-44,-41 91,58-106,3 1,1 0,2 1,-8 58,15-36,3-46,-1 0,0 0,-5 21,3-20,1 0,-1 35,3-32,-6 38,1-21,2 1,1-1,4 43,0-4,-1-60,6 31,-4-30,1 30,-3-19,1 1,6 30,32 192,-27-186,19 109,-15-18,-13-134,0 1,2-1,10 27,-7-22,8 41,-12-45,2 0,11 30,6 17,-17-45,1-1,2 0,0 0,1-1,1 0,1-1,32 39,-45-60,37 44,2-2,57 50,-62-66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3:59.332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134 1,'-1'0,"0"1,0-1,0 0,0 1,0-1,0 1,0 0,0-1,0 1,0 0,0 0,1-1,-1 1,0 0,0 0,1 0,-1 0,1 0,-1 0,1 0,-1 0,1 0,0 0,-1 0,1 0,0 0,0 3,-5 34,5-34,-3 21,-6 28,4-31,2 0,-2 25,-6 54,6-69,-2 46,8-23,0-27,-1 1,-1-1,-8 44,4-42,1-1,0 38,0-5,-6-5,6-42,1 0,-1 17,1 268,5-154,-3-136,0 0,0 1,-3 9,-2 8,6-27,-1 1,1-1,0 0,0 0,0 1,0-1,0 0,0 0,0 1,0-1,1 0,-1 0,0 1,1-1,-1 0,1 0,-1 0,2 2,-1-3,0 1,-1 0,1-1,0 0,0 1,0-1,-1 1,1-1,0 0,0 0,0 1,0-1,0 0,0 0,0 0,0 0,0 0,0 0,1 0,6-2,0-1,0 1,-1-1,13-7,-2 3,61-25,51-16,185-58,-46 12,-162 64,36-12,-26 7,2-1,-96 27,0 1,1 2,31-6,-54 12,1 0,-1 0,0 0,0-1,0 1,0 0,0 0,0-1,0 1,0 0,0-1,0 1,0-1,0 0,0 1,0-1,0 0,0 1,0-1,-1 0,1 0,0 0,-1 0,2-1,-2 1,0 0,0-1,0 1,0-1,0 1,0 0,0-1,0 1,-1 0,1-1,-1 1,1 0,-1 0,1-1,-1 1,-1-2,-5-6,0 0,0 0,-15-13,18 19,-13-14,0-1,-26-38,37 49,0 0,-1 0,0 1,0 0,-15-9,-13-12,-60-43,83 60,1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00.27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25 153,'0'-3,"-1"0,1 0,-1-1,0 1,-1 0,-2-5,-4-15,7 20,-5-46,6 47,0-1,-1 0,2 0,-1 0,0 0,0 1,1-1,0 0,0 0,-1 1,1-1,1 1,-1-1,2-3,-2 5,1 0,-1 1,0-1,0 0,1 1,-1-1,0 1,1-1,-1 1,0 0,1 0,-1-1,1 1,-1 0,0 0,1 0,-1 1,1-1,-1 0,0 0,1 1,-1-1,0 1,1-1,-1 1,0 0,0-1,0 1,3 2,32 25,72 59,-97-77,1-1,20 12,-19-14,-1 1,20 17,58 71,-79-86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01.744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12.7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348 1100,'-73'236,"45"-174,19-46,-11 32,34-78,-10 24,-1 0,0 0,0 0,-1 0,0-1,0 1,0-1,0-8,-26 71,-25 96,-7 18,35-109,-22 99,2-3,35-136,1 0,2 0,-4 43,8 68,2-51,-4-52,2 0,2 0,10 51,15 66,-3 12,-15-87,6 26,-7-50,4 15,-5-26,7 44,-7-29,-2-20,0-1,2 0,2-1,16 38,-10-35,-1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02.08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1,'4'0,"1"0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36.870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238 1,'-1'0,"0"0,0 1,0-1,0 1,0-1,0 1,0-1,0 1,0 0,0-1,0 1,1 0,-1 0,0 0,0 0,1 0,-1-1,1 1,-1 0,0 2,-10 24,9-24,-105 351,47-166,52-162,-21 42,28-67,1 0,0-1,0 1,-1-1,1 1,0-1,0 1,-1 0,1-1,0 1,0 0,0-1,0 1,0-1,0 1,0 0,0-1,1 1,-1 0,0-1,0 1,0-1,1 1,-1 0,0-1,0 1,1-1,0 2,0-1,1 0,-1-1,0 1,1 0,-1 0,1-1,-1 1,1-1,0 1,-1-1,3 0,9 1,-1 0,20-3,-21 1,300-1,-216 2,-64 2,0 2,-1 0,41 13,-46-11,-2 0,0 0,0 2,-1 1,0 0,0 2,29 19,-25-14,36 17,-37-20,-1 0,24 18,55 45,165 129,-168-108,-7-5,19 3,6-1,23 21,71 51,-38 2,-132-123,-20-21,-2 2,32 54,-5-7,-24-38,-2 1,17 41,-10-19,3-2,55 76,-84-128,25 32,-2 1,21 44,18 33,6 14,-40-49,-22-52,22 44,122 240,19 9,-163-305,-1 1,-1-1,0 1,-2 0,5 21,7 26,-11-47,-1 1,0 0,-2 0,1 23,-4 73,-2-40,5-47,0-1,7 30,-4-29,2 52,-8 441,0-491,-3-1,0 1,-12 40,5-20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08.043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2965,'1'-4,"1"0,-1 0,1 0,0 0,0 1,0-1,1 1,3-5,2-3,8-14,82-134,-76 120,-3 0,18-53,9-49,-34 105,-1-1,7-53,2-25,-11 70,-1-2,1-75,-7 96,0-1,6-27,-3 26,2-48,5-41,-7 78,1-41,-5 55,10-46,-6 45,2-40,-6 29,12-67,11-46,-19 114,-1 1,-2-1,-4-60,1 26,-1 45,0 1,-6-25,3 23,-1-39,5 40,-1 0,-1 0,-6-26,-3-11,8 36,-12-41,6 32,-7-41,5 12,11 63,-1-5,1 0,0 0,-1 0,2 0,-1 0,1-1,0 1,0 0,1 0,1-7,3 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12.709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3577 7474,'15'-17,"0"-2,-1 1,19-38,15-18,33-35,-65 84,19-42,-15 26,65-136,-76 152,-1 0,-1 0,6-38,-7 29,13-39,12-14,-16 52,-2-1,-2 0,9-52,27-147,-21 139,6-27,7-35,-30 118,15-42,-13 47,13-66,-12 41,-7 42,-1 0,2-28,6-42,-7 58,1-40,-5-361,-2 204,0 212,-1-1,0 1,-4-15,1 12,-1-30,3 24,-8-35,0 1,-11-58,-2 19,-28-79,12 49,8 30,-87-183,98 235,-6-14,-2 1,-43-62,-94-131,82 123,-64-76,63 92,83 110,-93-120,-32-7,54 60,-119-112,43 19,-104-149,153 181,71 96,-36-34,-9-8,47 47,-2 2,-63-45,71 55,-29-17,-67-35,12 9,-95-50,99 56,73 36,0 0,-29-28,24 20,-16-15,22 18,-2 1,-51-31,-44-6,-10-6,86 41,-2 1,0 3,-1 2,-54-11,7 4,-58-15,69 16,84 24,0-1,0 0,0 1,0 0,-1 0,1 0,0 0,0 0,0 1,-1 0,1-1,0 1,0 0,0 0,0 1,0-1,1 1,-1-1,0 1,1 0,-1 0,1 0,-1 0,1 1,0-1,0 1,0-1,0 1,-2 4,-4 9,0 0,1 1,1-1,-5 23,1-6,-47 170,53-183,1 0,1 1,1 35,1-34,0 0,-8 43,5-52,1 3,-2-1,0 0,-1 0,-11 24,16-39,1 0,-1 0,0 0,0-1,0 1,0 0,0 0,0 0,0 0,0 0,0 0,0 0,0 0,0 0,0-1,0 1,0 0,0 0,0 0,0 0,0 0,0 0,0 0,-1 0,1 0,0 0,0-1,0 1,0 0,0 0,0 0,0 0,0 0,0 0,0 0,0 0,0 0,0 0,-1 0,1 0,0 0,0 0,0 0,0 0,0 0,0 0,0 0,0 0,0 0,-1 0,1 0,0 0,0 0,0 0,0 0,0 0,0 0,0 0,0 0,0 0,-1 0,1 0,0 0,0 0,0 0,0 0,0 0,-1-10,0-10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15.24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167 328,'5'-178,"-11"227,-23 85,3-17,2-3,-14 101,37-188,0-16,1-27,1-18,1 1,1-1,1 1,10-34,0 18,52-175,-52 176,-10 32,0-1,2 1,0 0,14-26,-29 101,-9 34,-64 336,75-402,5-23,3-17,20-80,33-92,-3 15,-19 67,7-28,-39 129,1-3,0 1,0 0,0-1,0 1,1 0,0-1,4-5,-5 10,-1 7,-3 8,-114 530,87-360,27-161,3-18,-1 0,1 0,-1 0,0 0,-1 0,0 0,0 0,0-1,0 1,-6 8,8-14,0 0,0 0,-1 0,1 0,0 0,0 0,0 0,-1 0,1 0,0 0,0 0,-1 0,1 0,0 0,0 0,0 0,-1 0,1 0,0-1,0 1,0 0,-1 0,1 0,0 0,0-1,0 1,0 0,-1 0,1 0,0 0,0-1,0 1,0 0,0 0,0 0,0-1,0 1,0 0,-1 0,1-1,0 1,0 0,0 0,0-1,0 1,1 0,-1 0,0 0,0-1,0 1,0 0,-2-16,1-22,1 0,3 0,1 0,17-74,1 33,41-96,-4 6,-26 67,-32 99,-3 7,-6 19,-12 32,-72 307,47-178,-8 4,53-187,-1 1,1 0,-1-1,1 1,-1-1,0 1,1 0,-1-1,0 0,0 1,-2 1,3-2,-1-1,1 0,0 0,-1 0,1 0,0 0,0 0,-1 0,1 0,0 0,0 0,-1 0,1 0,0 0,-1 0,1 0,0 0,0 0,-1 0,1 0,0 0,0 0,-1-1,1 1,0 0,0 0,-1 0,1 0,0-1,0 1,0 0,-1 0,1-1,0 1,0 0,0 0,0-1,-1 1,0-4,-1 0,0 1,1-1,0 0,0 0,0 0,-1-7,0-186,3 104,1 63,1 0,8-34,-4 26,40-149,-26 114,5-14,-46 126,-133 435,146-449,1-11,6-13,0-1,0 0,0 0,0 0,0 0,0 0,0 0,0 0,-1 0,1 0,0 0,0 0,0 0,0 0,0 0,0 0,0 0,0-1,-1 1,1 0,0 0,0 0,0 0,0 0,0 0,0 0,0 0,0 0,0 0,0 0,0 0,-1 0,1-1,0 1,0 0,0 0,0 0,0 0,0 0,0 0,0 0,0 0,0-1,0 1,0 0,0 0,0 0,0 0,0 0,0 0,0 0,0 0,0-1,0 1,0 0,0 0,1-31,13-66,31-113,-22 116,29-86,-46 168,-3 21,-3 21,-11 46,-22 85,16-90,-56 242,63-253,12-96,2-1,1 1,2 0,21-65,66-137,-52 139,-13 33,-28 66,0 8,-3 8,-83 351,49-220,-28 178,73-362,29-71,-1 3,-34 95,22-76,68-153,-71 192,-3-1,-1 0,-3-1,10-54,-62 212,-90 457,126-559,-9 43,-1-1,-2 0,-23 54,3-45,20-37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27.86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156 808,'0'0,"0"-1,-1 0,1 1,0-1,0 0,0 1,0-1,-1 1,1-1,0 0,-1 1,1-1,0 1,-1-1,1 1,-1-1,1 1,-1 0,1-1,-1 1,1-1,-1 1,1 0,-1-1,0 1,1 0,-1 0,1 0,-1-1,0 1,1 0,-1 0,0 0,1 0,-2 0,-30 2,13 0,19-2,0 0,-1 0,1 0,-1 0,1 0,-1 0,1 0,0-1,-1 1,1 0,-1 0,1 0,0-1,-1 1,1 0,-1 0,1-1,0 1,0 0,-1-1,1 1,0 0,-1-1,1 1,0 0,0-1,0 1,-1-1,1 1,0-1,5-14,20-13,-23 26,18-17,-12 12,-1 0,0 0,0-1,0 0,8-14,-14 14,-9 10,-10 11,2 2,0 0,1 1,1 1,0 0,-22 38,68-85,-30 27,22-25,0-2,34-59,-57 88,-1 0,1 0,-1 0,1 0,-1 0,0 1,1-1,-1 0,0 0,0 0,0 0,1 0,-1 0,0 0,0 0,0 0,-1 0,1 0,0 0,0 0,-1-2,0 3,1-1,-1 1,1-1,-1 1,0-1,1 1,-1-1,0 1,0 0,1-1,-1 1,0 0,0 0,1-1,-1 1,0 0,0 0,0 0,1 0,-2 0,-3 1,1-1,-1 1,1 0,0 0,0 0,-1 0,1 1,-5 2,2 1,0-1,0 1,0 0,1 1,0 0,0 0,0 0,1 1,0 0,0 0,-5 9,10-8,7-10,9-12,-9 7,21-30,-26 35,0 0,-1 0,0 0,0 0,1-1,-1 1,-1 0,1-1,0 1,0-1,-1 1,0-1,1-4,-1 7,-1 0,1-1,0 1,0 0,-1-1,1 1,0 0,0 0,-1-1,1 1,0 0,-1 0,1-1,0 1,-1 0,1 0,-1 0,1 0,0 0,-1 0,1-1,0 1,-1 0,1 0,-1 0,1 0,0 0,-1 1,1-1,-1 0,1 0,0 0,-1 0,1 0,-1 0,1 1,0-1,-1 0,1 0,-1 1,-15 7,7-1,-1 0,2 0,-17 17,-14 13,85-88,-29 30,-14 16,0 0,1 0,-1 1,1 0,1 0,-1 0,9-6,-18 32,-7 9,9-25,1-1,0 1,0 0,0 0,0 0,1 0,-1 10,2-16,0 1,0-1,0 1,0-1,0 1,0-1,0 1,1-1,-1 0,0 1,0-1,0 1,0-1,0 0,1 1,-1-1,0 1,0-1,1 0,-1 1,0-1,1 0,-1 1,0-1,1 0,-1 0,0 1,1-1,-1 0,1 0,-1 0,0 0,1 1,-1-1,1 0,-1 0,1 0,-1 0,1 0,-1 0,0 0,1 0,-1 0,1 0,-1 0,1-1,-1 1,0 0,1 0,-1 0,1 0,-1-1,0 1,1 0,0-1,24-17,-22 16,18-15,-1-2,-1 0,0-2,-2 0,23-35,-36 49,-1 0,0 0,0-1,-1 1,0 0,0-1,-1 0,0 1,1-10,-2 17,0 0,-1 0,1 0,0 0,0 0,0 0,0 0,0 0,0 0,0-1,0 1,0 0,0 0,0 0,0 0,0 0,0 0,0 0,0 0,-1 0,1 0,0 0,0 0,0 0,0 0,0 0,0 0,0 0,0 0,0 0,-1 0,1 0,0 0,0 0,0 0,0 0,0 0,0 0,0 0,0 0,0 0,0 0,-1 0,1 0,0 0,0 0,0 0,0 0,0 0,0 0,0 1,0-1,0 0,0 0,0 0,0 0,0 0,0 0,0 0,0 0,0 0,0 0,0 0,0 1,0-1,0 0,0 0,0 0,-10 11,-9 13,-91 128,107-150,5-11,8-12,16-22,40-51,-65 92,0 1,1-1,-1 1,0-1,1 1,-1 0,1 0,-1-1,1 1,2-1,-3 6,-7 10,-43 53,37-52,1 0,0 1,1 0,-13 28,22-38,3-6,9-10,13-18,2-4,-1-1,-2-1,27-52,-39 62,-1 2,0 1,2 0,0 0,16-19,-28 39,0 1,0 0,0 0,0-1,0 1,0 0,0 0,0 0,1-1,-1 1,0 0,0 0,0 0,0-1,0 1,1 0,-1 0,0 0,0-1,0 1,1 0,-1 0,0 0,0 0,1 0,-1 0,0 0,0 0,0 0,1-1,-1 1,0 0,0 0,1 0,-1 0,0 0,0 0,1 1,-1-1,-3 11,-9 19,-104 190,89-181,27-39,0 0,0 0,0 0,0 1,0-1,0 0,0 0,0 0,0 1,-1-1,1 0,0 0,0 0,0 0,0 1,0-1,0 0,0 0,-1 0,1 0,0 0,0 0,0 1,0-1,-1 0,1 0,0 0,0 0,0 0,-1 0,1 0,0 0,0 0,0 0,-1 0,1 0,0 0,0 0,0 0,-1 0,1 0,0 0,0 0,-1 0,9-23,12-22,1-4,2 1,39-60,13-10,-74 117,-1 0,0 0,1 0,-1 1,1-1,-1 0,1 0,-1 1,1-1,-1 0,1 1,0-1,-1 1,1-1,0 1,0-1,-1 1,1-1,0 1,0 0,0-1,0 1,-1 0,1 0,0-1,0 1,0 0,0 0,1 0,-1 1,0 0,0 0,-1 0,1 0,-1 1,1-1,-1 0,1 0,-1 0,0 0,1 1,-1-1,0 0,0 0,0 0,0 1,0-1,0 0,0 0,0 1,-1 1,-2 9,1 0,-2 0,0 0,0 0,-11 19,15-31,0 0,0 0,0 0,0 0,0 0,0 0,0 0,0 0,0 0,0 0,0 0,0 0,0 0,0 1,0-1,0 0,0 0,0 0,0 0,0 0,-1 0,1 0,0 0,0 0,0 0,0 0,0 0,0 0,0 0,0 0,0 0,0 0,0 0,0 0,-1 0,1 0,0 0,0 0,0 0,0 0,0 0,0 0,0 0,0 0,0 0,0 0,0 0,0 0,-1 0,1 0,0-1,0 1,0 0,0 0,0 0,0 0,0 0,0 0,0 0,0 0,0 0,0 0,0 0,0 0,0-1,0 1,0 0,0 0,0 0,-2-11,0-12,4-1,1 1,2-1,0 1,1 1,10-24,-13 37,1-3,0 0,1 1,0 0,9-15,-14 26,1 0,-1-1,0 1,0-1,1 1,-1 0,0-1,0 1,1-1,-1 1,0 0,1 0,-1-1,1 1,-1 0,0 0,1-1,-1 1,1 0,-1 0,1 0,-1 0,1-1,-1 1,1 0,-1 0,0 0,1 0,-1 0,1 0,0 1,0-1,-1 1,1-1,0 1,-1 0,1-1,-1 1,1 0,-1 0,0 0,1-1,-1 1,1 0,-1 0,0 1,4 34,-5-18,-2 1,0-1,-1 0,-1-1,-1 1,-10 20,-55 101,56-111,-82 121,76-119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29.567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325 127,'-3'0,"0"-1,0 1,-1-1,1 0,0 0,0 0,0 0,0-1,0 1,-4-4,-28-22,21 17,-15-17,28 25,-1 0,1 0,-1 1,1-1,0 0,0 0,0 0,0-1,0 1,1 0,-1 0,1 0,-1-1,1-3,0 5,0 1,0-1,0 0,0 1,1-1,-1 0,0 1,1-1,-1 1,0-1,1 0,-1 1,1-1,-1 1,1-1,-1 1,1 0,-1-1,1 1,-1-1,1 1,0 0,-1 0,1-1,0 1,-1 0,1 0,0 0,-1 0,1-1,0 1,-1 0,1 0,0 0,0 1,-1-1,1 0,0 0,-1 0,1 0,0 1,31 9,-31-10,35 16,-1 2,-1 2,0 1,-2 1,0 2,48 47,-78-70,0 1,-1 0,1-1,-1 1,0 0,1-1,-1 1,0 0,0 0,0 0,0 0,0 0,-1 0,1 1,-1-1,1 0,-1 0,0 0,0 1,0-1,0 0,0 0,-1 4,0-2,-1-1,1 0,-1 0,0 0,0 0,0 0,0 0,-1-1,1 1,-1-1,0 1,1-1,-1 0,-4 2,-38 26,13-8,-47 23,58-37,21-8,-1 0,0 1,0-1,0 0,0 0,0 0,1 0,-1 0,0 1,0-2,0 1,0 0,0 0,1 0,-1 0,0 0,0-1,0 1,0 0,1-1,-2 0,4-1,0 0,1 1,-1-1,1 0,-1 1,1 0,0 0,4-2,-6 3,38-13,-27 9,1 0,-1 0,0-1,21-12,-33 17,1-1,-1 1,1 0,-1-1,1 1,-1 0,0-1,1 1,-1 0,1-1,-1 1,0-1,1 1,-1 0,0-1,1 1,-1-1,0 1,0-1,0 0,1 1,-1-1,0 1,0-1,0 1,0-2,0 2,-1-1,1 1,-1-1,1 1,0-1,-1 1,1 0,-1-1,0 1,1 0,-1-1,1 1,-1 0,1 0,-1-1,0 1,1 0,-2 0,-2-1,0 0,-1 1,1 0,0-1,-8 2,-12 5,10-3,1 0,0-1,-1-1,-16 1,25-3,1 1,-1-1,0 0,0 0,0 0,0-1,1 0,-1 0,1 0,-1-1,1 1,0-1,0 0,0 0,-4-5,-79-69,-13-14,77 69,0-1,19 18,8 8,35 26,-18-14,-1 0,-1 1,-1 1,18 22,-36-39,0 0,0 0,0 0,0 0,0 0,0 0,0 0,0 0,0 0,0 0,0 0,-1 0,1 0,0 0,0 0,0 1,0-1,0 0,0 0,0 0,0 0,0 0,0 0,0 0,0 0,0 0,0 0,0 1,0-1,0 0,0 0,0 0,0 0,0 0,0 0,0 0,0 0,0 0,0 1,0-1,0 0,0 0,0 0,0 0,0 0,0 0,1 0,-1 0,0 0,0 0,0 0,0 0,0 0,0 1,0-1,0 0,0 0,-11-6,-16-11,-80-66,86 68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4:30.531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173 52,'-11'-1,"-1"0,1-2,0 1,0-1,0-1,1 0,-13-6,8 4,0 0,-17-4,32 9,0 1,0 0,-1 0,1 0,0 0,-1 0,1-1,0 1,0 0,-1 0,1 0,0 0,-1 0,1 0,0 0,-1 0,1 0,0 0,-1 0,1 0,0 0,-1 1,1-1,0 0,0 0,-1 0,1 0,0 0,0 1,-1-1,1 0,0 0,0 1,-1-1,1 0,0 0,0 1,5 11,20 14,-24-24,1-1,1 3,0-1,1 1,0-1,-1 0,1 0,1 0,-1-1,0 1,0-1,8 3,-11-6,-1 1,0 0,0 0,1 0,-1-1,0 1,0 0,1-1,-1 1,0 0,0-1,0 1,1 0,-1-1,0 1,0 0,0-1,0 1,0 0,0-1,0 1,0-1,0 1,0 0,0-1,0 1,0 0,0-1,0 1,0-1,-1 1,1-1,-1-11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12.052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3462 426,'-88'-100,"67"82,-1 0,-1 1,-1 2,0 0,-43-17,-18-13,23 10,-1 3,-72-26,105 49,-55-8,61 13,-27-3,0 4,-87 3,48 2,-475-2,549 1,0 0,0 1,0 1,-26 8,-63 28,58-20,-27 13,-83 49,35-16,24-18,-109 58,173-85,1 1,-48 42,-52 61,20 7,43-45,51-62,-17 28,20-27,-12 16,-62 98,67-91,-33 94,20-42,6-23,-33 142,59-195,1 0,1 46,2-46,-1 1,-7 43,-1-11,3 1,3-1,5 87,0-37,-2-105,-1 28,2 0,1 0,10 53,-6-58,3 13,17 44,12 21,34 81,-38-116,4-1,2-2,89 111,-96-134,-9-12,37 39,-15-23,57 72,-27-21,-64-84,1 0,1-1,0-1,0 0,1-1,1 0,-1-2,2 1,21 6,-36-14,42 16,77 19,-83-26,-25-7,0 1,18 1,21 3,76 22,-99-23,68 20,18-3,-57-14,-30-5,51 4,-59-8,0 2,22 5,-22-4,0 0,22 0,-20-5,0 0,41-9,19-2,-46 7,0-1,43-12,-19 3,78-27,-64 17,-7 5,4-1,92-40,9-2,-126 48,98-44,-79 38,-1-3,0-2,110-65,-65 25,-58 37,71-52,-7-6,-53 42,102-95,-135 107,47-68,18-51,-81 131,-2 0,0-1,13-40,-6 17,-7 15,-1 0,-2-1,0 1,2-33,-1 4,-3 25,3-61,-10-305,-1 381,0 1,-1-1,0 1,-11-30,7 28,2 0,0 0,-3-33,7 35,-2-1,0 0,-1 1,-10-30,-36-67,23 55,-9-31,-18-37,13 36,-26-48,53 117,-1 0,0 1,-2 1,-1 0,0 2,-1 0,-1 1,-1 0,-1 2,0 1,-1 1,-26-13,-177-97,154 88,54 28,-1 0,2-2,-27-18,30 18,0 1,-18-8,16 8,-25-17,12 7,-1 1,0 2,-33-14,4 7,33 14,-39-21,54 23,-8-3,0 0,-36-14,46 22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19.045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74 72,'-1'0,"0"0,0 1,0-1,0 1,0-1,0 1,0-1,0 1,0 0,0 0,1-1,-1 1,0 0,0 0,1 0,-1 0,0 0,1 0,-1 0,0 1,-10 26,10-25,-8 25,-9 57,13-57,-2 20,3 1,5 95,1-54,-2 215,0-292,1 0,1 0,0 0,1 0,0-1,1 1,1-1,8 18,8 7,31 45,13 20,23 58,-59-99,-17-35,0-1,2 0,18 26,-3-14,-1 1,-2 2,-3 1,34 77,-59-118,-8-8,-8-9,5 4,-22-21,1-2,3-1,0-1,-29-52,-13-22,41 66,23 30,0-1,2 0,0 0,1 0,-7-30,7 25,0 0,-2 0,-10-22,9 25,1-1,1-1,0 1,2-1,0-1,-3-41,5 39,-2 0,-9-27,-4-22,13 34,2-1,5-77,0 36,-2-458,3 518,1 17,4 12,2 15,-1 0,-1 0,9 40,-14-52,2 16,-1 0,-2 0,-1 0,-3 44,0-42,2 0,1 0,7 51,-3-49,-1 0,-1 44,0-1,1-47,1-1,1 0,14 37,-12-37,0 0,-1 0,4 36,-7-40,1 0,1 0,0 0,2-1,1 0,19 33,-3-3,80 141,-61-114,29 41,127 172,-172-256,2-1,51 46,-69-68,19 13,1 0,43 25,-38-30,0-2,1-1,1-2,54 13,14 6,-60-16,-30-10,0-2,1 0,0 0,33 4,28 2,-49-7,48 4,11-11,-58 0,0 1,0 2,45 6,-8 12,-22-5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49:39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1031 1149,'-5'0,"0"-1,0 0,0 0,0 0,0-1,0 1,0-1,1 0,-1-1,1 1,-1-1,1 0,-5-4,-8-8,-26-29,22 22,4 2,2-1,0 0,1 0,1-2,-19-46,16 35,-34-57,31 67,-1 0,-1 1,-29-23,-35-40,64 64,0 1,-2 1,-35-25,13 11,-47-50,63 55,-50-39,58 52,0 0,1-2,1 0,-29-36,47 52,-1 0,1 0,-1-1,1 1,0 0,0 0,0-1,0 1,0-1,0 1,1-1,-1 1,1-1,0 1,0-4,0 5,1-1,-1 1,1 0,-1-1,1 1,0 0,0-1,-1 1,1 0,0 0,0 0,0 0,0 0,1 0,-1 0,0 0,0 0,0 0,1 1,-1-1,1 1,-1-1,0 1,1-1,-1 1,1 0,2-1,12 0,-13 1,0 0,0 0,0-1,0 1,0-1,0 1,-1-1,1 0,5-2,-8 2,0 1,1 0,-1-1,0 1,0 0,1-1,-1 1,0-1,0 1,0 0,0-1,0 1,1-1,-1 1,0-1,0 1,0 0,0-1,0 1,0-1,0 1,-1-1,1 1,0 0,0-1,0 1,0-1,0 1,-1 0,1-1,0 1,0 0,-1-1,1 1,0 0,-1-1,1 1,0 0,-1-1,1 1,0 1,0-1,0 0,0 0,0 0,0 1,0-1,0 0,0 0,0 0,0 1,0-1,0 0,0 0,0 0,0 1,0-1,0 0,0 0,-1 0,1 0,0 1,0-1,0 0,0 0,0 0,0 0,-1 0,1 1,0-1,0 0,0 0,0 0,-1 0,1 0,0 0,0 0,0 0,-1 0,1 0,0 0,0 0,0 0,-1 0,1 0,0 0,0 0,0 0,-1 0,1 0,0 0,0 0,0 0,-1 0,1 0,0 0,0 0,0-1,0 1,-1 0,1 0,0 0,0-1,1 6,0-1,1 0,-1 0,1 0,0-1,1 1,-1 0,0-1,4 5,30 29,-28-29,10 8,1-1,1-1,41 22,12 9,-54-32,0 1,-1 0,-1 1,-1 1,0 0,-1 1,17 25,9 17,-29-43,-1 0,0 1,-1 0,0 1,-2 0,11 30,19 83,7 26,-16-26,-25-113,1-1,0 0,1 0,14 26,41 59,-30-53,74 108,-103-152,1 0,-1 0,0 0,0 0,0 0,-1 0,2 9,3 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28.142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919 2862,'-4'-1,"1"0,-1-1,1 1,0-1,0 0,0 0,0 0,0-1,0 1,0-1,-2-2,-10-8,-114-71,109 72,0 2,-36-14,50 21,1 0,-1 0,1-1,-8-6,-16-9,28 19,1 0,0 0,0 0,0-1,0 1,0 0,0 0,0 0,0 0,0 0,0 0,-1 0,1 0,0 0,0 0,0 0,0 0,0 0,0 0,0 0,-1 0,1 0,0 0,0 0,0 0,0 0,0 0,0 0,0 0,0 0,-1 0,1 0,0 0,0 0,0 1,0-1,0 0,0 0,0 0,0 0,0 0,0 0,0 0,0 0,0 0,-1 0,1 1,0-1,0 0,0 0,0 0,0 0,0 0,0 0,3 9,7 9,21 26,3-2,2-1,77 69,-90-91,1-1,1-1,0-1,1-1,46 20,-57-31,-1-1,0 0,1-1,0 0,21-2,-19 1,0 0,0 0,24 6,-12-1,0-2,0-1,0-1,51-3,40 2,-47 10,-47-7,39 3,-51-6,13-1,0 2,0 0,29 8,-27-6,1 0,-1-1,60-4,-41 0,-19-1,-1-2,1 0,-1-2,39-14,-28 9,47-9,-52 13,0-2,-1-2,54-24,-17 7,104-31,-233 98,27-23,0-2,-2-1,-54 14,40-14,-47 10,-116 23,165-36,21-5,-45 5,37-7,-53 13,73-13,116-30,70-15,-7 6,-50 10,-78 18,14-2,0-3,55-20,-37 10,-48 17,0-2,39-17,-1-5,-41 22,-1-1,0-1,0 0,-1-1,27-23,-32 24,0 2,0-1,1 1,1 1,-1 1,1 0,0 0,23-5,-13 4,44-21,-43 14,-15 7,1 1,0 1,0 0,0 0,16-3,-26 8,-1 0,0-1,0 1,0 0,1 0,-1 0,0 0,0 0,1 0,-1 0,0 0,0 0,0-1,1 1,-1 0,0 0,0 0,1 0,-1 0,0 1,0-1,1 0,-1 0,0 0,0 0,1 0,-1 0,0 0,0 0,1 1,-1-1,0 0,0 0,0 0,0 0,1 1,-1-1,0 0,0 0,0 0,0 1,0-1,1 0,-9 11,-19 10,-13 4,-1-1,-1-3,-2-1,-89 27,87-36,14-4,0 0,1 3,-58 24,88-31,7-2,8 0,6-5,0-1,0-1,0-1,-1 0,0-1,34-21,37-15,-18 20,-51 18,-1-1,1-1,-1 0,-1-2,25-15,-14 3,-9 7,0 0,0 2,35-17,3 3,-33 14,1 1,44-12,-35 11,-27 10,-1 0,0 0,1 1,0 0,14-2,-23 4,0 0,1 0,-1 0,1 0,-1 0,0 0,1 0,-1 0,0 0,1 0,-1 0,1 0,-1 1,0-1,1 0,-1 0,0 0,1 1,-1-1,0 0,1 0,-1 1,0-1,1 0,-1 0,0 1,0-1,0 0,1 1,-1-1,0 0,0 1,0-1,0 1,0-1,1 0,-1 1,0-1,0 1,0-1,0 0,0 1,0-1,0 1,-1-1,1 0,0 1,0-1,0 0,0 1,0-1,-1 0,1 1,-12 19,2-9,0-1,-1 0,0-1,0 0,-14 7,-66 34,34-21,11-6,-1-3,-71 20,31-11,-12 2,50-17,-47 21,-167 87,9-22,223-89,-1 0,-46 8,-52 17,39-9,72-24,0 0,-25 1,22-3,-30 6,41-5,0 1,0-2,-1 0,1 0,-1-1,1-1,-1 0,1 0,-14-4,-2 0,1 1,-29 0,32 2,18 1,-1 0,1 0,0-1,0 0,0 0,1-1,-9-4,-10-5,-61-18,57 22,1-1,-50-26,49 21,-1 1,-49-15,9 4,41 15,-33-7,-19-7,-10-4,-9-3,85 25,0 0,1-1,-1-1,1 0,-12-10,-50-35,-14-12,58 40,20 16,-1 0,2 0,-1-1,1-1,-11-15,10 12,1 0,1-1,1 0,0-1,1 0,-8-28,-2-14,-2 1,-35-75,27 67,-50-98,0 17,16 21,46 95,3-1,0 0,-7-39,-13-36,22 76,-7-34,12 44,0-2,-2-38,5 37,-6-32,3 41,1 0,1-1,0 1,1-1,0 1,1-1,1 0,0 1,5-22,64-152,-48 129,-13 34,1 1,12-24,-13 28,0 0,-1-1,6-25,2-6,-5 19,-1-1,8-52,-7 32,26-78,-19 74,-15 45,2 1,0-1,0 0,1 1,0 0,1 1,1-1,9-10,-22 42,-97 212,35-107,9-21,46-78,2 1,-7 31,12-35,-2-1,-1 0,-18 37,23-56,2-5,2-12,8-18,5-2,29-47,-24 46,17-39,9-34,35-93,-56 119,-23 80,-1 0,0 1,1-1,-1 1,0-1,0 0,0 1,1-1,-1 0,0 1,0-1,0 0,0 1,0-1,0 0,0 1,-1-1,1 0,0 1,0-1,0 0,-1 1,1-1,0 1,-1-1,1 1,0-1,-1 0,-15 3,5 1,10-3,1 0,-1 0,1 0,0 0,-1 0,1-1,-1 1,1 0,0 0,-1 0,1 0,-1 0,1-1,0 1,-1 0,1 0,0-1,-1 1,1 0,0-1,0 1,-1 0,1 0,0-1,0 1,-1-1,1 1,0 0,0-1,0 1,0-1,0 1,-1 0,1-1,0 1,0-1,0 1,0 0,0-1,0 1,0-1,1 1,-1-1,0 1,0 0,0-1,0 1,0 0,1-1,7-24,-7 24,45-86,-45 86,-54 97,-64 107,79-147,7-11,1 1,-40 89,65-122,1 1,1 0,0 0,1 0,0 0,1 0,1 20,6-47,-1 0,11-16,-1 1,34-81,10-20,35-35,-73 128,-8 14,-1 0,11-27,-69 150,21-49,-94 208,108-235,0 0,2 1,1 0,-9 53,11-40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29.855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32 350,'-2'0,"1"0,-1-1,1 1,-1-1,1 0,-1 1,1-1,-1 0,1 0,0 0,0 0,-1 0,1 0,0 0,0 0,0 0,0-1,0 1,0 0,0-1,1 1,-1-1,0 1,1-1,-1 1,1-1,0 1,-1-1,1 0,0 1,0-1,0 1,0-1,0 0,0 1,1-1,-1 1,0-1,1 0,0 1,-1-1,2-1,0-1,1 1,-1-1,1 0,0 1,0 0,0-1,1 1,-1 1,1-1,0 0,0 1,6-3,3-1,1 1,23-5,-27 8,1-1,-1 0,0-1,0 0,0 0,14-9,-4-4,-1 0,-1-1,24-30,12-13,-38 44,-5 6,-25 29,-12 14,-2-2,-51 43,79-73,0 0,0 0,0 0,0 0,0 0,0 0,0 0,0 0,0 0,0 0,0 1,0-1,0 0,0 0,0 0,0 0,0 0,0 0,0 0,0 0,0 0,1 0,-1 0,0 0,0 0,0 0,0 1,0-1,0 0,0 0,-1 0,1 0,0 0,0 0,0 0,15-6,19-10,-24 11,0 1,0 0,0 0,13-2,-13 4,0-1,-1 0,1-1,16-9,75-55,-64 49,-19 13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42.617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45,'-1'-1,"1"1,0-1,0 1,0 0,0-1,0 1,1 0,-1-1,0 1,0 0,0-1,0 1,0 0,0-1,0 1,1 0,-1-1,0 1,0 0,1 0,-1-1,0 1,0 0,1 0,-1-1,0 1,0 0,1 0,-1 0,0 0,1-1,13 3,16 15,-25-14,70 41,110 57,-79-61,-24-10,-43-13,-11-5,37 11,180 67,-93-19,-102-47,29 19,-48-25,1-2,40 16,10-1,120 65,-61-26,-108-54,1-2,0-1,1-2,61 11,-53-12,-24-6,0 0,1-1,20 1,-2-3,66 11,-84-8,-1-2,1 0,0-1,0-1,0-1,0-1,39-8,-37 6,0 1,0 0,27 2,-25 1,0-1,38-6,113-23,-154 26,39-2,13-3,76-33,-17 4,60-11,-147 37,59-24,12-3,63-16,-41 13,-97 32,-1-2,0-2,56-27,-42 8,-33 19,35-17,-47 27,23-11,0 0,-1-2,33-24,-15 3,54-54,-38 16,-57 67,1 1,0-1,15-10,-14 11,0 0,14-16,-19 18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47.15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225 49,'0'-2,"-1"-1,1 1,0 0,-1-1,1 1,-1 0,0 0,0 0,0 0,0 0,0 0,0 0,0 0,-1 0,1 0,-1 0,1 1,-1-1,0 1,1-1,-1 1,0 0,0 0,-4-2,6 3,0 0,-1 0,1 0,-1 0,1 0,-1 0,1 0,-1 0,1 0,0 0,-1 0,1 1,-1-1,1 0,-1 0,1 1,0-1,-1 0,1 0,0 1,-1-1,1 0,0 1,-1-1,1 0,0 1,0-1,-1 1,1-1,0 1,0-1,0 0,0 1,0-1,0 1,-1-1,1 1,0-1,0 1,0-1,1 0,-1 1,0-1,0 1,0-1,0 1,0 0,4 26,-3-25,6 28,1-1,2 0,17 36,49 77,-64-121,2 4,67 109,-65-110,1-2,1 0,31 29,-58-62,0-2,-13-24,4 6,-45-75,37 59,-1 2,-58-73,-49-54,241 328,-76-108,99 162,-117-189,-9-14,1 0,-1 0,-1 0,5 12,-9-14,-6-8,-7-10,-86-124,43 54,-20-39,43 69,-31-47,65 99,0 1,-1-1,1 0,0 1,-1-1,1 1,-1-1,1 0,-1 1,1-1,-1 1,1-1,-1 1,1 0,-1-1,0 1,1 0,-1-1,1 1,-2 0,4 12,11 23,78 127,2 6,-24-48,-163-256,68 100,-111-171,60 88,272 452,-158-269,63 82,-151-222,-70-140,111 194,-2-2,-10-29,21 48,3 5,7 10,9 14,138 212,-57-94,-99-141,1 0,0 1,-1-1,1 0,0 0,0 0,0 0,0-1,0 1,0 0,0 0,0 0,0-1,0 1,0-1,1 1,-1-1,0 1,0-1,1 0,-1 1,0-1,1 0,-1 0,0 0,0 0,1 0,-1 0,0-1,1 1,-1 0,0-1,0 1,1-1,-1 1,0-1,0 1,0-1,0 0,0 0,0 0,0 1,0-1,0 0,0 0,0 0,-1 0,1-1,0 1,-1 0,1 0,-1 0,1 0,0-3,-1 4,0 0,0 0,0-1,0 1,0 0,0 0,0-1,0 1,0 0,0-1,0 1,0 0,0 0,0-1,0 1,0 0,0-1,0 1,0 0,0 0,0-1,-1 1,1 0,0 0,0 0,0-1,-1 1,1 0,0 0,0 0,0-1,-1 1,1 0,0 0,0 0,-1 0,1 0,0-1,-1 1,1 0,0 0,0 0,-1 0,1 0,0 0,0 0,-1 0,1 0,0 0,-1 0,1 0,0 1,0-1,-1 0,1 0,0 0,-1 0,-19 5,19-4,-9 2,1 0,-1 1,1 0,0 1,1 0,-1 0,1 1,0 0,0 1,-9 9,12-5,9-6,-2-5,0 0,0-1,-1 1,1 0,0 0,-1-1,1 1,0-1,-1 1,1-1,2-1,87-61,-88 61,1 0,-1 0,1-1,-1 1,0-1,0 0,4-5,-6 7,0 0,-1-1,1 1,-1 0,0 0,1-1,-1 1,0 0,1-1,-1 1,0 0,0-1,0 1,0 0,-1-1,1 1,0 0,0-1,-1 1,1 0,-1 0,1-1,-1 1,0 0,1 0,-1 0,-1-2,-14-19,0-2,2 0,1 0,1-2,-9-27,-12-51,-54-113,74 194,8 19,8 16,16 34,1-1,41 65,-33-64,40 95,19 64,-86-203,0 0,0 0,-1 0,1 0,0 0,-1 0,1 0,-1 0,1 0,-1 0,0 0,0 1,0-1,0 0,-1 0,1 0,0 0,-1 0,0 0,1 0,-1 0,0 0,0 0,0 0,0 0,0-1,-1 1,1 0,-3 2,-4 2,1 0,-1-1,0 0,-1-1,-13 6,-7 4,-15 13,28-14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52.187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45 549,'0'-10,"1"8,-1 0,0 0,1 0,-1 0,0 0,0 0,-1 0,1 0,0 0,-1 0,1 0,-1 0,0 0,1 0,-2-2,1 4,1 0,0 0,0 0,0-1,-1 1,1 0,0 0,0 0,0 0,-1 0,1 0,0 0,0 0,0 0,-1 0,1 0,0 0,0 0,0 0,-1 0,1 0,0 1,0-1,0 0,-1 0,1 0,0 0,0 0,0 0,0 0,-1 1,1-1,0 0,0 0,0 0,0 0,0 1,-1-1,-4 12,0 12,5-23,-1 13,4-17,7-23,3-26,32-161,-42 192,12-42,-28 120,-7 78,15-98,0 31,3-40,-4 30,5-41,4-18,-1-9,7-33,17-52,-13 54,11-61,2-30,-36 187,-24 70,16-62,-13 65,28-116,0 0,0 0,-8 17,16-43,0-2,4-23,0-2,73-223,-56 177,-71 234,27-84,-36 146,39-161,41-147,5-24,3 8,5-14,-132 436,63-200,21-70,5-23,1 1,-2 0,-10 22,13-37,1-6,0-8,7-23,15-54,-3 14,31-158,-49 233,-1 4,-4 8,-6 16,1 11,-14 46,-18 115,32-151,7-36,1-1,0 1,0 0,1-1,0 1,1 0,2 20,-2-31,0 0,0 1,0-1,0 1,0-1,0 0,0 1,0-1,0 0,0 1,1-1,-1 1,0-1,0 0,0 1,0-1,1 0,-1 1,0-1,0 0,1 0,-1 1,0-1,1 0,-1 0,0 1,1-1,-1 0,0 0,1 0,-1 0,0 1,1-1,-1 0,1 0,-1 0,0 0,1 0,12-12,6-24,73-188,-69 158,22-101,-44 163,0 0,-1-1,0 1,0 0,-1-8,1 12,0 0,0 0,0-1,0 1,0 0,0 0,0 0,0 0,0-1,0 1,0 0,0 0,0 0,0 0,0-1,0 1,0 0,0 0,-1 0,1 0,0-1,0 1,0 0,0 0,0 0,0 0,-1 0,1 0,0 0,0 0,0 0,0-1,-1 1,1 0,0 0,0 0,0 0,-1 0,1 0,0 0,0 0,0 0,-1 0,-9 15,0 9,1 0,1 0,-8 49,1-8,8-39,-5 16,-7 60,19-86,6-21,9-24,53-158,-85 234,2 1,-16 86,27-97,9-49,0-1,4-17,11-119,-11 64,-15 94,-2 14,-4 26,6-32,2 1,0 0,1 0,-1 33,4-50,0 0,0 0,0 0,0 0,0 0,0 0,0 0,0 0,1 0,-1 0,0 0,1 0,-1 0,1 0,-1 0,1-1,0 2,-1-2,1 0,-1 0,1 1,-1-1,0 0,1 0,-1 0,1 0,-1 0,0-1,1 1,-1 0,0 0,1 0,-1 0,1 0,-1 0,0-1,1 1,-1 0,0 0,1 0,-1-1,0 1,0 0,1-1,-1 1,0-1,4-2,-1-1,0 0,-1-1,1 1,2-6,17-47,25-97,-46 139,-1 14,0 1,0 0,0 0,-1 0,1 0,0 0,0 0,0 0,0 0,-1 0,1 0,0 0,0 0,0 0,0 0,-1 0,1 0,0 0,0 0,0 0,0 0,-1 0,1 0,0 0,0 0,0 0,0 0,0 0,-1 1,1-1,0 0,0 0,0 0,0 0,0 0,0 0,-1 1,1-1,0 0,0 0,0 0,-17 26,-2 24,-14 52,10-29,20-67,1-9,-1-20,3-31,1 27,11-48,-7 48,2-39,-8 50,1 15,1 4,0 0,-1-3,0 0,0 0,0-1,0 1,0 0,0 0,0-1,0 1,0 0,0 0,1 0,-1 0,0-1,0 1,0 0,0 0,0 0,0 0,1-1,-1 1,0 0,0 0,0 0,1 0,-1 0,0 0,0 0,0 0,0 0,1 0,-1-1,0 1,0 0,1 0,-1 0,0 0,0 0,0 0,1 1,-1-1,0 0,0 0,0 0,1 0,-1 0,0 0,0 0,0 0,0 0,1 1,-1-1,0 0,0 0,0 0,0 0,1 0,-1 1,0-1,0 0,0 0,0 0,0 1,0-1,0 0,0 0,0 0,0 1,0-1,7-17,-3-7,-1-1,-2 1,0-1,-5-36,4 56,-1 0,0 0,0 0,-1 0,1 0,-1 0,0 1,0-1,-1 1,1-1,-1 1,0 0,0 0,-1 0,1 0,-1 1,0-1,0 1,0 0,0 0,0 1,-1-1,1 1,-9-3,21 10,0 0,-1 0,0 1,0 0,0 1,5 7,-10-9,1 0,-1 1,1-1,0-1,0 1,1 0,0-1,-1 1,1-1,8 6,-9-8,1 1,-1 0,1 0,-1 1,0-1,0 1,-1 0,1-1,-1 1,1 0,-1 0,-1 1,1-1,-1 0,1 1,0 6,-3 14,-5 36,-2 13,-8 74,7-84,8-54,-1 0,-1 0,1 0,-8 17,8-27,2-5,1-9,12-46,-7 31,1 0,1 0,1 1,23-49,-26 67,-14 26,-11 21,-36 123,43-121,22-74,-2 0,-1-1,2-38,-9 12,0 62,0 0,0 0,0 0,0 0,0 0,0 0,0 0,0 0,0 0,0 0,0 0,0 0,0 0,0 0,0 0,0 0,0 0,-1 0,1 0,0 0,0 0,0 0,0 0,0 0,0 0,0 0,0 0,0 0,0 0,0 0,0 0,0 0,0 0,0 0,0 0,0 0,0 0,0 0,-1 0,1 0,0 0,0 0,0 0,0 0,0 0,0 0,0 0,0 0,0 0,0 0,0 0,0 0,0 0,-5 9,-3 14,-26 149,11-53,13-74,5-25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33.226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26 52,'0'-2,"-1"0,1 0,-1 1,1-1,-1 0,0 0,0 0,0 1,0-1,0 1,0-1,-3-2,3 3,0-1,0 1,-1-1,1 1,0-1,0 1,1-1,-1 0,0 0,0 1,1-1,-1 0,0-3,2 5,-1 0,1 0,-1-1,1 1,-1 0,1 0,-1 0,1 0,-1 0,1 0,-1 1,1-1,-1 0,0 0,1 0,-1 0,1 0,-1 1,1-1,-1 0,0 0,1 1,-1-1,0 0,1 1,-1-1,0 0,1 1,-1-1,1 1,14 12,-7-5,19 16,-1 2,-1 1,28 40,2 5,2 4,-41-51,1-2,1 0,25 23,-32-33,-1 0,0 0,-1 0,7 17,10 12,8 12,-11-17,1-2,35 40,201 199,-252-267,0 0,1-1,0 0,12 6,-8-5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35.058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29 447,'-20'-4,"12"0,8 3,0 1,0 0,0 0,0 0,0 0,0 0,0 0,-1-1,1 1,0 0,0 0,0 0,0 0,0 0,0-1,0 1,0 0,0 0,0 0,0 0,0-1,1 1,-1 0,0 0,0 0,0 0,0 0,0 0,0-1,0 1,0 0,0 0,0 0,0 0,1 0,-1 0,0 0,0-1,0 1,0 0,0 0,1 0,-1 0,0 0,3 0,0 0,0-1,0 2,1-1,-1 0,0 1,0-1,0 1,5 2,6 0,-3-2,1 0,0-1,0-1,0 0,0 0,15-5,70-23,-56 15,296-111,-299 107,-12 5,-1 2,2 1,36-9,58-11,-101 24,0 0,33-16,-30 12,31-9,102-29,-140 42,0-2,0 1,29-20,-45 26,1 1,-1 0,1-1,0 1,-1-1,1 1,0 0,-1-1,1 1,0 0,0 0,0-1,-1 1,1 0,0 0,0 0,-1 0,1 0,0 0,0 0,0 0,-1 1,1-1,0 0,1 1,-1-1,-1 1,1 0,0 0,0 0,-1 0,1 0,-1 0,1 0,-1 0,1 0,-1 0,1 0,-1 0,0 0,0 3,1 6,0 1,-1 0,-2 12,2-10,-2 9,-2 0,-6 29,-2 1,2-4,6-29,0 0,-2 35,6-39,-1-1,-1 0,0 0,-1 0,0 0,-1-1,-1 1,0-1,-10 17,5-10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35.875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172 1,'-1'0,"0"0,0 0,1 0,-1 1,0-1,0 0,1 1,-1-1,0 0,1 1,-1-1,1 1,-1-1,0 1,1-1,-1 1,1-1,-1 1,1 0,0-1,-1 1,1-1,0 1,-1 0,1 0,0 0,-6 24,4-17,-7 33,-1-1,-2 0,-2-1,-2 0,-2-1,-40 65,47-87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38.719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10,'0'-1,"0"1,0 0,0-1,0 1,0-1,0 1,0 0,0-1,0 1,0 0,0-1,0 1,0 0,1-1,-1 1,0 0,0-1,0 1,1 0,-1 0,0-1,0 1,1 0,-1 0,0-1,0 1,1 0,-1 0,0 0,1 0,0-1,12 3,17 15,-25-14,109 68,-23-13,-22-9,-29-18,-4-2,-25-20,0 0,0-1,23 12,1-3,-1 1,57 41,-66-42,0-2,39 19,-33-19,37 25,-28-15,2-1,71 28,-67-33,1-2,69 16,-21-10,20 1,4 0,21 0,-81-14,-31-4,50 2,-49-6,36 7,-36-4,37 2,241-7,-144-1,-134 0,1-2,30-8,-15 3,-13 1,0-1,44-18,-1 0,180-65,-74 26,-28 9,-24 2,-52 20,19-9,-42 18,103-31,-146 51,1 1,-1-2,1 1,-1-1,-1-1,1 0,10-10,30-19,-15 13,-5 4,48-23,-56 31,37-25,-38 22,-4 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57.83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374 105,'0'0,"0"0,0-1,0 1,0 0,0-1,0 1,0 0,0 0,0-1,0 1,0 0,0-1,0 1,0 0,0-1,0 1,0 0,0 0,-1-1,1 1,0 0,0 0,0-1,0 1,-1 0,1 0,0-1,0 1,-1 0,1 0,0 0,0 0,-1-1,1 1,0 0,0 0,-1 0,1 0,-1 0,-11 7,-10 15,22-22,-11 17,0 0,1 0,1 1,-11 31,9-23,3-3,8-16,7-16,6-16,-1 0,-1-1,-1-1,8-41,-7 31,-9 30,7-31,-9 36,1 1,-1-1,0 0,0 0,0 0,0 1,0-1,0 0,0 0,-1 0,1 0,-1 1,1-1,-1 0,0 1,0-1,-1-1,2 2,-1 1,1 0,-1-1,0 1,1 0,-1 0,1-1,-1 1,0 0,1 0,-1 0,0 0,1 0,-1 0,0 0,1 0,-1 0,0 0,1 0,-1 0,0 0,1 1,-1-1,0 0,1 0,-1 1,1-1,-1 1,0-1,1 0,-1 1,1-1,-1 1,1-1,0 1,-1-1,0 2,-17 23,-80 179,45-85,128-292,-75 168,-4 14,-7 17,6-17,2 1,-1-1,1 1,1 0,0 0,0 0,0 16,2-26,0 0,0 1,0-1,0 0,0 0,0 0,0 1,0-1,0 0,-1 0,1 1,0-1,0 0,1 0,-1 0,0 1,0-1,0 0,0 0,0 1,0-1,0 0,0 0,0 0,0 1,0-1,1 0,-1 0,0 0,0 0,0 1,0-1,1 0,-1 0,0 0,0 0,0 0,1 0,-1 1,0-1,0 0,0 0,1 0,-1 0,0 0,0 0,1 0,8-11,6-19,7-31,20-86,-42 147,0 0,0 0,0 0,-1 0,1 0,0 0,0 0,0 0,0 0,0 0,0 0,0 0,0 0,0 0,0 0,0 0,0 0,0 0,0 0,0 0,0 0,0 0,0 0,0 0,0 0,-1 0,1 0,-5 10,-5 16,-12 30,15-39,0 0,-6 27,22-53,4-13,13-47,-17 42,24-49,-30 72,-1 5,-2 12,-6 19,-39 163,39-174,0 10,6-31,0 0,0 0,0-1,0 1,0 0,0 0,0 0,0 0,0 0,0 0,0 0,0 0,0 0,0-1,0 1,0 0,0 0,0 0,0 0,0 0,0 0,0 0,0 0,0 0,1 0,-1 0,0 0,0 0,0-1,0 1,0 0,0 0,0 0,0 0,0 0,0 0,0 0,1 0,-1 0,0 0,0 0,0 0,0 0,0 0,0 0,0 0,0 0,0 0,1 0,-1 0,0 0,0 0,0 0,0 0,0 1,0-1,0 0,0 0,0 0,0 0,0 0,0 0,1 0,-1 0,8-14,8-17,53-147,-40 100,-52 141,-22 102,36-129,-1 13,11-40,4-13,6-15,13-33,-3-2,-2 0,13-62,-69 230,-12 96,49-208,-1 1,0 0,0-1,1 1,-1 0,1 0,0 0,0 0,0 0,0 0,1-1,-1 1,1 0,-1 0,1 0,1 3,-1-6,-1 0,1 0,-1-1,0 1,1 0,-1 0,0 0,1 0,-1 0,0 0,1 0,-1-1,0 1,0 0,1 0,-1 0,0-1,0 1,1 0,-1-1,0 1,0 0,1 0,-1-1,0 1,0 0,0-1,0 1,0 0,0-1,1 1,-1 0,0-1,6-16,-5 16,30-88,23-110,-47 161,-43 146,10-35,-33 109,83-252,43-139,-66 204,6-30,-6 33,-1 0,1 1,-1-1,0 1,0-1,0 0,0 1,0-1,-1 1,1-1,0 0,-1 1,1-1,-1 1,1-1,-2-1,2 3,0 0,-1 0,1 0,0 0,-1 0,1 0,0 0,-1 0,1 0,0 0,-1 0,1 0,0 0,0 0,-1 0,1 0,0 1,-1-1,1 0,0 0,0 0,-1 0,1 1,0-1,0 0,-1 0,1 1,0-1,0 0,0 0,0 1,-1-1,1 0,0 0,0 1,-9 14,7-12,-28 55,2 1,-28 85,36-88,20-55,-1 0,1-1,0 1,0 0,-1-1,1 1,-1 0,1-1,0 1,-1 0,1-1,-1 1,1-1,-1 1,0-1,1 1,-1-1,0 1,1-1,-1 1,0-1,1 0,-1 1,0-1,-1 0,1 0,-1 0,1 0,-1-1,1 1,0 0,-1-1,1 1,0-1,0 0,-1 1,1-1,0 0,-2-1,-5-5,1-1,-1 0,-7-11,8 11,18 18,0-1,1 0,0 0,21 11,-32-19,0-1,0 1,0-1,0 0,0 1,0-1,0 0,0 0,0 0,0 0,0 1,0-1,0-1,0 1,0 0,0 0,0 0,0 0,0-1,0 1,-1 0,1-1,0 1,0-1,1 0,0-1,-1 0,0 1,1-1,-1 0,0 1,0-1,0 0,-1 0,1 0,0 0,-1 0,1-2,0-6,0 1,0-1,-1 0,-1-12,1 19,0 1,0 0,-1-1,1 1,-1 0,0 0,1 0,-1-1,0 1,0 0,0 0,-1 0,1 0,0 1,-1-1,1 0,-1 0,0 1,1-1,-1 1,0 0,0-1,0 1,0 0,-3-1,-4-1,1 1,-1 0,0 1,0 0,-13 0,15 1,-1 0,1-1,-1 0,1 0,-1-1,1 1,-12-6,6-1,1 0,-16-15,-10-7,19 13,19 17,0 0,0 0,0 0,0 0,1 0,-1 0,0 0,0 0,0 0,0 0,0 0,0 0,0 0,0 0,0 0,0 0,0 0,0 0,0 0,0 0,0 0,1 0,-1 0,0 0,0 0,0 0,0 0,0 0,0 0,0 0,0 0,0 0,0 0,0 0,0 0,0 0,0 0,0 0,0 0,0 0,1 0,-1 0,0 0,0 0,0 0,0-1,0 1,0 0,0 0,0 0,0 0,0 0,0 0,0 0,0 0,0 0,0 0,0 0,0 0,0 0,0 0,0-1,0 1,0 0,14 8,36 32,-50-40,0 0,0 0,0 0,1 0,-1 0,0 1,0-1,0 0,0 0,0 0,0 0,0 0,0 0,0 0,0 0,0 0,0 1,0-1,0 0,0 0,1 0,-1 0,0 0,0 0,0 0,0 0,0 0,0 0,0 0,0 0,1 0,-1 0,0 0,0 0,0 0,0 0,0 0,0 0,0 0,1 0,-1 0,0 0,0 0,0 0,0 0,0 0,0 0,0 0,0 0,1 0,-1 0,0 0,0 0,0 0,0-1,0 1,0 0,0 0,0 0,0 0,0 0,0 0,-1-10,-1 2,2 8,0 0,0-1,0 1,0 0,0 0,0 0,0 0,0 0,0 0,0 0,0 0,0 0,0 0,0 0,0 0,0-1,0 1,0 0,0 0,0 0,0 0,0 0,0 0,0 0,0 0,0 0,0 0,0 0,0 0,0 0,0 0,1-1,-1 1,0 0,0 0,0 0,0 0,0 0,0 0,0 0,0 0,0 0,0 0,0 0,0 0,1 0,-1 0,0 0,0 0,0 0,0 0,0 0,0 0,0 0,0 0,0 0,0 0,0 0,0 0,1 0,-1 1,0-1,0 0,0 0,0 0,12 9,4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12.7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211 3981,'1'17,"0"0,1 0,0-1,2 1,0-1,1 0,0 0,1 0,1-1,1 0,0 0,10 13,-2-4,0 0,2-1,0-1,1 0,2-2,0 0,46 32,51 29,-107-72,0 1,0 1,-1 0,13 18,-11-15,0 1,16 14,6 0,-19-18,-1 0,-1 1,0 1,-1 1,15 20,-13-13,2-1,0 0,1-1,1-1,1-1,32 23,0-5,86 42,-93-52,42 32,-48-31,67 36,-61-40,1-2,69 20,-59-25,-15-3,0-2,57 7,-7-2,-23-2,-7-2,-33-5,43 3,-44-6,34 7,-35-5,47 3,-49-7,0 2,0 0,23 6,-34-8,0 0,0-1,0 0,0-1,0 0,0-1,17-5,4 0,80-20,-17 2,-52 14,-29 7,0 0,20-2,57-12,-54 10,18-7,89-36,-129 46,58-26,80-45,103-83,-214 132,-27 18,-1-1,26-22,-23 16,91-92,-92 91,1 0,22-15,-24 20,-1 0,0-1,-1-1,16-18,161-204,-149 180,-31 39,1 1,15-15,0 4,2 1,54-38,-49 38,-25 18,1 0,0 1,1 0,15-7,-26 14,1-1,-1 1,0 0,1 0,-1 0,0 0,0-1,1 1,-1 0,0 0,1 0,-1 0,0 0,1 0,-1 0,0 0,1 0,-1 0,0 0,1 0,-1 0,0 1,0-1,1 0,-1 0,0 0,1 0,-1 0,0 1,0-1,1 0,-1 0,0 0,0 1,1-1,-1 14,-11 16,11-29,-71 127,67-113,4-14,0-1,0 0,0 0,0 0,0 0,0 0,0 1,0-1,1 0,-1 0,0 0,0 0,0 0,0 1,0-1,0 0,1 0,-1 0,0 0,0 0,0 0,0 0,1 0,-1 0,0 0,0 0,0 0,0 0,1 0,-1 0,0 0,0 0,0 0,0 0,1 0,-1 0,0 0,0 0,0 0,1 0,1-1,0 0,1-1,-1 1,0 0,0-1,0 0,0 1,3-5,59-75,-114 146,-31 35,-48 40,114-115,16-18,12-13,29-28,-1-1,57-65,-144 133,-107 106,-11 9,52-54,130-108,27-28,0 1,109-95,-251 219,-14 13,89-75,0 0,2-4,2 0,0 2,-18 24,25-24,0 0,2 1,-9 22,13-27,-1 0,0 0,-1-1,-1 0,0-1,-1 0,-17 20,8-17,-1 0,0-1,-1-1,0-1,-43 20,-119 35,77-42,68-18,-136 37,96-23,0-4,-83 9,-91-24,135-5,87 1,1-2,-38-9,6 1,-98-16,2 2,114 18,1-1,-45-17,-76-35,152 56,-178-76,148 64,11 4,0-1,0-1,-28-20,20 8,3 1,-46-25,26 19,-64-51,89 61,-46-32,-62-47,96 71,-60-32,58 37,-60-45,69 40,-49-56,42 40,26 27,1 0,-21-36,35 53,-14-26,1 0,-11-34,3 7,8 17,2-2,2 1,1-1,-4-64,7 78,-1 0,-1 0,-2 0,0 1,-15-27,16 33,-4-8,-17-36,-41-128,49 121,13 46,1-1,0 0,2 0,-3-48,9-269,0 325,1 0,0 0,6-21,-3 18,3-35,-6 4,-2 24,2-1,5-26,3 1,1-3,20-64,-12 63,36-70,-26 64,24-73,1-36,-26 84</inkml:trace>
  <inkml:trace contextRef="#ctx0" brushRef="#br0" timeOffset="1">2673 272,'5'0,"-7"-11,-1 6</inkml:trace>
  <inkml:trace contextRef="#ctx0" brushRef="#br0" timeOffset="-1">232 1546,'-17'52,"6"-15,6-24,1 1,0 0,-1 17,-8 39,8-48,-4 41,-4 36,7-68,-2 48,8-20,2-39,-2 0,-1 0,0 0,-2 0,-4 20,1-16,1 0,2 0,-2 35,6 76,1-50,-2 334,1-400,1 1,8 33,1 12,-5-23,18 58,-20-84,13 60,-7-32,21 61,6 25,-6-15,-2-44,69 124,-52-111,-17-36,2-2,1-2,42 44,-31-37,-7-8,3-2,1-1,46 35,-46-45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5:58.514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10 246,'-1'0,"1"0,0 0,-1 0,1 0,0 0,0 0,-1 0,1 0,0 0,-1 0,1 0,0 0,0 0,-1 0,1 0,0 0,-1-1,1 1,0 0,0 0,-1 0,1 0,0-1,0 1,0 0,-1 0,1 0,0-1,0 1,0 0,-1 0,1-1,0 1,0 0,0 0,0-1,0 1,0 0,0 0,0-1,0 1,0 0,0-1,0 0,0 1,0 0,0-1,1 1,-1-1,0 1,1-1,-1 1,0 0,1-1,-1 1,1 0,-1-1,1 1,-1 0,0 0,1-1,-1 1,1 0,-1 0,1 0,-1 0,1-1,0 1,6-1,-1 0,0 0,0-1,0 0,0-1,0 1,-1-1,1 0,-1 0,1-1,-1 0,0 1,-1-2,9-8,-3 1,-1 0,-1 0,0-1,0 0,6-17,-11 23,-1-1,1 1,0-13,5-12,-2 17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4.0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129 516,'1'-9,"-1"-17,0 25,0 0,0 0,0 1,0-1,0 0,0 0,0 0,0 1,-1-1,1 0,0 0,0 1,-1-1,1 0,0 1,-1-1,1 0,-1 1,1-1,-1 1,0-2,0 3,0-1,0 1,1 0,-1-1,0 1,0 0,1 0,-1 0,0-1,1 1,-1 0,1 0,-1 0,1 0,-1 0,1 0,0 0,-1 0,1 0,0 0,0 0,0 2,-6 34,1 1,1 65,1-13,-3-9,-5 103,10-137,10 85,-9-129,1 1,-1-1,1 1,0-1,0 0,0 1,0-1,1 0,3 6,-5-9,1 1,0 0,0-1,0 1,0 0,0-1,0 1,0-1,0 0,0 1,0-1,0 0,0 1,0-1,0 0,0 0,0 0,0 0,0 0,0 0,1 0,-1-1,0 1,0 0,0 0,0-1,0 1,0-1,0 1,0-1,0 1,0-2,42-21,-24 12,0 0,1 1,1 1,0 1,0 1,26-5,37 3,1 3,86 6,-125 1,409 31,-424-29,241 32,173 11,-154-32,107 1,-329-14,543-3,192-52,-748 49,438-53,-136 14,355-24,-222 22,694-36,-483 28,-368 24,-268 24,530-27,-221 19,-25 0,220-1,-388 9,702 10,-613 10,739 21,-742-37,172 1,0 24,602 114,-775-85,105 18,485 22,-445-60,385 15,-317-34,82 1,-100 3,-221-8,-71-5,-142-1,28 6,-39-6,0 0,0 0,1-2,-1 0,33-3,-47 2,0-1,0 0,0 0,0 0,-1 0,1 0,0 0,-1-1,1 0,-1 1,1-1,-1 0,0 0,0 0,0 0,0-1,0 1,0 0,0-1,-1 1,0-1,1 0,-1 1,0-1,0 0,0-4,2-7,-1-1,-1 1,0-1,-2-20,2-18,20-97,7-106,11-210,-38 459,6-32,-2 1,-1-73,-4 109,0-1,0 1,-1-1,1 1,-1 0,0-1,1 1,-1 0,0-1,-1 1,1 0,0 0,-1 0,1 0,-1 0,1 0,-1 0,0 1,0-1,0 1,0-1,0 1,0 0,0-1,-1 1,1 0,0 1,-1-1,-2 0,-8-2,1 1,-1 1,1 1,-22 1,14-1,-309 16,14-1,-581 23,531-14,-294 21,415-32,-14 1,-22 2,122-9,-211 7,-442-39,-183-43,0 50,255 58,535-26,-1244 46,1404-60,-521-5,5-39,15-17,-410 27,144 53,533-10,-479 20,485-18,-276 7,461-17,-520-2,100-25,-347 22,517 5,-537 40,427 2,-469 107,861-139,-377 73,416-80,0-2,0 0,0-1,-1 0,1-1,0-1,0-1,0 0,0-1,0-1,-22-8,31 9,0 0,-1 0,-15-2,7 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4.8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138 1,'-5'0,"-2"5,1 11,-4 7,1 20,-4 11,-5 35,2 17,-2 25,2-2,4 17,5-17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5.2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 1,'0'5,"-5"11,-1 8,-1 38,2 18,2 29,1 5,10 47,5-5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5.8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94 0,'-5'5,"-1"16,-4 14,-7 54,-3 21,0 93,5 11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6.2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56 0,'0'5,"0"6,0 16,0 13,-5 28,-1 17,-14 119,-4 25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6.8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94 1,'-5'0,"-1"5,-4 6,-7 21,-3 14,0 90,5 23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7.3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0,'0'5,"0"16,0 14,0 39,0 17,0 75,0 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8.0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124 0,'-5'0,"-1"5,-5 6,0 7,-4 28,-3 16,-4 32,2 71,5 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8.4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0,'0'5,"0"6,0 20,0 15,5 28,1 12,9 67,2 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00.4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1 922,'1'4,"1"0,0 0,-1 0,2 0,-1-1,0 1,1-1,-1 1,1-1,0 0,0 0,5 4,1 1,21 23,2-2,42 31,-50-41,-1 2,30 31,-32-29,1-1,33 24,-32-32,1-1,0-1,1-1,0-2,37 10,-5-1,-18-7,41 6,-57-12,28 2,1-3,0-1,60-6,-12 1,-63 2,-17 1,-1-1,0 0,1-2,-1 0,20-6,-12 2,0 1,49-3,-51 7,0-2,0 0,42-12,-59 12,158-57,-151 55,0 0,1 1,30-3,1-1,-20 2,0-1,0-1,43-20,-38 14,1 1,1 2,0 1,48-7,-34 11,-28 4,-1-1,0 0,0-1,0-1,23-9,-27 7,13-6,33-9,-52 19,0-1,0 1,0-2,0 1,-1-1,0-1,8-6,7-8,18-22,-22 22,34-29,95-52,3-3,-49 36,-11 9,-33 20,1 3,64-28,-99 51,-1-1,0-1,34-29,54-62,-110 105,9-8,1 1,0 0,12-7,-14 9,0 0,0 0,-1 0,1-1,11-13,-17 14,-1 1,0 0,0-1,0 0,0 0,-1 0,0 1,0-1,0 0,-1-7,3-14,-3 23,1-1,0 1,-1 0,0 0,0-1,-1 1,1 0,-1 0,-1-5,2 8,0 0,-1 1,1-1,0 1,-1-1,1 0,0 1,-1-1,1 1,-1-1,1 1,-1-1,1 1,-1-1,1 1,-1 0,0-1,1 1,-1 0,1-1,-1 1,0 0,-1 0,1 0,-1 0,0 0,1 0,-1 1,1-1,-1 1,0-1,1 1,-1-1,1 1,-1 0,1 0,-1 0,-1 1,-12 11,1 0,0 1,1 0,-13 18,26-32,0 0,0 0,0 0,0 0,0 0,0 0,0 0,0 0,0 0,0 0,0 0,0 0,0 0,0 0,-1 0,1-1,0 1,0 0,0 0,0 0,0 0,0 0,0 0,0 0,0 0,0 0,0 0,0 0,0 0,-1 0,1 0,0 1,0-1,0 0,0 0,0 0,0 0,0 0,0 0,0 0,0 0,0 0,0 0,0 0,0 0,0 0,0 0,-1 0,1 0,0 0,0 0,0 0,0 1,0-1,0 0,0 0,0 0,0 0,2-10,6-14,-8 24,0-1,2-3,-1 1,1 0,-1-1,0 1,-1-1,1 1,-1-1,1 1,-1-1,0 1,0-1,0 0,-1 1,0-4,0 7,0-1,1 1,-1 0,1 0,-1-1,0 1,1 0,-1 0,0 0,1 0,-1 0,0 0,1 0,-1 0,0 0,1 1,-1-1,0 0,1 0,-1 1,1-1,-1 0,0 1,1-1,-1 0,1 1,-1-1,1 1,-1-1,1 1,-1-1,1 1,-19 17,-25 34,-69 110,99-142,0 1,1 0,-20 42,33-62,0-1,0 0,0 0,-1 1,1-1,0 0,0 0,0 1,0-1,0 0,0 0,-1 1,1-1,0 0,0 0,0 1,0-1,0 0,0 1,0-1,0 0,0 0,0 1,0-1,0 0,0 1,1-1,-1 0,0 0,0 1,0-1,0 0,0 0,1 1,-1-1,0 0,0 0,0 1,1-1,-1 0,0 0,14-5,14-17,78-91,-67 68,-30 39,-11 18,-5 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0.3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0,'0'5,"0"6,0 6,0 15,0 6,0 36,0 14,10 50,2 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0.8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 0,'0'5,"0"6,0 17,0 7,-5 31,-2 63,1 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1.5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1,'5'0,"1"4,0 12,-1 8,-1 19,-2 11,-1 40,0 19,-1 42,0-4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1.9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0,'5'0,"2"5,-1 11,-1 8,-2 19,0 11,-12 93,-3 22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2.7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 1,'-5'4,"-1"8,-5 29,0 18,-4 37,7 55,4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3.2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67 0,'0'5,"0"7,0 5,-4 20,-3 8,-4 34,-5 15,0 33,3 5,13 28,7-13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4.3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 0,'5'0,"1"10,0 7,-1 31,-7 15,-2 42,0 16,-6 51,1-5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07.5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1271,'4'-76,"14"-86,-6 68,-1 7,24-310,-33 337,-4 1,-1 0,-4 0,-23-98,21 121,4 12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08.3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33 119,'-1'0,"0"1,-1-1,1 1,-1 0,1-1,0 1,0 0,0 0,-1 0,1 0,0 0,0 0,0 1,0-1,1 0,-1 0,0 1,-1 1,-2 4,-2-3,6-9,4-12,-3 15,-1 0,1 0,0 1,0-1,0 0,0 1,0-1,0 1,0-1,0 1,1 0,-1-1,0 1,1 0,0 0,-1 0,1 0,-1 0,1 0,0 0,0 1,-1-1,1 1,0-1,0 1,0 0,0-1,-1 1,1 0,0 0,0 0,0 1,0-1,0 0,0 1,-1-1,1 1,0 0,0 0,-1-1,1 1,-1 0,1 0,0 1,-1-1,0 0,1 0,-1 1,0-1,0 1,0-1,2 2,5 11,-7-11,1 1,0-1,1 0,-1 1,0-1,5 3,-7-6,0 1,0-1,1 0,-1 0,1 0,-1 1,0-1,1 0,-1 0,0 0,1 0,-1 0,1 0,-1 0,0 0,1 0,-1 0,1 0,-1 0,0 0,1 0,-1 0,1 0,-1 0,1 0,0-1,0 0,0 0,-1 0,1 0,0 1,0-1,0 0,-1 0,1 0,-1-1,1 1,0-2,38-109,-39 109,0 1,1 0,0 0,0 0,0-1,0 1,0 0,0 0,0 1,0-1,1 0,1-2,-2 4,0-1,1 1,-1-1,0 1,0 0,1-1,-1 1,0 0,0 0,1 0,-1 0,0 0,1 0,-1 0,0 0,0 1,1-1,-1 0,0 1,0-1,0 1,0-1,2 2,20 10,-1 2,-1 0,35 30,-3-3,23 15,-49-34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08.7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264 0,'-5'0,"-7"5,-5 6,-5 2,1 2,-10 9,0 6,-4 6,-1 2,5 0,9-7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33.5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2593 72,'-2'0,"0"0,0-1,0 0,0 1,0-1,1 0,-1 0,-3-2,-10-5,-74-14,-12-3,94 23,0 0,0 1,0-1,0 2,0-1,0 1,0 0,-13 2,0 2,-33 11,-18 3,-64 14,-24 10,85-21,19-3,-22 5,-27 3,75-18,1 1,1 2,0 0,-37 23,-23 10,42-24,1 2,-73 50,15-7,-21 1,-18 12,23-12,84-49,1 1,-52 38,-9 11,55-38,-51 42,80-61,1 0,0 0,0 1,1 0,0 0,-8 18,-16 36,-40 87,63-128,0 0,2 1,1 0,-5 36,9-39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9.1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31 0,'-5'0,"-2"5,1 11,1 13,2 5,0 8,2 0,1 4,9 75,4 17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9.5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1,'0'4,"0"8,5 5,2 5,-1 18,-1 12,-1 78,-2 18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0.8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317 43,'0'-2,"0"1,-1-1,1 0,-1 0,1 1,-1-1,1 0,-1 1,0-1,0 0,0 1,0-1,0 1,0 0,-1-1,1 1,0 0,-1 0,1 0,-1 0,1 0,-1 0,-2-1,1 0,0 1,1 0,-1 0,0 0,0 1,0-1,1 1,-1-1,0 1,0 0,0 0,0 0,-5 2,3-1,1 1,0 0,0 1,0-1,0 1,0-1,0 1,1 0,-1 1,1-1,0 1,-3 3,-6 10,-14 27,15-25,-97 188,81-154,18-33,10-18,6-10,11-16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1.7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167 54,'-12'13,"1"2,1-1,0 1,-12 25,5-9,-1-1,2 2,1-1,-16 50,30-77,0 1,0-1,0 1,1 0,-1-1,2 10,-1-14,0 1,0-1,0 1,0-1,0 0,0 1,0-1,0 1,1-1,-1 1,0-1,0 0,1 1,-1-1,0 0,0 1,1-1,-1 0,0 1,1-1,-1 0,1 0,-1 1,0-1,1 0,0 0,0 0,0 0,0 0,1 0,-1 0,0-1,0 1,0 0,0-1,0 1,0-1,0 1,0-1,0 0,0 1,2-2,10-11,0 0,0 0,-1-1,-1-1,18-29,0 0,12-13,61-94,-130 194,-20 34,43-68,1-1,0 1,0 0,1 1,0-1,-3 18,6-26,0-1,0 1,0 0,0-1,0 1,0 0,0 0,0-1,0 1,0 0,0 0,0-1,1 1,-1 0,0-1,0 1,1 0,-1-1,0 1,1-1,-1 1,1 0,-1-1,2 1,-2 0,1-1,0 0,0 0,0 0,0 0,0 0,-1 0,1 0,0 0,0 0,0 0,0 0,-1 0,1-1,0 1,0 0,0-1,-1 1,1 0,1-2,8-5,0 0,-1-1,0-1,0 0,-1 0,-1 0,14-22,-11 17,0 1,1 0,14-14,-29 33,0 0,1 0,0 0,1 0,-3 7,1-1,1-6,1-1,1 1,-1-1,1 1,-1 6,2-11,0 0,0-1,0 1,0 0,0-1,0 1,0 0,0-1,0 1,0 0,0-1,1 1,-1 0,0-1,1 1,-1-1,0 1,1-1,-1 1,1-1,0 2,0-2,0 0,-1 0,1 1,0-1,0 0,0 0,0 0,0 0,0 0,0 0,0 0,0 0,0 0,0-1,0 1,0 0,0-1,0 1,1-1,14-7,-14 6,1 0,0 0,0 1,0-1,1 1,-1 0,0 0,1 0,-1 0,0 0,7 1,-9 0,0 0,-1 0,1 1,-1-1,1 0,0 1,-1-1,1 0,-1 1,1-1,-1 1,1-1,-1 1,0-1,1 1,-1-1,1 1,-1 0,0-1,0 1,1-1,-1 1,0 0,0-1,0 1,0 0,0-1,0 1,1 0,-2 0,0 24,0-20,1-1,-1 36,1-39,0-1,0 1,0 0,0-1,0 1,0-1,0 1,0-1,0 1,0-1,1 1,-1-1,0 1,0-1,0 1,1-1,-1 1,0-1,1 1,-1-1,0 1,1-1,-1 0,1 1,-1-1,1 0,-1 1,1-1,-1 0,1 1,-1-1,1 0,-1 0,1 0,-1 0,1 0,-1 1,1-1,-1 0,1 0,0 0,-1 0,1-1,-1 1,1 0,-1 0,1 0,-1 0,1 0,-1-1,1 1,-1 0,1 0,-1-1,1 1,-1-1,1 1,-1 0,0-1,1 0,3-2,-1 0,0 0,0 0,-1-1,1 0,-1 1,1-1,-1 0,0 0,0 0,-1 0,0-1,2-6,-3 11,0 1,0-1,0 0,0 0,0 0,0 0,0 0,-1 0,1 0,0 0,0 0,0 0,0 0,0 0,0 0,0 0,0 0,-1 0,1 0,0 0,0 0,0 0,0 0,0 0,0 0,0 0,0 0,-1 0,1 0,0 0,0 0,0 0,0 0,0 0,0 0,0-1,0 1,0 0,0 0,0 0,-1 0,1 0,0 0,0 0,-12 16,1-1,8-12,2-5,3-21,0 3,0-1,-1 1,-4-38,2 53,0-1,0 1,0-1,-1 1,0-1,0 1,-1 0,1 0,-1 0,0 0,0 1,-1-1,0 1,1 0,-1 0,-1 0,1 0,-8-4,8 5,-1 1,0 0,1 1,-1-1,0 1,0 0,0 0,0 0,0 1,0 0,0 0,0 0,0 1,0-1,0 1,0 0,0 1,-6 2,-8 3,2 1,-1 0,-21 15,29-17,-83 47,53-34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2.0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283 69,'-5'0,"-6"0,-6 0,-5 5,-9 6,-3 6,-6 10,-1 0,2 1,12 0,11-10,23-17,10-9</inkml:trace>
  <inkml:trace contextRef="#ctx0" brushRef="#br0" timeOffset="0.05">198 13,'0'-5,"-5"-1,-1 4,0 8,-8 18,-3 8,-2 15,2 3,3 3,5-3,33-15,11-12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2.4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121 0,'-1'5,"0"1,0-1,0 0,-1 0,0 0,0 0,-5 7,1 1,-20 41,-20 46,41-86,0 1,1-1,0 1,-3 28,7-41,0 0,0 0,0 0,0 0,0 0,0 0,1 0,-1 0,1 0,-1 0,1 0,1 2,-2-4,1 1,-1 0,1-1,-1 1,1-1,-1 1,1-1,-1 0,1 1,0-1,-1 1,1-1,-1 0,1 0,0 1,0-1,-1 0,1 0,0 0,-1 0,1 0,1 0,2 0,0-1,0 0,0-1,-1 1,1-1,0 1,-1-1,1 0,5-5,23-18,0-3,41-45,22-21,-78 84,-17 10,0 0,0 0,1 0,-1 0,0 1,0-1,0 0,1 0,-1 0,0 0,0 0,0 0,0 0,1 0,-1 0,0 1,0-1,0 0,0 0,0 0,1 0,-1 0,0 1,0-1,0 0,0 0,0 0,0 1,0-1,0 0,0 0,0 0,0 1,0-1,0 0,0 0,0 0,0 1,0-1,0 0,0 0,-8 32,6-28,-40 97,13-38,28-60,0-1,0 1,1-1,-1 1,0-1,1 1,0-1,-1 5,1-7,0 1,0-1,0 0,1 1,-1-1,0 0,0 0,0 1,0-1,0 0,1 0,-1 1,0-1,0 0,0 0,1 1,-1-1,0 0,0 0,1 0,-1 1,0-1,1 0,-1 0,0 0,0 0,1 0,-1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2.8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122 0,'-5'0,"-1"10,-5 12,-5 7,0 5,-17 33,-2 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3.8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0,'0'5,"0"11,0 17,0 8,5 69,6 30,6 35,5 1,9 15,-2-21,5-20,-4-35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4.2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7 395,'-4'0,"2"0,7-4,2-8,5-14,6-9,8-22,6-7,1-1,0 5,0 13,3 24,-4 21,-3 15,18 59,0 17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4.8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0,'4'5,"3"6,-1 11,-1 7,3 17,1 11,-2 28,-2 11,-11 89,-5 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35.2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0 665,'2'-10,"0"-1,0 1,1-1,0 1,1 0,0 0,0 1,7-11,6-15,6-21,34-68,-47 98,-9 18,-11 17,-1 13,10-20,0 1,0 0,0-1,-1 1,1-1,-1 0,1 1,-1-1,0 0,0 0,0 0,-4 3,5-5,1 1,0-1,0 0,0 0,0 0,-1 0,1 0,0 0,0 0,0 1,-1-1,1 0,0 0,0 0,-1 0,1 0,0 0,0 0,0 0,-1 0,1 0,0 0,0 0,-1-1,1 1,0 0,0 0,0 0,-1 0,1 0,0 0,0 0,0 0,-1-1,1 1,0 0,-1-10,7-12,3 0,1 0,1 1,1 0,0 1,19-22,83-87,-112 127,7-8,6-6,26-22,-41 37,0 1,0 0,1 0,-1 0,0-1,0 1,0 0,0 0,1 0,-1-1,0 1,0 0,1 0,-1 0,0 0,0 0,1-1,-1 1,0 0,0 0,1 0,-1 0,0 0,1 0,-1 0,0 0,0 0,1 0,-1 0,0 0,0 0,1 0,-1 0,0 1,0-1,1 0,-1 0,0 0,0 0,1 0,-1 1,0 13,-10 17,-78 151,33-76,42-81,-2 0,0-1,-2 0,-1-1,0-1,-40 36,91-118,28-48,-60 107,-3 4,-7 10,9-12,-1 1,0-1,0 0,0 0,0 0,0 1,0-1,0 0,0 0,0-1,0 1,0 0,-1 0,1 0,0-1,-1 1,1-1,-1 1,1-1,0 0,-3 1,3-2,1 0,-1 0,1 0,-1 0,1 0,0-1,-1 1,1 0,0 0,0 0,0 0,0 0,0-1,0 1,0 0,0 0,0 0,1 0,-1 0,0 0,1-2,0-1,6-21,0 1,1 0,2 1,0 0,25-40,-25 47,0 0,1 1,22-23,-25 30,-1 1,2 0,-1 1,0 0,1 0,0 1,1 0,11-5,-17 9,0 0,0 0,0 0,0 1,0-1,0 1,0 0,0 0,0 0,0 1,0 0,7 1,5 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6.7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110 0,'0'5,"0"11,-5 26,-2 17,-8 46,-3 19,-3 41,-2 56,3-11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8.5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83 0,'0'5,"-5"2,-1 8,-5 8,0 9,-3 3,-5 21,2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6.2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57 0,'0'5,"0"7,-5 10,-1 7,-1 26,-3 15,0 28,2 7,2 44,2-4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7.6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101 0,'0'5,"0"6,0 6,0 5,-5 18,-1 7,-5 33,0 19,-8 39,-6 31,2-14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8.9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55 0,'0'5,"0"7,-4 5,-2 5,-15 33,-3 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6.7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 7,'-5'0,"-1"-5,0 4,2 6,0 7,7 21,2 15,10 46,3 22,2 35,-1 5,0 6,-3-20,-3-15,-6-24,-7-30,-4-28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7.1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0 309,'0'-5,"5"-11,6-3,11-8,16-14,6-4,11-4,5 1,-3 8,-7 22,-11 18,-7 28,-5 57,-7 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7.6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0,'0'5,"0"7,5 24,1 17,5 32,5 12,5 18,-1-6,5 12,-1-5,4 7,-2-18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8.0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1 259,'0'-10,"4"-7,7-16,7-2,4-10,3-2,3 8,-3 14,-2 17,-5 29,0 15,2 50,-3 10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8.4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0,'0'10,"0"7,0 11,4 25,2 8,0 3,4 19,5 6,9 26,1 2,15 40,2-7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24T11:50:59.8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161 6055,'-1'-4,"-1"-1,1 1,-1 0,0-1,-1 1,1 0,-1 0,-4-5,-1-3,-2-2,0-1,2 0,0-1,0 0,2 0,0-1,1 0,0 0,2 0,-4-30,7-257,2 135,0 131,13-75,-5 55,15-73,-16 92,1 0,1 0,21-44,1-10,-5 10,27-90,-42 124,2 0,2 1,37-72,49-85,-52 98,58-82,-40 75,-41 63,-7 13,29-41,115-145,-88 124,153-154,-150 182,32-31,25-15,-21 20,-7 7,-75 66,-2-2,-1 0,-2-3,27-32,-19 15,73-70,53-30,-56 63,-33 28,64-37,-89 63,186-108,80-68,-290 189,14-8,1 2,75-31,-43 23,85-35,50-3,-70 11,-20 13,18-8,-85 30,0 2,2 3,0 2,61-11,-105 26,1-1,0 0,-1 0,1-1,-1 0,13-7,-19 9,0-1,-1 1,1 0,0-1,-1 1,0-1,1 1,-1-1,0 0,1 1,-1-1,0 0,0 0,-1 0,1 0,0 0,-1 0,1 0,-1 0,1 0,-1 0,0 0,0-1,0 1,0 0,0 0,-1 0,1 0,-1 0,1 0,-1 0,-1-2,-12-31,-2 1,-21-33,-5-10,29 51,-3-5,1-2,-19-60,11 26,15 47,1-1,-6-28,12 48,1 0,0-1,0 1,0 0,0-1,0 1,0 0,0-1,0 1,1-1,-1 1,0 0,1 0,-1-1,1 1,0 0,-1 0,1 0,0-1,0 1,-1 0,3-1,0 0,-1 0,1 1,-1-1,1 1,0 0,-1-1,1 1,0 1,0-1,3 0,6-1,0 1,0 1,0 0,14 2,-6 2,34 9,-15-3,226 78,-168-52,62 18,-93-34,77 20,-100-29,-27-7,0 0,18 2,-2-1,-1 2,1 1,-1 1,42 19,-41-15,-6-3,-3 0,1-1,-1-1,2-1,-1-1,1-1,41 3,-62-8,0 0,1 0,-1 0,0 1,0 0,0 0,1 0,-1 0,0 1,0-1,-1 1,8 4,-9-4,0 0,0 0,-1 0,1 0,-1 0,0 0,1 1,-1-1,0 0,0 1,0-1,-1 1,1-1,0 1,-1-1,0 1,0-1,0 1,0-1,0 1,0 0,-1 4,-3 15,-1-1,-1 1,-1-1,-1-1,-19 39,-67 91,28-48,46-71,0 2,-29 67,-7 14,-54 86,-3 25,111-221,-16 35,2 0,-14 50,30-88,0 0,-1 1,1-1,0 1,-1-1,0 0,1 0,-1 1,0-1,0 0,1 0,-2 2,1-3,1 0,-1 0,1 1,0-1,-1 0,1 0,-1 0,1 1,-1-1,1 0,-1 0,1 0,-1 0,1 0,-1 0,1 0,-1 0,1 0,0 0,-1 0,1 0,-1 0,0-1,-3-1,1 0,0 0,0-1,0 1,0-1,-5-6,6 7,-18-23,1-1,1 0,1-2,2 0,-14-34,-18-31,13 26,16 31,-27-42,25 47,12 18,0 1,-16-19,20 27,-1 0,1 0,-1 0,0 1,1-1,-2 1,1 1,0-1,0 1,-8-3,-10 0,-1 2,0 0,0 1,0 2,1 0,-35 6,-51 18,70-18,1 3,0 1,-68 28,72-25,2-2,1 2,-45 26,-69 43,-37 24,-68 74,168-116,16-11,19-16,-63 66,-19 16,33-31,70-62,-1-1,-2-1,-33 22,57-43,-154 105,101-65,-77 43,51-35,-61 61,140-107,-9 8,0 1,-22 30,23-26,-2-2,-15 17,-37 26,-91 87,147-133,0 0,1 1,1 0,-12 23,-7 10,3-9,-105 147,21-60,71-75,-64 110,47-69,29-46,14-24,0-1,-17 21,17-23,0 0,1 0,1 2,0-1,-10 33,-16 34,-5-3,15-26,-58 88,76-132,0 0,1 0,0 1,1 0,0 0,1 0,1 1,1 0,-3 19,-4 18,-23 69,15-58,6-27,-1-1,-20 37,17-39,1 1,-13 43,18-42,5-21,1 1,0 0,-1 15,-9 41,9-50,1-1,-1 23,2-11,-10 40,3-19,-2 0,8-36,0 0,-2 27,5 41,2-60,-1 1,-1-1,-1 0,-1 0,-7 25,9-48,1 0,-1 1,1-1,-1 0,0 0,0 0,0 0,-1 0,1-1,0 1,-1 0,1 0,-1-1,1 1,-1-1,0 0,0 1,1-1,-1 0,0 0,0 0,0 0,-1 0,1-1,0 1,-2 0,-4-1,0 0,0 0,0 0,0-1,-16-4,-10-1,-27 1,-1 2,-79 8,102 0,0 3,-45 14,37-9,-1 0,0 2,-54 24,102-39,-1 1,0-1,1 0,-1 0,1 0,-1 0,1 1,-1-1,1 0,-1 1,1-1,-1 0,1 1,0-1,-1 0,1 1,-1-1,1 1,0-1,0 1,-1-1,1 1,0-1,0 1,-1 0,12 4,24-3,-1-7,37-9,-40 8,18-7,-33 9,1-1,-1 2,21-2,-7 4,-17 2,-1-2,1 1,-1-2,0 0,0 0,0-1,0 0,17-8,-4 0,0 1,48-11,2-1,-56 17,-15 5,-1 0,0-1,0 0,1 1,-1-1,0 0,0 0,0-1,0 1,0-1,-1 0,4-2,-6 4,0 0,0-1,0 1,1-1,-1 1,0 0,0-1,-1 1,1-1,0 1,0 0,0-1,0 1,0 0,0-1,0 1,-1-1,1 1,0 0,0-1,0 1,-1 0,1 0,0-1,0 1,-1 0,1-1,0 1,-1 0,1 0,0 0,-1-1,1 1,-1 0,1 0,0 0,-1 0,1 0,-1 0,-17-5,-20 0,1 2,-1 2,-40 3,5 0,47-1,0 2,-30 7,28-5,-46 3,-150-8,253-1,0 0,0-2,41-8,141-43,-144 39,55-16,-67 17,-40 11,0-1,-1 0,0-1,15-7,34-18,-111 42,-146 51,3-2,114-36,-133 27,196-50,1 1,0 1,-22 9,35-13,0 0,0 0,0 0,0 0,-1 1,1-1,0 0,0 0,0 0,0 0,-1 1,1-1,0 0,0 0,0 0,0 1,0-1,0 0,0 0,0 0,0 1,0-1,0 0,0 0,0 0,0 1,0-1,0 0,0 0,0 1,0-1,0 0,0 0,0 0,0 1,0-1,0 0,0 0,0 0,1 0,-1 1,0-1,0 0,0 0,0 0,0 0,1 1,-1-1,0 0,0 0,0 0,1 0,9 7,-6-5,0-1,0 0,0 0,0 0,0 0,1-1,-1 1,0-1,7-1,43-7,-15 2,55-12,-27 4,40-9,-69 14,49-19,-58 17,1 2,0 1,42-6,-61 13,0 0,0-1,-1 0,1 0,0-1,-1-1,19-8,-28 11,-1 1,1 0,-1 0,0 0,1 0,-1-1,1 1,-1 0,0 0,1-1,-1 1,0 0,1-1,-1 1,0 0,0-1,1 1,-1-1,0 1,0 0,0-1,1 1,-1-1,0 1,0 0,0-1,0 1,0-1,0 1,0-1,0 1,0-1,0 1,0-1,-1 0,0 0,0 0,0 1,0-1,0 0,0 1,0-1,0 1,0-1,0 1,0 0,0-1,-1 1,-37-5,14 8,0 0,1 2,0 1,0 1,-28 12,-29 8,44-17,0-2,-1-1,0-2,-63 0,43-4,-67-4,121 3,1 0,-1-1,1 1,-1-1,1 0,-1 0,1 0,0 0,-1-1,1 1,0-1,0 0,0 0,0 0,0 0,1-1,-1 1,-3-5,3 2,1 0,0 1,-1-1,2 0,-1-1,1 1,-1 0,1 0,1-1,-1 1,1-8,2-7,-1 20,-1 0,0 0,1 0,-1 0,0 0,0 0,1 0,-1 0,0 0,0 0,1 0,-1 0,0 0,0 0,1 0,-1 0,0 1,0-1,0 0,1 0,-1 0,0 0,0 0,0 1,1-1,-1 0,0 0,0 1,0-1,0 0,0 0,0 0,1 1,-1-1,0 0,0 1,15 34,-8-14,-2-4,0-1,1 1,12 20,-16-33,0 0,1 0,0-1,-1 1,1-1,0 0,0 0,1 0,-1 0,1-1,-1 1,1-1,0 0,0 0,0 0,0 0,0-1,7 2,-1-2,0 0,0 0,0-1,0 0,0-1,15-3,57-18,-56 13,42-7,-32 9,-1-2,50-20,22-6,-65 23,-1-1,52-27,-83 37,0-1,0 1,0 1,1-1,12 0,-22 3,-1 0,0 0,0 0,0-1,0 1,0 0,1 0,-1-1,0 1,0 0,0 0,0-1,0 1,0 0,0 0,0-1,0 1,0 0,0 0,0-1,0 1,0 0,0 0,0-1,-1 1,1 0,0 0,0-1,0 1,0 0,0 0,0 0,-1-1,1 1,0 0,0 0,0 0,-1 0,1-1,0 1,0 0,-1 0,1 0,-15-17,7 8,7 7,-1 1,1-1,0 1,-1-1,1 1,-1-1,0 1,1 0,-4-2,5 3,-1 0,1 0,-1 0,0-1,1 1,-1 0,0 0,1 0,-1 0,0 0,1 0,-1 0,0 0,1 0,-1 0,0 1,1-1,-1 0,1 0,-2 1,0 1,-1 1,1-1,0 0,0 1,0-1,1 1,-1 0,1-1,-1 1,1 0,-1 4,-2 5,-4 8,8-20,0 0,-1 1,1-1,0 0,-1 0,1 1,0-1,-1 0,1 0,0 0,-1 0,1 0,-1 0,1 1,0-1,-1 0,1 0,-1 0,1 0,0 0,-1 0,1-1,0 1,-1 0,1 0,-1 0,1 0,0 0,-1-1,1 1,0 0,-1 0,1 0,0-1,-1 1,1 0,0-1,0 1,-1 0,1 0,0-1,0 1,0-1,-1 1,1 0,0-1,0 1,0-1,0 1,-1 0,1-1,0 1,0 0,0 0,0-1,-1 1,1 0,0 0,0 0,0-1,-1 1,1 0,0 0,0 0,-1 0,1 0,0 0,-1-1,1 1,0 0,0 0,-1 0,1 0,0 0,-1 0,1 0,0 0,-1 0,1 0,0 0,0 0,-1 1,1-1,-1 0,-3 12,3 18,1-29,0 1,0 0,1-1,-1 1,0 0,1-1,-1 1,1-1,-1 1,1 0,0-1,0 0,0 1,0-1,2 3,-3-4,0 0,1 0,-1 1,0-1,1 0,-1 0,1 0,-1 0,1 1,-1-1,1 0,-1 0,0 0,1 0,-1 0,1 0,-1 0,1-1,-1 1,1 0,-1 0,1 0,13-13,-11 11,-1-1,0 0,0 0,0 0,0 0,0 0,-1-1,1 1,-1-1,2-5,-4 8,1 1,-1 0,1-1,-1 1,1 0,-1 0,0 0,1 0,-1-1,1 1,-1 0,1 0,-1 0,0 0,1 0,-1 1,1-1,-1 0,1 0,-1 0,1 0,-1 1,0-1,1 0,-1 0,1 1,-1-1,1 0,0 1,-1-1,0 1,-4 6,5-6,1-1,-1 0,0 1,1-1,-1 0,1 1,-1-1,0 0,1 0,-1 1,1-1,-1 0,1 0,-1 0,1 0,-1 0,1 1,-1-1,1 0,-1 0,1 0,-1 0,2-1,-1 1,0 0,0 1,0-1,0 0,0 0,0 1,0-1,0 0,0 1,0-1,0 1,0-1,0 1,-1 0,1-1,0 1,0 0,-1 0,1-1,0 1,0 2,9 22,0 0,-10-24,1 0,-1 0,1 0,0 0,-1-1,1 1,0 0,0 0,0-1,0 1,0-1,0 1,0-1,-1 1,2-1,-1 1,0-1,0 0,0 0,0 1,1-1,-91-8,98 8,0-1,0-1,0 1,0-1,8-4,60-20,-65 21,5-1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8.8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1 385,'0'-5,"5"-6,1-12,5-5,5-19,5-5,8-3,0 2,3 1,3 10,3 25,-3 22,5 47,-3 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0.5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54 23,'-4'0,"-2"-4,0-7,1 3,2 18,-4 17,-1 32,1 16,2 28,2 7,6 18,3-7,9-7,3-21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2.4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 1239,'-2'-5,"-1"-1,1 1,0-1,1 0,-1 0,1 1,0-1,1 0,-1 0,1-7,1 10,-1-1,1 1,-1-1,1 1,0-1,1 1,-1 0,1 0,-1 0,1 0,0 0,0 0,0 0,0 0,1 1,-1-1,1 1,5-4,1 0,1 1,0 0,0 1,0 0,1 0,0 1,-1 0,23-2,95 0,-111 5,48 0,32 1,102-14,-123 1,88-27,71-34,59-16,-106 45,3 8,1 8,285-4,-276 32,272-9,646-130,-449 57,-669 82,482-23,1 24,-216 1,6-1,386-3,233-67,-524 33,-251 25,755-44,27 94,-55-29,190-86,-156-41,-460 55,465-8,-439 84,-1 45,-395-51,589 105,-413-70,1-10,305 6,639 27,-1079-58,1-3,0-5,107-12,-167 8,1 1,-1 2,1 1,-1 2,43 7,-47-4,-4-1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5.4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19076 99,'301'-14,"-45"1,-165 11,-1-4,0-4,172-42,-249 50,-16 9,-24 17,16-15,1 1,1 0,1 0,-1 1,2 0,0 0,0 1,1-1,0 2,1-1,0 0,1 1,1 0,0 0,1 0,-1 20,2 3,1-1,2 0,2 0,14 61,-10-61,-1 1,-2 0,0 56,-5-81,0 0,-1 0,0 0,-1-1,0 1,-1-1,0 1,0-1,-1 0,-1 0,0-1,0 1,-1-1,0 0,0 0,-11 10,13-16,0 0,0 0,0 0,-1-1,1 1,-1-1,1 0,-1-1,1 1,-6 0,-51 6,38-6,-128 12,-169 24,213-18,-140 9,82-19,-291 54,-297 91,56-64,182-68,-1-25,179-1,-613 22,762-8,-650 14,645-32,-785-13,814 20,-421 13,182 6,167-9,-489 4,393-11,-191 14,333-9,-570 22,-124 15,235-8,-64-6,414-19,-216 5,370-16,-339 9,-427 24,-321-21,789-15,-821 2,874-20,261 11,-113-19,21 1,186 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6.0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0,'0'10,"0"8,0 19,0 9,5 45,1 20,5 31,10 44,2-10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6.87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0,'0'5,"0"6,0 12,0 5,0 18,0 11,5 58,2 18,3 22,11 26,2-17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7.4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1,'0'4,"0"7,0 6,5 10,1 10,0 32,4 19,0 28,3 3,4 26,-1-3,12 3,0-22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9.4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1,'0'4,"0"8,0 5,0 15,0 6,0 31,0 13,5 59,1 21,10 50,1-11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0.0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202 0,'-5'14,"-2"10,-8 34,-8 17,-9 34,2 8,-5 33,4-1,8-10,26-44,13-38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0.3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353 222,'5'-5,"1"3,-4 3,-8 14,-8 15,-25 36,-11 22,-21 33,-3 6,6 1,24-36,58-86,27-45</inkml:trace>
  <inkml:trace contextRef="#ctx0" brushRef="#br0" timeOffset="1">663 25,'5'-5,"7"-6,1 3,-7 8,-19 33,-16 20,-23 35,-11 17,-25 43,-2 6,9 1,20-26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FAD1C-03AF-4F09-A380-693216D66CC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444CB-2D20-4316-9201-3E07CDBD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0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Release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Envoy – proxy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Quarkus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Spring boot identical (??)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8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Release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Envoy – proxy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Quarkus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Spring boot identical (??)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F065-E5B8-4B6E-B386-2B8DEB9DA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7CE2D-B5BA-4D02-9F20-FE6387612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5144-53AD-4863-82EE-15AC9E3D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4775-A003-45DF-BF69-5E4B9ED4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8932-F586-455D-BC5A-F1760F75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9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3C82-A553-44C1-B8C8-82E5DC18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A99BB-5136-4403-9819-218EB17C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524FB-6D39-4803-AE8F-F4D7E1DF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B461A-4341-4FCF-ACD2-8D218AAC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A6C55-55AF-4CA2-B941-0DD44B88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C2661-55D9-4090-90F2-7D53BB89E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8E208-4CB5-46C2-BAB0-015A2E01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187B-0D9E-4F00-B7F4-E6E8BEF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552CB-8286-48C6-B2F6-E60D7492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F1CC-B492-4C6C-8700-F6A1F964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08438AC-B091-A542-9FF2-786065F008B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996253" y="1792399"/>
            <a:ext cx="6530167" cy="437477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67" b="1" spc="133" baseline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C371A4-3E6F-9D4A-AE67-38BF6616226E}"/>
              </a:ext>
            </a:extLst>
          </p:cNvPr>
          <p:cNvCxnSpPr>
            <a:cxnSpLocks/>
          </p:cNvCxnSpPr>
          <p:nvPr userDrawn="1"/>
        </p:nvCxnSpPr>
        <p:spPr>
          <a:xfrm flipV="1">
            <a:off x="4268291" y="1598142"/>
            <a:ext cx="0" cy="4091501"/>
          </a:xfrm>
          <a:prstGeom prst="line">
            <a:avLst/>
          </a:prstGeom>
          <a:ln w="12700"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C9F7928-69C3-4A41-BDD8-95EFAD99FEA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59367" y="4694720"/>
            <a:ext cx="3153827" cy="437477"/>
          </a:xfrm>
          <a:prstGeom prst="rect">
            <a:avLst/>
          </a:prstGeo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2667" b="1" spc="4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ED90F692-200D-BE44-8A6E-E2AE0F68913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64520" y="5263732"/>
            <a:ext cx="3148675" cy="437477"/>
          </a:xfrm>
          <a:prstGeom prst="rect">
            <a:avLst/>
          </a:prstGeo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67" b="1" spc="133" baseline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EPAM SYSTEMS,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77CA3B-5AB8-0F47-BF6E-8132FB10FC1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40596" y="1841751"/>
            <a:ext cx="2438400" cy="2438400"/>
          </a:xfrm>
          <a:prstGeom prst="ellipse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B7EB5-9F2E-EC43-A83E-A125A601BE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95334" y="2410730"/>
            <a:ext cx="6532033" cy="3323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33" spc="133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Aenean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. Aenean </a:t>
            </a:r>
            <a:r>
              <a:rPr lang="en-GB" dirty="0" err="1"/>
              <a:t>massa</a:t>
            </a:r>
            <a:r>
              <a:rPr lang="en-GB" dirty="0"/>
              <a:t>. Cum sociis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Donec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,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,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, sem.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D51B5217-60CD-8B4E-96B6-C3ED6CC50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2CDAC4-FDED-CA49-859C-303118BF838F}"/>
              </a:ext>
            </a:extLst>
          </p:cNvPr>
          <p:cNvCxnSpPr>
            <a:cxnSpLocks/>
          </p:cNvCxnSpPr>
          <p:nvPr userDrawn="1"/>
        </p:nvCxnSpPr>
        <p:spPr>
          <a:xfrm>
            <a:off x="0" y="1126211"/>
            <a:ext cx="12192000" cy="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FD2E1301-26F3-D349-8296-FBF2AABBC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9368" y="357708"/>
            <a:ext cx="7236121" cy="437477"/>
          </a:xfrm>
          <a:prstGeom prst="rect">
            <a:avLst/>
          </a:prstGeo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200" b="0" spc="267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Comes Here</a:t>
            </a:r>
          </a:p>
        </p:txBody>
      </p:sp>
    </p:spTree>
    <p:extLst>
      <p:ext uri="{BB962C8B-B14F-4D97-AF65-F5344CB8AC3E}">
        <p14:creationId xmlns:p14="http://schemas.microsoft.com/office/powerpoint/2010/main" val="462062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B7EB5-9F2E-EC43-A83E-A125A601BE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368" y="1628410"/>
            <a:ext cx="10667999" cy="3323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33" spc="133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Aenean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. Aenean </a:t>
            </a:r>
            <a:r>
              <a:rPr lang="en-GB" dirty="0" err="1"/>
              <a:t>massa</a:t>
            </a:r>
            <a:r>
              <a:rPr lang="en-GB" dirty="0"/>
              <a:t>. Cum sociis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Donec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,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,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, sem.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D51B5217-60CD-8B4E-96B6-C3ED6CC50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2CDAC4-FDED-CA49-859C-303118BF838F}"/>
              </a:ext>
            </a:extLst>
          </p:cNvPr>
          <p:cNvCxnSpPr>
            <a:cxnSpLocks/>
          </p:cNvCxnSpPr>
          <p:nvPr userDrawn="1"/>
        </p:nvCxnSpPr>
        <p:spPr>
          <a:xfrm>
            <a:off x="0" y="1126211"/>
            <a:ext cx="12192000" cy="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FD2E1301-26F3-D349-8296-FBF2AABBC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9368" y="357708"/>
            <a:ext cx="7236121" cy="437477"/>
          </a:xfrm>
          <a:prstGeom prst="rect">
            <a:avLst/>
          </a:prstGeo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200" b="0" spc="267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Comes Here</a:t>
            </a:r>
          </a:p>
        </p:txBody>
      </p:sp>
    </p:spTree>
    <p:extLst>
      <p:ext uri="{BB962C8B-B14F-4D97-AF65-F5344CB8AC3E}">
        <p14:creationId xmlns:p14="http://schemas.microsoft.com/office/powerpoint/2010/main" val="349448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1A53-F62F-4F80-A2B4-3C09E17D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43654-C16B-4498-8AE5-B2D71149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B6E3-89E4-4289-9773-A851ADC7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E28E4-CE66-44E4-B7C5-0EA72C79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8B366-D139-4F04-B8C7-395B0E59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0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6624-3F0E-491E-A1B1-08D6F335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E30C8-CA03-41B6-963E-C6D74FA79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8DD6-C7C8-4723-A4D4-10574C8C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AFDC6-065A-4961-90C7-1EB96F5A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7AC3-60C4-49AB-9320-8F9FE44F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283C-F5E1-471F-860F-74123C5A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2322-CD3D-47BB-87B0-D0B598191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5DE81-F88F-4985-A9BC-069BBB215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73BB-E674-4A8C-A53F-662BEA6F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A4FC5-4D1F-461D-B043-9C8B0BAA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650BC-E4AB-415A-9BA4-1EC6E2F9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9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6E-A08C-403D-92BA-A38D9FD4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5999C-E7D4-433B-B145-FEB7F1FD3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D4059-1124-446C-AB81-F3FBC1B73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DF665-23BA-44B6-8281-3A2856EE8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5E0EA-7C62-4F98-A99C-0443020D6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22660-0808-45CF-9A52-08CFCB3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4C3DA-7EE0-4E82-BE22-CC2D97FA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92BB6-757C-40A1-9D34-EBE83427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A3F6-D537-43E8-894E-19033F77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D47C9-565B-4183-8F9E-589669C1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24C1F-8158-4DCF-B24C-5E207C29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9800E-436D-406E-BE13-4EC2E9F8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63B26-0E48-4266-8935-AE60C191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26709-471C-4825-AB4F-4D65871A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27A5C-2B95-4B60-9E07-6F8E934E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Graphic 4" descr="Binary with solid fill">
            <a:extLst>
              <a:ext uri="{FF2B5EF4-FFF2-40B4-BE49-F238E27FC236}">
                <a16:creationId xmlns:a16="http://schemas.microsoft.com/office/drawing/2014/main" id="{D92635DE-EE53-4552-990B-A22CBEE5DF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7725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096A-AB2F-434C-9FC1-666F0917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8371-943A-4EF3-8BE9-386020CA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5BFE-2588-4375-A670-3616A8EB9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BD7F6-A204-4463-A8DC-A2052B10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08EEE-E77A-437E-AE45-A38D4639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37ED2-A7D2-41C3-A16D-9C16ADED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9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086C-1FB9-4AC8-9803-1A9A6E90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D868A-1623-4A2E-8374-C2EB6A497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854B8-D107-4C0D-B60A-9CCC48BE6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7081E-3D99-47CA-A141-BB22ED47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7242E-401D-4287-8D0E-1FFC69A8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C5E9F-B525-46E6-9779-978F2CA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584C4-AD8C-4D1B-ADFF-240A29A7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784E-3016-4306-B70E-2F2D85EB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9DE5-23B9-45AB-9A4E-CB3F06B20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4C7D-27BB-44B1-94D3-5207D261032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15C4-C6F7-4AFC-9935-99C2779EB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6C60-ED6A-453F-A5D9-B40540702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A91B2B-5AAD-454F-9EE1-33619FAD80E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4975" y="6158201"/>
            <a:ext cx="102973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5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81" Type="http://schemas.openxmlformats.org/officeDocument/2006/relationships/customXml" Target="../ink/ink211.xml"/><Relationship Id="rId286" Type="http://schemas.openxmlformats.org/officeDocument/2006/relationships/image" Target="../media/image343.png"/><Relationship Id="rId294" Type="http://schemas.openxmlformats.org/officeDocument/2006/relationships/customXml" Target="../ink/ink217.xml"/><Relationship Id="rId299" Type="http://schemas.openxmlformats.org/officeDocument/2006/relationships/customXml" Target="../ink/ink222.xml"/><Relationship Id="rId303" Type="http://schemas.openxmlformats.org/officeDocument/2006/relationships/image" Target="../media/image71.png"/><Relationship Id="rId154" Type="http://schemas.openxmlformats.org/officeDocument/2006/relationships/image" Target="../media/image277.png"/><Relationship Id="rId2" Type="http://schemas.openxmlformats.org/officeDocument/2006/relationships/slideLayout" Target="../slideLayouts/slideLayout7.xml"/><Relationship Id="rId276" Type="http://schemas.openxmlformats.org/officeDocument/2006/relationships/image" Target="../media/image338.png"/><Relationship Id="rId284" Type="http://schemas.openxmlformats.org/officeDocument/2006/relationships/image" Target="../media/image342.png"/><Relationship Id="rId292" Type="http://schemas.openxmlformats.org/officeDocument/2006/relationships/image" Target="../media/image346.png"/><Relationship Id="rId297" Type="http://schemas.openxmlformats.org/officeDocument/2006/relationships/customXml" Target="../ink/ink220.xml"/><Relationship Id="rId306" Type="http://schemas.openxmlformats.org/officeDocument/2006/relationships/image" Target="../media/image72.png"/><Relationship Id="rId1" Type="http://schemas.openxmlformats.org/officeDocument/2006/relationships/themeOverride" Target="../theme/themeOverride3.xml"/><Relationship Id="rId128" Type="http://schemas.openxmlformats.org/officeDocument/2006/relationships/image" Target="../media/image264.png"/><Relationship Id="rId301" Type="http://schemas.openxmlformats.org/officeDocument/2006/relationships/customXml" Target="../ink/ink224.xml"/><Relationship Id="rId275" Type="http://schemas.openxmlformats.org/officeDocument/2006/relationships/customXml" Target="../ink/ink208.xml"/><Relationship Id="rId283" Type="http://schemas.openxmlformats.org/officeDocument/2006/relationships/customXml" Target="../ink/ink212.xml"/><Relationship Id="rId291" Type="http://schemas.openxmlformats.org/officeDocument/2006/relationships/customXml" Target="../ink/ink215.xml"/><Relationship Id="rId296" Type="http://schemas.openxmlformats.org/officeDocument/2006/relationships/customXml" Target="../ink/ink219.xml"/><Relationship Id="rId152" Type="http://schemas.openxmlformats.org/officeDocument/2006/relationships/image" Target="../media/image276.png"/><Relationship Id="rId300" Type="http://schemas.openxmlformats.org/officeDocument/2006/relationships/customXml" Target="../ink/ink223.xml"/><Relationship Id="rId305" Type="http://schemas.openxmlformats.org/officeDocument/2006/relationships/customXml" Target="../ink/ink227.xml"/><Relationship Id="rId274" Type="http://schemas.openxmlformats.org/officeDocument/2006/relationships/image" Target="../media/image337.png"/><Relationship Id="rId279" Type="http://schemas.openxmlformats.org/officeDocument/2006/relationships/customXml" Target="../ink/ink210.xml"/><Relationship Id="rId287" Type="http://schemas.openxmlformats.org/officeDocument/2006/relationships/customXml" Target="../ink/ink214.xml"/><Relationship Id="rId122" Type="http://schemas.openxmlformats.org/officeDocument/2006/relationships/image" Target="../media/image261.png"/><Relationship Id="rId295" Type="http://schemas.openxmlformats.org/officeDocument/2006/relationships/customXml" Target="../ink/ink218.xml"/><Relationship Id="rId130" Type="http://schemas.openxmlformats.org/officeDocument/2006/relationships/image" Target="../media/image265.png"/><Relationship Id="rId156" Type="http://schemas.openxmlformats.org/officeDocument/2006/relationships/image" Target="../media/image278.png"/><Relationship Id="rId224" Type="http://schemas.openxmlformats.org/officeDocument/2006/relationships/image" Target="../media/image312.png"/><Relationship Id="rId278" Type="http://schemas.openxmlformats.org/officeDocument/2006/relationships/image" Target="../media/image339.png"/><Relationship Id="rId282" Type="http://schemas.openxmlformats.org/officeDocument/2006/relationships/image" Target="../media/image341.png"/><Relationship Id="rId290" Type="http://schemas.openxmlformats.org/officeDocument/2006/relationships/image" Target="../media/image345.png"/><Relationship Id="rId126" Type="http://schemas.openxmlformats.org/officeDocument/2006/relationships/image" Target="../media/image263.png"/><Relationship Id="rId304" Type="http://schemas.openxmlformats.org/officeDocument/2006/relationships/customXml" Target="../ink/ink226.xml"/><Relationship Id="rId3" Type="http://schemas.openxmlformats.org/officeDocument/2006/relationships/customXml" Target="../ink/ink207.xml"/><Relationship Id="rId277" Type="http://schemas.openxmlformats.org/officeDocument/2006/relationships/customXml" Target="../ink/ink209.xml"/><Relationship Id="rId285" Type="http://schemas.openxmlformats.org/officeDocument/2006/relationships/customXml" Target="../ink/ink213.xml"/><Relationship Id="rId298" Type="http://schemas.openxmlformats.org/officeDocument/2006/relationships/customXml" Target="../ink/ink221.xml"/><Relationship Id="rId280" Type="http://schemas.openxmlformats.org/officeDocument/2006/relationships/image" Target="../media/image340.png"/><Relationship Id="rId293" Type="http://schemas.openxmlformats.org/officeDocument/2006/relationships/customXml" Target="../ink/ink216.xml"/><Relationship Id="rId124" Type="http://schemas.openxmlformats.org/officeDocument/2006/relationships/image" Target="../media/image262.png"/><Relationship Id="rId158" Type="http://schemas.openxmlformats.org/officeDocument/2006/relationships/image" Target="../media/image279.png"/><Relationship Id="rId302" Type="http://schemas.openxmlformats.org/officeDocument/2006/relationships/customXml" Target="../ink/ink225.xml"/><Relationship Id="rId307" Type="http://schemas.openxmlformats.org/officeDocument/2006/relationships/customXml" Target="../ink/ink228.xml"/><Relationship Id="rId272" Type="http://schemas.openxmlformats.org/officeDocument/2006/relationships/image" Target="../media/image3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6.jpeg"/><Relationship Id="rId5" Type="http://schemas.openxmlformats.org/officeDocument/2006/relationships/image" Target="../media/image3.sv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itaroktato/tdd-kata-bowling-game/tree/z-nights-alternative-start" TargetMode="External"/><Relationship Id="rId3" Type="http://schemas.openxmlformats.org/officeDocument/2006/relationships/notesSlide" Target="../notesSlides/notesSlide2.xml"/><Relationship Id="rId7" Type="http://schemas.openxmlformats.org/officeDocument/2006/relationships/hyperlink" Target="https://github.com/gitaroktato/tdd-kata-bowling-game/tree/practice-1-alternative-ending" TargetMode="Externa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Relationship Id="rId6" Type="http://schemas.openxmlformats.org/officeDocument/2006/relationships/hyperlink" Target="https://codingstories.io/story/https:%2F%2Fgitlab.com%2Fgitaroktato%2Ftdd-kata-bowling-game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3.png"/><Relationship Id="rId42" Type="http://schemas.openxmlformats.org/officeDocument/2006/relationships/customXml" Target="../ink/ink21.xml"/><Relationship Id="rId47" Type="http://schemas.openxmlformats.org/officeDocument/2006/relationships/image" Target="../media/image26.png"/><Relationship Id="rId63" Type="http://schemas.openxmlformats.org/officeDocument/2006/relationships/customXml" Target="../ink/ink32.xml"/><Relationship Id="rId68" Type="http://schemas.openxmlformats.org/officeDocument/2006/relationships/image" Target="../media/image36.png"/><Relationship Id="rId84" Type="http://schemas.openxmlformats.org/officeDocument/2006/relationships/image" Target="../media/image44.png"/><Relationship Id="rId89" Type="http://schemas.openxmlformats.org/officeDocument/2006/relationships/customXml" Target="../ink/ink45.xml"/><Relationship Id="rId16" Type="http://schemas.openxmlformats.org/officeDocument/2006/relationships/customXml" Target="../ink/ink8.xml"/><Relationship Id="rId11" Type="http://schemas.openxmlformats.org/officeDocument/2006/relationships/image" Target="../media/image8.png"/><Relationship Id="rId32" Type="http://schemas.openxmlformats.org/officeDocument/2006/relationships/customXml" Target="../ink/ink16.xml"/><Relationship Id="rId37" Type="http://schemas.openxmlformats.org/officeDocument/2006/relationships/image" Target="../media/image21.png"/><Relationship Id="rId53" Type="http://schemas.openxmlformats.org/officeDocument/2006/relationships/image" Target="../media/image29.png"/><Relationship Id="rId58" Type="http://schemas.openxmlformats.org/officeDocument/2006/relationships/customXml" Target="../ink/ink29.xml"/><Relationship Id="rId74" Type="http://schemas.openxmlformats.org/officeDocument/2006/relationships/image" Target="../media/image39.png"/><Relationship Id="rId79" Type="http://schemas.openxmlformats.org/officeDocument/2006/relationships/customXml" Target="../ink/ink40.xml"/><Relationship Id="rId5" Type="http://schemas.openxmlformats.org/officeDocument/2006/relationships/image" Target="../media/image5.png"/><Relationship Id="rId90" Type="http://schemas.openxmlformats.org/officeDocument/2006/relationships/image" Target="../media/image47.png"/><Relationship Id="rId95" Type="http://schemas.openxmlformats.org/officeDocument/2006/relationships/customXml" Target="../ink/ink48.xml"/><Relationship Id="rId22" Type="http://schemas.openxmlformats.org/officeDocument/2006/relationships/customXml" Target="../ink/ink11.xml"/><Relationship Id="rId27" Type="http://schemas.openxmlformats.org/officeDocument/2006/relationships/image" Target="../media/image16.png"/><Relationship Id="rId43" Type="http://schemas.openxmlformats.org/officeDocument/2006/relationships/image" Target="../media/image24.png"/><Relationship Id="rId48" Type="http://schemas.openxmlformats.org/officeDocument/2006/relationships/customXml" Target="../ink/ink24.xml"/><Relationship Id="rId64" Type="http://schemas.openxmlformats.org/officeDocument/2006/relationships/image" Target="../media/image34.png"/><Relationship Id="rId69" Type="http://schemas.openxmlformats.org/officeDocument/2006/relationships/customXml" Target="../ink/ink35.xml"/><Relationship Id="rId80" Type="http://schemas.openxmlformats.org/officeDocument/2006/relationships/image" Target="../media/image42.png"/><Relationship Id="rId85" Type="http://schemas.openxmlformats.org/officeDocument/2006/relationships/customXml" Target="../ink/ink43.xml"/><Relationship Id="rId3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54" Type="http://schemas.openxmlformats.org/officeDocument/2006/relationships/customXml" Target="../ink/ink27.xml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88" Type="http://schemas.openxmlformats.org/officeDocument/2006/relationships/image" Target="../media/image46.png"/><Relationship Id="rId91" Type="http://schemas.openxmlformats.org/officeDocument/2006/relationships/customXml" Target="../ink/ink46.xml"/><Relationship Id="rId9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image" Target="../media/image32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41.png"/><Relationship Id="rId81" Type="http://schemas.openxmlformats.org/officeDocument/2006/relationships/customXml" Target="../ink/ink41.xml"/><Relationship Id="rId86" Type="http://schemas.openxmlformats.org/officeDocument/2006/relationships/image" Target="../media/image45.png"/><Relationship Id="rId94" Type="http://schemas.openxmlformats.org/officeDocument/2006/relationships/image" Target="../media/image49.png"/><Relationship Id="rId99" Type="http://schemas.openxmlformats.org/officeDocument/2006/relationships/customXml" Target="../ink/ink50.xml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39" Type="http://schemas.openxmlformats.org/officeDocument/2006/relationships/image" Target="../media/image22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0.png"/><Relationship Id="rId76" Type="http://schemas.openxmlformats.org/officeDocument/2006/relationships/image" Target="../media/image40.png"/><Relationship Id="rId97" Type="http://schemas.openxmlformats.org/officeDocument/2006/relationships/customXml" Target="../ink/ink49.xml"/><Relationship Id="rId7" Type="http://schemas.openxmlformats.org/officeDocument/2006/relationships/image" Target="../media/image6.png"/><Relationship Id="rId71" Type="http://schemas.openxmlformats.org/officeDocument/2006/relationships/customXml" Target="../ink/ink36.xml"/><Relationship Id="rId92" Type="http://schemas.openxmlformats.org/officeDocument/2006/relationships/image" Target="../media/image48.png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5.png"/><Relationship Id="rId66" Type="http://schemas.openxmlformats.org/officeDocument/2006/relationships/image" Target="../media/image35.png"/><Relationship Id="rId87" Type="http://schemas.openxmlformats.org/officeDocument/2006/relationships/customXml" Target="../ink/ink44.xml"/><Relationship Id="rId61" Type="http://schemas.openxmlformats.org/officeDocument/2006/relationships/customXml" Target="../ink/ink31.xml"/><Relationship Id="rId82" Type="http://schemas.openxmlformats.org/officeDocument/2006/relationships/image" Target="../media/image43.png"/><Relationship Id="rId19" Type="http://schemas.openxmlformats.org/officeDocument/2006/relationships/image" Target="../media/image12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0.png"/><Relationship Id="rId56" Type="http://schemas.openxmlformats.org/officeDocument/2006/relationships/customXml" Target="../ink/ink28.xml"/><Relationship Id="rId77" Type="http://schemas.openxmlformats.org/officeDocument/2006/relationships/customXml" Target="../ink/ink39.xml"/><Relationship Id="rId100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8.png"/><Relationship Id="rId72" Type="http://schemas.openxmlformats.org/officeDocument/2006/relationships/image" Target="../media/image38.png"/><Relationship Id="rId93" Type="http://schemas.openxmlformats.org/officeDocument/2006/relationships/customXml" Target="../ink/ink47.xml"/><Relationship Id="rId98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0.png"/><Relationship Id="rId21" Type="http://schemas.openxmlformats.org/officeDocument/2006/relationships/image" Target="../media/image1410.png"/><Relationship Id="rId42" Type="http://schemas.openxmlformats.org/officeDocument/2006/relationships/customXml" Target="../ink/ink69.xml"/><Relationship Id="rId63" Type="http://schemas.openxmlformats.org/officeDocument/2006/relationships/image" Target="../media/image351.png"/><Relationship Id="rId84" Type="http://schemas.openxmlformats.org/officeDocument/2006/relationships/customXml" Target="../ink/ink90.xml"/><Relationship Id="rId16" Type="http://schemas.openxmlformats.org/officeDocument/2006/relationships/customXml" Target="../ink/ink56.xml"/><Relationship Id="rId107" Type="http://schemas.openxmlformats.org/officeDocument/2006/relationships/image" Target="../media/image570.png"/><Relationship Id="rId11" Type="http://schemas.openxmlformats.org/officeDocument/2006/relationships/image" Target="../media/image910.png"/><Relationship Id="rId32" Type="http://schemas.openxmlformats.org/officeDocument/2006/relationships/customXml" Target="../ink/ink64.xml"/><Relationship Id="rId37" Type="http://schemas.openxmlformats.org/officeDocument/2006/relationships/image" Target="../media/image2210.png"/><Relationship Id="rId53" Type="http://schemas.openxmlformats.org/officeDocument/2006/relationships/image" Target="../media/image3010.png"/><Relationship Id="rId58" Type="http://schemas.openxmlformats.org/officeDocument/2006/relationships/customXml" Target="../ink/ink77.xml"/><Relationship Id="rId74" Type="http://schemas.openxmlformats.org/officeDocument/2006/relationships/customXml" Target="../ink/ink85.xml"/><Relationship Id="rId79" Type="http://schemas.openxmlformats.org/officeDocument/2006/relationships/image" Target="../media/image430.png"/><Relationship Id="rId102" Type="http://schemas.openxmlformats.org/officeDocument/2006/relationships/customXml" Target="../ink/ink99.xml"/><Relationship Id="rId123" Type="http://schemas.openxmlformats.org/officeDocument/2006/relationships/image" Target="../media/image650.png"/><Relationship Id="rId128" Type="http://schemas.openxmlformats.org/officeDocument/2006/relationships/customXml" Target="../ink/ink112.xml"/><Relationship Id="rId5" Type="http://schemas.openxmlformats.org/officeDocument/2006/relationships/image" Target="../media/image55.png"/><Relationship Id="rId90" Type="http://schemas.openxmlformats.org/officeDocument/2006/relationships/customXml" Target="../ink/ink93.xml"/><Relationship Id="rId95" Type="http://schemas.openxmlformats.org/officeDocument/2006/relationships/image" Target="../media/image510.png"/><Relationship Id="rId22" Type="http://schemas.openxmlformats.org/officeDocument/2006/relationships/customXml" Target="../ink/ink59.xml"/><Relationship Id="rId27" Type="http://schemas.openxmlformats.org/officeDocument/2006/relationships/image" Target="../media/image1710.png"/><Relationship Id="rId43" Type="http://schemas.openxmlformats.org/officeDocument/2006/relationships/image" Target="../media/image2510.png"/><Relationship Id="rId48" Type="http://schemas.openxmlformats.org/officeDocument/2006/relationships/customXml" Target="../ink/ink72.xml"/><Relationship Id="rId64" Type="http://schemas.openxmlformats.org/officeDocument/2006/relationships/customXml" Target="../ink/ink80.xml"/><Relationship Id="rId69" Type="http://schemas.openxmlformats.org/officeDocument/2006/relationships/image" Target="../media/image380.png"/><Relationship Id="rId113" Type="http://schemas.openxmlformats.org/officeDocument/2006/relationships/image" Target="../media/image600.png"/><Relationship Id="rId118" Type="http://schemas.openxmlformats.org/officeDocument/2006/relationships/customXml" Target="../ink/ink107.xml"/><Relationship Id="rId80" Type="http://schemas.openxmlformats.org/officeDocument/2006/relationships/customXml" Target="../ink/ink88.xml"/><Relationship Id="rId85" Type="http://schemas.openxmlformats.org/officeDocument/2006/relationships/image" Target="../media/image460.png"/><Relationship Id="rId12" Type="http://schemas.openxmlformats.org/officeDocument/2006/relationships/customXml" Target="../ink/ink54.xml"/><Relationship Id="rId17" Type="http://schemas.openxmlformats.org/officeDocument/2006/relationships/image" Target="../media/image1210.png"/><Relationship Id="rId33" Type="http://schemas.openxmlformats.org/officeDocument/2006/relationships/image" Target="../media/image2010.png"/><Relationship Id="rId38" Type="http://schemas.openxmlformats.org/officeDocument/2006/relationships/customXml" Target="../ink/ink67.xml"/><Relationship Id="rId59" Type="http://schemas.openxmlformats.org/officeDocument/2006/relationships/image" Target="../media/image3310.png"/><Relationship Id="rId103" Type="http://schemas.openxmlformats.org/officeDocument/2006/relationships/image" Target="../media/image550.png"/><Relationship Id="rId108" Type="http://schemas.openxmlformats.org/officeDocument/2006/relationships/customXml" Target="../ink/ink102.xml"/><Relationship Id="rId124" Type="http://schemas.openxmlformats.org/officeDocument/2006/relationships/customXml" Target="../ink/ink110.xml"/><Relationship Id="rId129" Type="http://schemas.openxmlformats.org/officeDocument/2006/relationships/image" Target="../media/image680.png"/><Relationship Id="rId54" Type="http://schemas.openxmlformats.org/officeDocument/2006/relationships/customXml" Target="../ink/ink75.xml"/><Relationship Id="rId70" Type="http://schemas.openxmlformats.org/officeDocument/2006/relationships/customXml" Target="../ink/ink83.xml"/><Relationship Id="rId75" Type="http://schemas.openxmlformats.org/officeDocument/2006/relationships/image" Target="../media/image410.png"/><Relationship Id="rId91" Type="http://schemas.openxmlformats.org/officeDocument/2006/relationships/image" Target="../media/image490.png"/><Relationship Id="rId96" Type="http://schemas.openxmlformats.org/officeDocument/2006/relationships/customXml" Target="../ink/ink96.xml"/><Relationship Id="rId1" Type="http://schemas.openxmlformats.org/officeDocument/2006/relationships/themeOverride" Target="../theme/themeOverride1.xml"/><Relationship Id="rId6" Type="http://schemas.openxmlformats.org/officeDocument/2006/relationships/customXml" Target="../ink/ink51.xml"/><Relationship Id="rId23" Type="http://schemas.openxmlformats.org/officeDocument/2006/relationships/image" Target="../media/image1510.png"/><Relationship Id="rId28" Type="http://schemas.openxmlformats.org/officeDocument/2006/relationships/customXml" Target="../ink/ink62.xml"/><Relationship Id="rId49" Type="http://schemas.openxmlformats.org/officeDocument/2006/relationships/image" Target="../media/image2810.png"/><Relationship Id="rId114" Type="http://schemas.openxmlformats.org/officeDocument/2006/relationships/customXml" Target="../ink/ink105.xml"/><Relationship Id="rId119" Type="http://schemas.openxmlformats.org/officeDocument/2006/relationships/image" Target="../media/image630.png"/><Relationship Id="rId44" Type="http://schemas.openxmlformats.org/officeDocument/2006/relationships/customXml" Target="../ink/ink70.xml"/><Relationship Id="rId60" Type="http://schemas.openxmlformats.org/officeDocument/2006/relationships/customXml" Target="../ink/ink78.xml"/><Relationship Id="rId65" Type="http://schemas.openxmlformats.org/officeDocument/2006/relationships/image" Target="../media/image360.png"/><Relationship Id="rId81" Type="http://schemas.openxmlformats.org/officeDocument/2006/relationships/image" Target="../media/image440.png"/><Relationship Id="rId86" Type="http://schemas.openxmlformats.org/officeDocument/2006/relationships/customXml" Target="../ink/ink91.xml"/><Relationship Id="rId130" Type="http://schemas.openxmlformats.org/officeDocument/2006/relationships/customXml" Target="../ink/ink113.xml"/><Relationship Id="rId13" Type="http://schemas.openxmlformats.org/officeDocument/2006/relationships/image" Target="../media/image1010.png"/><Relationship Id="rId18" Type="http://schemas.openxmlformats.org/officeDocument/2006/relationships/customXml" Target="../ink/ink57.xml"/><Relationship Id="rId39" Type="http://schemas.openxmlformats.org/officeDocument/2006/relationships/image" Target="../media/image2310.png"/><Relationship Id="rId109" Type="http://schemas.openxmlformats.org/officeDocument/2006/relationships/image" Target="../media/image580.png"/><Relationship Id="rId34" Type="http://schemas.openxmlformats.org/officeDocument/2006/relationships/customXml" Target="../ink/ink65.xml"/><Relationship Id="rId50" Type="http://schemas.openxmlformats.org/officeDocument/2006/relationships/customXml" Target="../ink/ink73.xml"/><Relationship Id="rId55" Type="http://schemas.openxmlformats.org/officeDocument/2006/relationships/image" Target="../media/image3110.png"/><Relationship Id="rId76" Type="http://schemas.openxmlformats.org/officeDocument/2006/relationships/customXml" Target="../ink/ink86.xml"/><Relationship Id="rId97" Type="http://schemas.openxmlformats.org/officeDocument/2006/relationships/image" Target="../media/image520.png"/><Relationship Id="rId104" Type="http://schemas.openxmlformats.org/officeDocument/2006/relationships/customXml" Target="../ink/ink100.xml"/><Relationship Id="rId120" Type="http://schemas.openxmlformats.org/officeDocument/2006/relationships/customXml" Target="../ink/ink108.xml"/><Relationship Id="rId125" Type="http://schemas.openxmlformats.org/officeDocument/2006/relationships/image" Target="../media/image660.png"/><Relationship Id="rId7" Type="http://schemas.openxmlformats.org/officeDocument/2006/relationships/image" Target="../media/image710.png"/><Relationship Id="rId71" Type="http://schemas.openxmlformats.org/officeDocument/2006/relationships/image" Target="../media/image390.png"/><Relationship Id="rId92" Type="http://schemas.openxmlformats.org/officeDocument/2006/relationships/customXml" Target="../ink/ink94.xml"/><Relationship Id="rId2" Type="http://schemas.openxmlformats.org/officeDocument/2006/relationships/slideLayout" Target="../slideLayouts/slideLayout7.xml"/><Relationship Id="rId29" Type="http://schemas.openxmlformats.org/officeDocument/2006/relationships/image" Target="../media/image1810.png"/><Relationship Id="rId24" Type="http://schemas.openxmlformats.org/officeDocument/2006/relationships/customXml" Target="../ink/ink60.xml"/><Relationship Id="rId40" Type="http://schemas.openxmlformats.org/officeDocument/2006/relationships/customXml" Target="../ink/ink68.xml"/><Relationship Id="rId45" Type="http://schemas.openxmlformats.org/officeDocument/2006/relationships/image" Target="../media/image2610.png"/><Relationship Id="rId66" Type="http://schemas.openxmlformats.org/officeDocument/2006/relationships/customXml" Target="../ink/ink81.xml"/><Relationship Id="rId87" Type="http://schemas.openxmlformats.org/officeDocument/2006/relationships/image" Target="../media/image470.png"/><Relationship Id="rId110" Type="http://schemas.openxmlformats.org/officeDocument/2006/relationships/customXml" Target="../ink/ink103.xml"/><Relationship Id="rId115" Type="http://schemas.openxmlformats.org/officeDocument/2006/relationships/image" Target="../media/image610.png"/><Relationship Id="rId131" Type="http://schemas.openxmlformats.org/officeDocument/2006/relationships/image" Target="../media/image690.png"/><Relationship Id="rId61" Type="http://schemas.openxmlformats.org/officeDocument/2006/relationships/image" Target="../media/image3410.png"/><Relationship Id="rId82" Type="http://schemas.openxmlformats.org/officeDocument/2006/relationships/customXml" Target="../ink/ink89.xml"/><Relationship Id="rId19" Type="http://schemas.openxmlformats.org/officeDocument/2006/relationships/image" Target="../media/image1310.png"/><Relationship Id="rId14" Type="http://schemas.openxmlformats.org/officeDocument/2006/relationships/customXml" Target="../ink/ink55.xml"/><Relationship Id="rId30" Type="http://schemas.openxmlformats.org/officeDocument/2006/relationships/customXml" Target="../ink/ink63.xml"/><Relationship Id="rId35" Type="http://schemas.openxmlformats.org/officeDocument/2006/relationships/image" Target="../media/image2110.png"/><Relationship Id="rId56" Type="http://schemas.openxmlformats.org/officeDocument/2006/relationships/customXml" Target="../ink/ink76.xml"/><Relationship Id="rId77" Type="http://schemas.openxmlformats.org/officeDocument/2006/relationships/image" Target="../media/image420.png"/><Relationship Id="rId100" Type="http://schemas.openxmlformats.org/officeDocument/2006/relationships/customXml" Target="../ink/ink98.xml"/><Relationship Id="rId105" Type="http://schemas.openxmlformats.org/officeDocument/2006/relationships/image" Target="../media/image560.png"/><Relationship Id="rId126" Type="http://schemas.openxmlformats.org/officeDocument/2006/relationships/customXml" Target="../ink/ink111.xml"/><Relationship Id="rId8" Type="http://schemas.openxmlformats.org/officeDocument/2006/relationships/customXml" Target="../ink/ink52.xml"/><Relationship Id="rId51" Type="http://schemas.openxmlformats.org/officeDocument/2006/relationships/image" Target="../media/image2910.png"/><Relationship Id="rId72" Type="http://schemas.openxmlformats.org/officeDocument/2006/relationships/customXml" Target="../ink/ink84.xml"/><Relationship Id="rId93" Type="http://schemas.openxmlformats.org/officeDocument/2006/relationships/image" Target="../media/image500.png"/><Relationship Id="rId98" Type="http://schemas.openxmlformats.org/officeDocument/2006/relationships/customXml" Target="../ink/ink97.xml"/><Relationship Id="rId121" Type="http://schemas.openxmlformats.org/officeDocument/2006/relationships/image" Target="../media/image640.png"/><Relationship Id="rId3" Type="http://schemas.openxmlformats.org/officeDocument/2006/relationships/image" Target="../media/image2.png"/><Relationship Id="rId25" Type="http://schemas.openxmlformats.org/officeDocument/2006/relationships/image" Target="../media/image1610.png"/><Relationship Id="rId46" Type="http://schemas.openxmlformats.org/officeDocument/2006/relationships/customXml" Target="../ink/ink71.xml"/><Relationship Id="rId67" Type="http://schemas.openxmlformats.org/officeDocument/2006/relationships/image" Target="../media/image370.png"/><Relationship Id="rId116" Type="http://schemas.openxmlformats.org/officeDocument/2006/relationships/customXml" Target="../ink/ink106.xml"/><Relationship Id="rId20" Type="http://schemas.openxmlformats.org/officeDocument/2006/relationships/customXml" Target="../ink/ink58.xml"/><Relationship Id="rId41" Type="http://schemas.openxmlformats.org/officeDocument/2006/relationships/image" Target="../media/image2410.png"/><Relationship Id="rId62" Type="http://schemas.openxmlformats.org/officeDocument/2006/relationships/customXml" Target="../ink/ink79.xml"/><Relationship Id="rId83" Type="http://schemas.openxmlformats.org/officeDocument/2006/relationships/image" Target="../media/image450.png"/><Relationship Id="rId88" Type="http://schemas.openxmlformats.org/officeDocument/2006/relationships/customXml" Target="../ink/ink92.xml"/><Relationship Id="rId111" Type="http://schemas.openxmlformats.org/officeDocument/2006/relationships/image" Target="../media/image590.png"/><Relationship Id="rId132" Type="http://schemas.openxmlformats.org/officeDocument/2006/relationships/customXml" Target="../ink/ink114.xml"/><Relationship Id="rId15" Type="http://schemas.openxmlformats.org/officeDocument/2006/relationships/image" Target="../media/image1110.png"/><Relationship Id="rId36" Type="http://schemas.openxmlformats.org/officeDocument/2006/relationships/customXml" Target="../ink/ink66.xml"/><Relationship Id="rId57" Type="http://schemas.openxmlformats.org/officeDocument/2006/relationships/image" Target="../media/image3210.png"/><Relationship Id="rId106" Type="http://schemas.openxmlformats.org/officeDocument/2006/relationships/customXml" Target="../ink/ink101.xml"/><Relationship Id="rId127" Type="http://schemas.openxmlformats.org/officeDocument/2006/relationships/image" Target="../media/image670.png"/><Relationship Id="rId10" Type="http://schemas.openxmlformats.org/officeDocument/2006/relationships/customXml" Target="../ink/ink53.xml"/><Relationship Id="rId31" Type="http://schemas.openxmlformats.org/officeDocument/2006/relationships/image" Target="../media/image1910.png"/><Relationship Id="rId52" Type="http://schemas.openxmlformats.org/officeDocument/2006/relationships/customXml" Target="../ink/ink74.xml"/><Relationship Id="rId73" Type="http://schemas.openxmlformats.org/officeDocument/2006/relationships/image" Target="../media/image400.png"/><Relationship Id="rId78" Type="http://schemas.openxmlformats.org/officeDocument/2006/relationships/customXml" Target="../ink/ink87.xml"/><Relationship Id="rId94" Type="http://schemas.openxmlformats.org/officeDocument/2006/relationships/customXml" Target="../ink/ink95.xml"/><Relationship Id="rId99" Type="http://schemas.openxmlformats.org/officeDocument/2006/relationships/image" Target="../media/image530.png"/><Relationship Id="rId101" Type="http://schemas.openxmlformats.org/officeDocument/2006/relationships/image" Target="../media/image54.png"/><Relationship Id="rId122" Type="http://schemas.openxmlformats.org/officeDocument/2006/relationships/customXml" Target="../ink/ink109.xml"/><Relationship Id="rId4" Type="http://schemas.openxmlformats.org/officeDocument/2006/relationships/image" Target="../media/image3.svg"/><Relationship Id="rId9" Type="http://schemas.openxmlformats.org/officeDocument/2006/relationships/image" Target="../media/image810.png"/><Relationship Id="rId26" Type="http://schemas.openxmlformats.org/officeDocument/2006/relationships/customXml" Target="../ink/ink61.xml"/><Relationship Id="rId47" Type="http://schemas.openxmlformats.org/officeDocument/2006/relationships/image" Target="../media/image2710.png"/><Relationship Id="rId68" Type="http://schemas.openxmlformats.org/officeDocument/2006/relationships/customXml" Target="../ink/ink82.xml"/><Relationship Id="rId89" Type="http://schemas.openxmlformats.org/officeDocument/2006/relationships/image" Target="../media/image480.png"/><Relationship Id="rId112" Type="http://schemas.openxmlformats.org/officeDocument/2006/relationships/customXml" Target="../ink/ink104.xml"/><Relationship Id="rId133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158.xml"/><Relationship Id="rId303" Type="http://schemas.openxmlformats.org/officeDocument/2006/relationships/customXml" Target="../ink/ink160.xml"/><Relationship Id="rId324" Type="http://schemas.openxmlformats.org/officeDocument/2006/relationships/image" Target="../media/image231.png"/><Relationship Id="rId345" Type="http://schemas.openxmlformats.org/officeDocument/2006/relationships/image" Target="../media/image241.png"/><Relationship Id="rId366" Type="http://schemas.openxmlformats.org/officeDocument/2006/relationships/image" Target="../media/image251.png"/><Relationship Id="rId170" Type="http://schemas.openxmlformats.org/officeDocument/2006/relationships/image" Target="../media/image154.png"/><Relationship Id="rId247" Type="http://schemas.openxmlformats.org/officeDocument/2006/relationships/customXml" Target="../ink/ink132.xml"/><Relationship Id="rId226" Type="http://schemas.openxmlformats.org/officeDocument/2006/relationships/image" Target="../media/image182.png"/><Relationship Id="rId268" Type="http://schemas.openxmlformats.org/officeDocument/2006/relationships/image" Target="../media/image203.png"/><Relationship Id="rId289" Type="http://schemas.openxmlformats.org/officeDocument/2006/relationships/customXml" Target="../ink/ink153.xml"/><Relationship Id="rId314" Type="http://schemas.openxmlformats.org/officeDocument/2006/relationships/image" Target="../media/image226.png"/><Relationship Id="rId335" Type="http://schemas.openxmlformats.org/officeDocument/2006/relationships/customXml" Target="../ink/ink176.xml"/><Relationship Id="rId356" Type="http://schemas.openxmlformats.org/officeDocument/2006/relationships/image" Target="../media/image246.png"/><Relationship Id="rId377" Type="http://schemas.openxmlformats.org/officeDocument/2006/relationships/customXml" Target="../ink/ink202.xml"/><Relationship Id="rId181" Type="http://schemas.openxmlformats.org/officeDocument/2006/relationships/customXml" Target="../ink/ink126.xml"/><Relationship Id="rId216" Type="http://schemas.openxmlformats.org/officeDocument/2006/relationships/image" Target="../media/image177.png"/><Relationship Id="rId258" Type="http://schemas.openxmlformats.org/officeDocument/2006/relationships/image" Target="../media/image198.png"/><Relationship Id="rId279" Type="http://schemas.openxmlformats.org/officeDocument/2006/relationships/customXml" Target="../ink/ink148.xml"/><Relationship Id="rId290" Type="http://schemas.openxmlformats.org/officeDocument/2006/relationships/image" Target="../media/image214.png"/><Relationship Id="rId304" Type="http://schemas.openxmlformats.org/officeDocument/2006/relationships/image" Target="../media/image221.png"/><Relationship Id="rId325" Type="http://schemas.openxmlformats.org/officeDocument/2006/relationships/customXml" Target="../ink/ink171.xml"/><Relationship Id="rId346" Type="http://schemas.openxmlformats.org/officeDocument/2006/relationships/customXml" Target="../ink/ink182.xml"/><Relationship Id="rId367" Type="http://schemas.openxmlformats.org/officeDocument/2006/relationships/customXml" Target="../ink/ink193.xml"/><Relationship Id="rId171" Type="http://schemas.openxmlformats.org/officeDocument/2006/relationships/customXml" Target="../ink/ink121.xml"/><Relationship Id="rId248" Type="http://schemas.openxmlformats.org/officeDocument/2006/relationships/image" Target="../media/image193.png"/><Relationship Id="rId269" Type="http://schemas.openxmlformats.org/officeDocument/2006/relationships/customXml" Target="../ink/ink143.xml"/><Relationship Id="rId280" Type="http://schemas.openxmlformats.org/officeDocument/2006/relationships/image" Target="../media/image209.png"/><Relationship Id="rId315" Type="http://schemas.openxmlformats.org/officeDocument/2006/relationships/customXml" Target="../ink/ink166.xml"/><Relationship Id="rId336" Type="http://schemas.openxmlformats.org/officeDocument/2006/relationships/image" Target="../media/image237.png"/><Relationship Id="rId357" Type="http://schemas.openxmlformats.org/officeDocument/2006/relationships/customXml" Target="../ink/ink188.xml"/><Relationship Id="rId182" Type="http://schemas.openxmlformats.org/officeDocument/2006/relationships/image" Target="../media/image160.png"/><Relationship Id="rId378" Type="http://schemas.openxmlformats.org/officeDocument/2006/relationships/customXml" Target="../ink/ink203.xml"/><Relationship Id="rId238" Type="http://schemas.openxmlformats.org/officeDocument/2006/relationships/image" Target="../media/image188.png"/><Relationship Id="rId259" Type="http://schemas.openxmlformats.org/officeDocument/2006/relationships/customXml" Target="../ink/ink138.xml"/><Relationship Id="rId270" Type="http://schemas.openxmlformats.org/officeDocument/2006/relationships/image" Target="../media/image204.png"/><Relationship Id="rId291" Type="http://schemas.openxmlformats.org/officeDocument/2006/relationships/customXml" Target="../ink/ink154.xml"/><Relationship Id="rId305" Type="http://schemas.openxmlformats.org/officeDocument/2006/relationships/customXml" Target="../ink/ink161.xml"/><Relationship Id="rId326" Type="http://schemas.openxmlformats.org/officeDocument/2006/relationships/image" Target="../media/image232.png"/><Relationship Id="rId347" Type="http://schemas.openxmlformats.org/officeDocument/2006/relationships/image" Target="../media/image242.png"/><Relationship Id="rId130" Type="http://schemas.openxmlformats.org/officeDocument/2006/relationships/image" Target="../media/image134.png"/><Relationship Id="rId135" Type="http://schemas.openxmlformats.org/officeDocument/2006/relationships/customXml" Target="../ink/ink118.xml"/><Relationship Id="rId177" Type="http://schemas.openxmlformats.org/officeDocument/2006/relationships/customXml" Target="../ink/ink124.xml"/><Relationship Id="rId321" Type="http://schemas.openxmlformats.org/officeDocument/2006/relationships/customXml" Target="../ink/ink169.xml"/><Relationship Id="rId342" Type="http://schemas.openxmlformats.org/officeDocument/2006/relationships/customXml" Target="../ink/ink180.xml"/><Relationship Id="rId363" Type="http://schemas.openxmlformats.org/officeDocument/2006/relationships/customXml" Target="../ink/ink191.xml"/><Relationship Id="rId368" Type="http://schemas.openxmlformats.org/officeDocument/2006/relationships/image" Target="../media/image252.png"/><Relationship Id="rId172" Type="http://schemas.openxmlformats.org/officeDocument/2006/relationships/image" Target="../media/image155.png"/><Relationship Id="rId244" Type="http://schemas.openxmlformats.org/officeDocument/2006/relationships/image" Target="../media/image191.png"/><Relationship Id="rId249" Type="http://schemas.openxmlformats.org/officeDocument/2006/relationships/customXml" Target="../ink/ink133.xml"/><Relationship Id="rId228" Type="http://schemas.openxmlformats.org/officeDocument/2006/relationships/image" Target="../media/image183.png"/><Relationship Id="rId260" Type="http://schemas.openxmlformats.org/officeDocument/2006/relationships/image" Target="../media/image199.png"/><Relationship Id="rId265" Type="http://schemas.openxmlformats.org/officeDocument/2006/relationships/customXml" Target="../ink/ink141.xml"/><Relationship Id="rId281" Type="http://schemas.openxmlformats.org/officeDocument/2006/relationships/customXml" Target="../ink/ink149.xml"/><Relationship Id="rId286" Type="http://schemas.openxmlformats.org/officeDocument/2006/relationships/image" Target="../media/image212.png"/><Relationship Id="rId316" Type="http://schemas.openxmlformats.org/officeDocument/2006/relationships/image" Target="../media/image227.png"/><Relationship Id="rId337" Type="http://schemas.openxmlformats.org/officeDocument/2006/relationships/customXml" Target="../ink/ink177.xml"/><Relationship Id="rId311" Type="http://schemas.openxmlformats.org/officeDocument/2006/relationships/customXml" Target="../ink/ink164.xml"/><Relationship Id="rId332" Type="http://schemas.openxmlformats.org/officeDocument/2006/relationships/image" Target="../media/image235.png"/><Relationship Id="rId353" Type="http://schemas.openxmlformats.org/officeDocument/2006/relationships/customXml" Target="../ink/ink186.xml"/><Relationship Id="rId358" Type="http://schemas.openxmlformats.org/officeDocument/2006/relationships/image" Target="../media/image247.png"/><Relationship Id="rId374" Type="http://schemas.openxmlformats.org/officeDocument/2006/relationships/customXml" Target="../ink/ink199.xml"/><Relationship Id="rId379" Type="http://schemas.openxmlformats.org/officeDocument/2006/relationships/customXml" Target="../ink/ink204.xml"/><Relationship Id="rId183" Type="http://schemas.openxmlformats.org/officeDocument/2006/relationships/customXml" Target="../ink/ink127.xml"/><Relationship Id="rId239" Type="http://schemas.openxmlformats.org/officeDocument/2006/relationships/customXml" Target="../ink/ink128.xml"/><Relationship Id="rId218" Type="http://schemas.openxmlformats.org/officeDocument/2006/relationships/image" Target="../media/image178.png"/><Relationship Id="rId234" Type="http://schemas.openxmlformats.org/officeDocument/2006/relationships/image" Target="../media/image186.png"/><Relationship Id="rId2" Type="http://schemas.openxmlformats.org/officeDocument/2006/relationships/slideLayout" Target="../slideLayouts/slideLayout7.xml"/><Relationship Id="rId250" Type="http://schemas.openxmlformats.org/officeDocument/2006/relationships/image" Target="../media/image194.png"/><Relationship Id="rId255" Type="http://schemas.openxmlformats.org/officeDocument/2006/relationships/customXml" Target="../ink/ink136.xml"/><Relationship Id="rId271" Type="http://schemas.openxmlformats.org/officeDocument/2006/relationships/customXml" Target="../ink/ink144.xml"/><Relationship Id="rId276" Type="http://schemas.openxmlformats.org/officeDocument/2006/relationships/image" Target="../media/image207.png"/><Relationship Id="rId292" Type="http://schemas.openxmlformats.org/officeDocument/2006/relationships/image" Target="../media/image215.png"/><Relationship Id="rId297" Type="http://schemas.openxmlformats.org/officeDocument/2006/relationships/customXml" Target="../ink/ink157.xml"/><Relationship Id="rId306" Type="http://schemas.openxmlformats.org/officeDocument/2006/relationships/image" Target="../media/image222.png"/><Relationship Id="rId131" Type="http://schemas.openxmlformats.org/officeDocument/2006/relationships/customXml" Target="../ink/ink116.xml"/><Relationship Id="rId136" Type="http://schemas.openxmlformats.org/officeDocument/2006/relationships/image" Target="../media/image137.png"/><Relationship Id="rId178" Type="http://schemas.openxmlformats.org/officeDocument/2006/relationships/image" Target="../media/image158.png"/><Relationship Id="rId301" Type="http://schemas.openxmlformats.org/officeDocument/2006/relationships/customXml" Target="../ink/ink159.xml"/><Relationship Id="rId322" Type="http://schemas.openxmlformats.org/officeDocument/2006/relationships/image" Target="../media/image230.png"/><Relationship Id="rId327" Type="http://schemas.openxmlformats.org/officeDocument/2006/relationships/customXml" Target="../ink/ink172.xml"/><Relationship Id="rId343" Type="http://schemas.openxmlformats.org/officeDocument/2006/relationships/image" Target="../media/image240.png"/><Relationship Id="rId348" Type="http://schemas.openxmlformats.org/officeDocument/2006/relationships/customXml" Target="../ink/ink183.xml"/><Relationship Id="rId364" Type="http://schemas.openxmlformats.org/officeDocument/2006/relationships/image" Target="../media/image250.png"/><Relationship Id="rId369" Type="http://schemas.openxmlformats.org/officeDocument/2006/relationships/customXml" Target="../ink/ink194.xml"/><Relationship Id="rId173" Type="http://schemas.openxmlformats.org/officeDocument/2006/relationships/customXml" Target="../ink/ink122.xml"/><Relationship Id="rId380" Type="http://schemas.openxmlformats.org/officeDocument/2006/relationships/customXml" Target="../ink/ink205.xml"/><Relationship Id="rId240" Type="http://schemas.openxmlformats.org/officeDocument/2006/relationships/image" Target="../media/image189.png"/><Relationship Id="rId245" Type="http://schemas.openxmlformats.org/officeDocument/2006/relationships/customXml" Target="../ink/ink131.xml"/><Relationship Id="rId261" Type="http://schemas.openxmlformats.org/officeDocument/2006/relationships/customXml" Target="../ink/ink139.xml"/><Relationship Id="rId266" Type="http://schemas.openxmlformats.org/officeDocument/2006/relationships/image" Target="../media/image202.png"/><Relationship Id="rId287" Type="http://schemas.openxmlformats.org/officeDocument/2006/relationships/customXml" Target="../ink/ink152.xml"/><Relationship Id="rId224" Type="http://schemas.openxmlformats.org/officeDocument/2006/relationships/image" Target="../media/image181.png"/><Relationship Id="rId168" Type="http://schemas.openxmlformats.org/officeDocument/2006/relationships/image" Target="../media/image153.png"/><Relationship Id="rId282" Type="http://schemas.openxmlformats.org/officeDocument/2006/relationships/image" Target="../media/image210.png"/><Relationship Id="rId312" Type="http://schemas.openxmlformats.org/officeDocument/2006/relationships/image" Target="../media/image225.png"/><Relationship Id="rId317" Type="http://schemas.openxmlformats.org/officeDocument/2006/relationships/customXml" Target="../ink/ink167.xml"/><Relationship Id="rId333" Type="http://schemas.openxmlformats.org/officeDocument/2006/relationships/customXml" Target="../ink/ink175.xml"/><Relationship Id="rId338" Type="http://schemas.openxmlformats.org/officeDocument/2006/relationships/image" Target="../media/image238.png"/><Relationship Id="rId354" Type="http://schemas.openxmlformats.org/officeDocument/2006/relationships/image" Target="../media/image245.png"/><Relationship Id="rId359" Type="http://schemas.openxmlformats.org/officeDocument/2006/relationships/customXml" Target="../ink/ink189.xml"/><Relationship Id="rId184" Type="http://schemas.openxmlformats.org/officeDocument/2006/relationships/image" Target="../media/image161.png"/><Relationship Id="rId370" Type="http://schemas.openxmlformats.org/officeDocument/2006/relationships/customXml" Target="../ink/ink195.xml"/><Relationship Id="rId375" Type="http://schemas.openxmlformats.org/officeDocument/2006/relationships/customXml" Target="../ink/ink200.xml"/><Relationship Id="rId3" Type="http://schemas.openxmlformats.org/officeDocument/2006/relationships/customXml" Target="../ink/ink115.xml"/><Relationship Id="rId251" Type="http://schemas.openxmlformats.org/officeDocument/2006/relationships/customXml" Target="../ink/ink134.xml"/><Relationship Id="rId256" Type="http://schemas.openxmlformats.org/officeDocument/2006/relationships/image" Target="../media/image197.png"/><Relationship Id="rId277" Type="http://schemas.openxmlformats.org/officeDocument/2006/relationships/customXml" Target="../ink/ink147.xml"/><Relationship Id="rId298" Type="http://schemas.openxmlformats.org/officeDocument/2006/relationships/image" Target="../media/image218.png"/><Relationship Id="rId214" Type="http://schemas.openxmlformats.org/officeDocument/2006/relationships/image" Target="../media/image176.png"/><Relationship Id="rId230" Type="http://schemas.openxmlformats.org/officeDocument/2006/relationships/image" Target="../media/image184.png"/><Relationship Id="rId137" Type="http://schemas.openxmlformats.org/officeDocument/2006/relationships/customXml" Target="../ink/ink119.xml"/><Relationship Id="rId272" Type="http://schemas.openxmlformats.org/officeDocument/2006/relationships/image" Target="../media/image205.png"/><Relationship Id="rId293" Type="http://schemas.openxmlformats.org/officeDocument/2006/relationships/customXml" Target="../ink/ink155.xml"/><Relationship Id="rId302" Type="http://schemas.openxmlformats.org/officeDocument/2006/relationships/image" Target="../media/image220.png"/><Relationship Id="rId307" Type="http://schemas.openxmlformats.org/officeDocument/2006/relationships/customXml" Target="../ink/ink162.xml"/><Relationship Id="rId323" Type="http://schemas.openxmlformats.org/officeDocument/2006/relationships/customXml" Target="../ink/ink170.xml"/><Relationship Id="rId328" Type="http://schemas.openxmlformats.org/officeDocument/2006/relationships/image" Target="../media/image233.png"/><Relationship Id="rId344" Type="http://schemas.openxmlformats.org/officeDocument/2006/relationships/customXml" Target="../ink/ink181.xml"/><Relationship Id="rId349" Type="http://schemas.openxmlformats.org/officeDocument/2006/relationships/image" Target="../media/image243.png"/><Relationship Id="rId132" Type="http://schemas.openxmlformats.org/officeDocument/2006/relationships/image" Target="../media/image135.png"/><Relationship Id="rId174" Type="http://schemas.openxmlformats.org/officeDocument/2006/relationships/image" Target="../media/image156.png"/><Relationship Id="rId179" Type="http://schemas.openxmlformats.org/officeDocument/2006/relationships/customXml" Target="../ink/ink125.xml"/><Relationship Id="rId360" Type="http://schemas.openxmlformats.org/officeDocument/2006/relationships/image" Target="../media/image248.png"/><Relationship Id="rId365" Type="http://schemas.openxmlformats.org/officeDocument/2006/relationships/customXml" Target="../ink/ink192.xml"/><Relationship Id="rId381" Type="http://schemas.openxmlformats.org/officeDocument/2006/relationships/customXml" Target="../ink/ink206.xml"/><Relationship Id="rId241" Type="http://schemas.openxmlformats.org/officeDocument/2006/relationships/customXml" Target="../ink/ink129.xml"/><Relationship Id="rId246" Type="http://schemas.openxmlformats.org/officeDocument/2006/relationships/image" Target="../media/image192.png"/><Relationship Id="rId267" Type="http://schemas.openxmlformats.org/officeDocument/2006/relationships/customXml" Target="../ink/ink142.xml"/><Relationship Id="rId288" Type="http://schemas.openxmlformats.org/officeDocument/2006/relationships/image" Target="../media/image213.png"/><Relationship Id="rId220" Type="http://schemas.openxmlformats.org/officeDocument/2006/relationships/image" Target="../media/image179.png"/><Relationship Id="rId262" Type="http://schemas.openxmlformats.org/officeDocument/2006/relationships/image" Target="../media/image200.png"/><Relationship Id="rId283" Type="http://schemas.openxmlformats.org/officeDocument/2006/relationships/customXml" Target="../ink/ink150.xml"/><Relationship Id="rId313" Type="http://schemas.openxmlformats.org/officeDocument/2006/relationships/customXml" Target="../ink/ink165.xml"/><Relationship Id="rId318" Type="http://schemas.openxmlformats.org/officeDocument/2006/relationships/image" Target="../media/image228.png"/><Relationship Id="rId339" Type="http://schemas.openxmlformats.org/officeDocument/2006/relationships/customXml" Target="../ink/ink178.xml"/><Relationship Id="rId169" Type="http://schemas.openxmlformats.org/officeDocument/2006/relationships/customXml" Target="../ink/ink120.xml"/><Relationship Id="rId334" Type="http://schemas.openxmlformats.org/officeDocument/2006/relationships/image" Target="../media/image236.png"/><Relationship Id="rId350" Type="http://schemas.openxmlformats.org/officeDocument/2006/relationships/customXml" Target="../ink/ink184.xml"/><Relationship Id="rId355" Type="http://schemas.openxmlformats.org/officeDocument/2006/relationships/customXml" Target="../ink/ink187.xml"/><Relationship Id="rId371" Type="http://schemas.openxmlformats.org/officeDocument/2006/relationships/customXml" Target="../ink/ink196.xml"/><Relationship Id="rId376" Type="http://schemas.openxmlformats.org/officeDocument/2006/relationships/customXml" Target="../ink/ink201.xml"/><Relationship Id="rId180" Type="http://schemas.openxmlformats.org/officeDocument/2006/relationships/image" Target="../media/image159.png"/><Relationship Id="rId257" Type="http://schemas.openxmlformats.org/officeDocument/2006/relationships/customXml" Target="../ink/ink137.xml"/><Relationship Id="rId278" Type="http://schemas.openxmlformats.org/officeDocument/2006/relationships/image" Target="../media/image208.png"/><Relationship Id="rId236" Type="http://schemas.openxmlformats.org/officeDocument/2006/relationships/image" Target="../media/image187.png"/><Relationship Id="rId252" Type="http://schemas.openxmlformats.org/officeDocument/2006/relationships/image" Target="../media/image195.png"/><Relationship Id="rId273" Type="http://schemas.openxmlformats.org/officeDocument/2006/relationships/customXml" Target="../ink/ink145.xml"/><Relationship Id="rId294" Type="http://schemas.openxmlformats.org/officeDocument/2006/relationships/image" Target="../media/image216.png"/><Relationship Id="rId308" Type="http://schemas.openxmlformats.org/officeDocument/2006/relationships/image" Target="../media/image223.png"/><Relationship Id="rId329" Type="http://schemas.openxmlformats.org/officeDocument/2006/relationships/customXml" Target="../ink/ink173.xml"/><Relationship Id="rId133" Type="http://schemas.openxmlformats.org/officeDocument/2006/relationships/customXml" Target="../ink/ink117.xml"/><Relationship Id="rId175" Type="http://schemas.openxmlformats.org/officeDocument/2006/relationships/customXml" Target="../ink/ink123.xml"/><Relationship Id="rId340" Type="http://schemas.openxmlformats.org/officeDocument/2006/relationships/customXml" Target="../ink/ink179.xml"/><Relationship Id="rId361" Type="http://schemas.openxmlformats.org/officeDocument/2006/relationships/customXml" Target="../ink/ink190.xml"/><Relationship Id="rId242" Type="http://schemas.openxmlformats.org/officeDocument/2006/relationships/image" Target="../media/image190.png"/><Relationship Id="rId263" Type="http://schemas.openxmlformats.org/officeDocument/2006/relationships/customXml" Target="../ink/ink140.xml"/><Relationship Id="rId284" Type="http://schemas.openxmlformats.org/officeDocument/2006/relationships/image" Target="../media/image211.png"/><Relationship Id="rId319" Type="http://schemas.openxmlformats.org/officeDocument/2006/relationships/customXml" Target="../ink/ink168.xml"/><Relationship Id="rId330" Type="http://schemas.openxmlformats.org/officeDocument/2006/relationships/image" Target="../media/image234.png"/><Relationship Id="rId351" Type="http://schemas.openxmlformats.org/officeDocument/2006/relationships/image" Target="../media/image244.png"/><Relationship Id="rId372" Type="http://schemas.openxmlformats.org/officeDocument/2006/relationships/customXml" Target="../ink/ink197.xml"/><Relationship Id="rId253" Type="http://schemas.openxmlformats.org/officeDocument/2006/relationships/customXml" Target="../ink/ink135.xml"/><Relationship Id="rId274" Type="http://schemas.openxmlformats.org/officeDocument/2006/relationships/image" Target="../media/image206.png"/><Relationship Id="rId295" Type="http://schemas.openxmlformats.org/officeDocument/2006/relationships/customXml" Target="../ink/ink156.xml"/><Relationship Id="rId309" Type="http://schemas.openxmlformats.org/officeDocument/2006/relationships/customXml" Target="../ink/ink163.xml"/><Relationship Id="rId232" Type="http://schemas.openxmlformats.org/officeDocument/2006/relationships/image" Target="../media/image185.png"/><Relationship Id="rId134" Type="http://schemas.openxmlformats.org/officeDocument/2006/relationships/image" Target="../media/image136.png"/><Relationship Id="rId320" Type="http://schemas.openxmlformats.org/officeDocument/2006/relationships/image" Target="../media/image229.png"/><Relationship Id="rId176" Type="http://schemas.openxmlformats.org/officeDocument/2006/relationships/image" Target="../media/image157.png"/><Relationship Id="rId341" Type="http://schemas.openxmlformats.org/officeDocument/2006/relationships/image" Target="../media/image239.png"/><Relationship Id="rId362" Type="http://schemas.openxmlformats.org/officeDocument/2006/relationships/image" Target="../media/image249.png"/><Relationship Id="rId243" Type="http://schemas.openxmlformats.org/officeDocument/2006/relationships/customXml" Target="../ink/ink130.xml"/><Relationship Id="rId264" Type="http://schemas.openxmlformats.org/officeDocument/2006/relationships/image" Target="../media/image201.png"/><Relationship Id="rId285" Type="http://schemas.openxmlformats.org/officeDocument/2006/relationships/customXml" Target="../ink/ink151.xml"/><Relationship Id="rId222" Type="http://schemas.openxmlformats.org/officeDocument/2006/relationships/image" Target="../media/image180.png"/><Relationship Id="rId310" Type="http://schemas.openxmlformats.org/officeDocument/2006/relationships/image" Target="../media/image224.png"/><Relationship Id="rId331" Type="http://schemas.openxmlformats.org/officeDocument/2006/relationships/customXml" Target="../ink/ink174.xml"/><Relationship Id="rId352" Type="http://schemas.openxmlformats.org/officeDocument/2006/relationships/customXml" Target="../ink/ink185.xml"/><Relationship Id="rId373" Type="http://schemas.openxmlformats.org/officeDocument/2006/relationships/customXml" Target="../ink/ink198.xml"/><Relationship Id="rId1" Type="http://schemas.openxmlformats.org/officeDocument/2006/relationships/themeOverride" Target="../theme/themeOverride2.xml"/><Relationship Id="rId254" Type="http://schemas.openxmlformats.org/officeDocument/2006/relationships/image" Target="../media/image196.png"/><Relationship Id="rId275" Type="http://schemas.openxmlformats.org/officeDocument/2006/relationships/customXml" Target="../ink/ink146.xml"/><Relationship Id="rId296" Type="http://schemas.openxmlformats.org/officeDocument/2006/relationships/image" Target="../media/image217.png"/><Relationship Id="rId300" Type="http://schemas.openxmlformats.org/officeDocument/2006/relationships/image" Target="../media/image2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EF6553-DC99-464A-A884-867B8B8C35F1}"/>
              </a:ext>
            </a:extLst>
          </p:cNvPr>
          <p:cNvCxnSpPr>
            <a:cxnSpLocks/>
          </p:cNvCxnSpPr>
          <p:nvPr/>
        </p:nvCxnSpPr>
        <p:spPr>
          <a:xfrm>
            <a:off x="2346960" y="-2164080"/>
            <a:ext cx="680720" cy="397256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FE809D-CAF5-4857-9021-F0DCECBDF5A4}"/>
              </a:ext>
            </a:extLst>
          </p:cNvPr>
          <p:cNvSpPr txBox="1"/>
          <p:nvPr/>
        </p:nvSpPr>
        <p:spPr>
          <a:xfrm>
            <a:off x="1452880" y="2828835"/>
            <a:ext cx="9286240" cy="120032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dirty="0">
                <a:solidFill>
                  <a:srgbClr val="FFF108"/>
                </a:solidFill>
                <a:latin typeface="Agency FB" panose="020B0503020202020204" pitchFamily="34" charset="0"/>
              </a:rPr>
              <a:t>PROTECT YOUR INVARIANTS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8CB934-8236-4B6C-BDCD-0C8B72B7775C}"/>
              </a:ext>
            </a:extLst>
          </p:cNvPr>
          <p:cNvCxnSpPr>
            <a:cxnSpLocks/>
          </p:cNvCxnSpPr>
          <p:nvPr/>
        </p:nvCxnSpPr>
        <p:spPr>
          <a:xfrm>
            <a:off x="9550400" y="5049519"/>
            <a:ext cx="680720" cy="3972560"/>
          </a:xfrm>
          <a:prstGeom prst="line">
            <a:avLst/>
          </a:prstGeom>
          <a:ln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1A204-6953-41E4-A39C-1F95EC5207E7}"/>
              </a:ext>
            </a:extLst>
          </p:cNvPr>
          <p:cNvCxnSpPr>
            <a:cxnSpLocks/>
          </p:cNvCxnSpPr>
          <p:nvPr/>
        </p:nvCxnSpPr>
        <p:spPr>
          <a:xfrm>
            <a:off x="2499360" y="-2011680"/>
            <a:ext cx="680720" cy="397256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542FAD-C34A-40E1-B966-6D77B26F7AFD}"/>
              </a:ext>
            </a:extLst>
          </p:cNvPr>
          <p:cNvSpPr txBox="1"/>
          <p:nvPr/>
        </p:nvSpPr>
        <p:spPr>
          <a:xfrm>
            <a:off x="1452880" y="4029164"/>
            <a:ext cx="9286240" cy="584775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D52631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  <a:latin typeface="Agency FB" panose="020B0503020202020204" pitchFamily="34" charset="0"/>
              </a:rPr>
              <a:t>A practical TDD session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9B3C76-11E0-4078-9355-66EA7A3D775F}"/>
              </a:ext>
            </a:extLst>
          </p:cNvPr>
          <p:cNvCxnSpPr>
            <a:cxnSpLocks/>
          </p:cNvCxnSpPr>
          <p:nvPr/>
        </p:nvCxnSpPr>
        <p:spPr>
          <a:xfrm>
            <a:off x="9702800" y="5201919"/>
            <a:ext cx="680720" cy="3972560"/>
          </a:xfrm>
          <a:prstGeom prst="line">
            <a:avLst/>
          </a:prstGeom>
          <a:ln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1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7C399B8-995E-4AF0-980D-7A8F671D9624}"/>
                  </a:ext>
                </a:extLst>
              </p14:cNvPr>
              <p14:cNvContentPartPr/>
              <p14:nvPr/>
            </p14:nvContentPartPr>
            <p14:xfrm>
              <a:off x="4784310" y="-514620"/>
              <a:ext cx="4680" cy="50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7C399B8-995E-4AF0-980D-7A8F671D9624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4766310" y="-532620"/>
                <a:ext cx="403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EE031A1-7D36-4776-B794-BD422E1EFD27}"/>
                  </a:ext>
                </a:extLst>
              </p14:cNvPr>
              <p14:cNvContentPartPr/>
              <p14:nvPr/>
            </p14:nvContentPartPr>
            <p14:xfrm>
              <a:off x="2925630" y="3370860"/>
              <a:ext cx="2542320" cy="8168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EE031A1-7D36-4776-B794-BD422E1EFD27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2907630" y="3352860"/>
                <a:ext cx="2577960" cy="85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7C83C5F-38AC-4091-8677-CC97AF97634F}"/>
              </a:ext>
            </a:extLst>
          </p:cNvPr>
          <p:cNvGrpSpPr/>
          <p:nvPr/>
        </p:nvGrpSpPr>
        <p:grpSpPr>
          <a:xfrm>
            <a:off x="3257190" y="4141980"/>
            <a:ext cx="7004880" cy="1275480"/>
            <a:chOff x="3257190" y="4141980"/>
            <a:chExt cx="7004880" cy="12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85211FD-5AA6-4B59-B75A-62F18F7353B5}"/>
                    </a:ext>
                  </a:extLst>
                </p14:cNvPr>
                <p14:cNvContentPartPr/>
                <p14:nvPr/>
              </p14:nvContentPartPr>
              <p14:xfrm>
                <a:off x="3257190" y="4141980"/>
                <a:ext cx="6917760" cy="1275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85211FD-5AA6-4B59-B75A-62F18F7353B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239550" y="4124340"/>
                  <a:ext cx="6953400" cy="13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B871B7E-AC60-4B4B-B77B-661A3A58FB67}"/>
                    </a:ext>
                  </a:extLst>
                </p14:cNvPr>
                <p14:cNvContentPartPr/>
                <p14:nvPr/>
              </p14:nvContentPartPr>
              <p14:xfrm>
                <a:off x="10060110" y="4879980"/>
                <a:ext cx="201960" cy="125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B871B7E-AC60-4B4B-B77B-661A3A58FB6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042470" y="4862340"/>
                  <a:ext cx="23760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3B41C32-1B16-431C-A264-9483F8A1F372}"/>
              </a:ext>
            </a:extLst>
          </p:cNvPr>
          <p:cNvGrpSpPr/>
          <p:nvPr/>
        </p:nvGrpSpPr>
        <p:grpSpPr>
          <a:xfrm>
            <a:off x="3753630" y="4401180"/>
            <a:ext cx="6468480" cy="1245240"/>
            <a:chOff x="3753630" y="4401180"/>
            <a:chExt cx="6468480" cy="12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297D72A-E0F6-4FF6-B7CB-303DB73868B5}"/>
                    </a:ext>
                  </a:extLst>
                </p14:cNvPr>
                <p14:cNvContentPartPr/>
                <p14:nvPr/>
              </p14:nvContentPartPr>
              <p14:xfrm>
                <a:off x="3753630" y="4495860"/>
                <a:ext cx="1743120" cy="340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297D72A-E0F6-4FF6-B7CB-303DB73868B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735990" y="4477860"/>
                  <a:ext cx="17787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B9D9F3A-71C8-4B9B-AFF3-0D49DA6A1A39}"/>
                    </a:ext>
                  </a:extLst>
                </p14:cNvPr>
                <p14:cNvContentPartPr/>
                <p14:nvPr/>
              </p14:nvContentPartPr>
              <p14:xfrm>
                <a:off x="5439870" y="4401180"/>
                <a:ext cx="65520" cy="214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B9D9F3A-71C8-4B9B-AFF3-0D49DA6A1A3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422230" y="4383180"/>
                  <a:ext cx="101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183E7B2-A161-4E4B-9B8C-A661A09EF8CD}"/>
                    </a:ext>
                  </a:extLst>
                </p14:cNvPr>
                <p14:cNvContentPartPr/>
                <p14:nvPr/>
              </p14:nvContentPartPr>
              <p14:xfrm>
                <a:off x="4575510" y="4878180"/>
                <a:ext cx="5646600" cy="768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183E7B2-A161-4E4B-9B8C-A661A09EF8C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557510" y="4860180"/>
                  <a:ext cx="5682240" cy="80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F8373C8-D5AD-4844-807D-471839B960B0}"/>
              </a:ext>
            </a:extLst>
          </p:cNvPr>
          <p:cNvGrpSpPr/>
          <p:nvPr/>
        </p:nvGrpSpPr>
        <p:grpSpPr>
          <a:xfrm>
            <a:off x="3507210" y="2810700"/>
            <a:ext cx="910980" cy="2718360"/>
            <a:chOff x="3897270" y="2810700"/>
            <a:chExt cx="520920" cy="271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D889E58-707F-4C1B-9B6F-61A01182A62A}"/>
                    </a:ext>
                  </a:extLst>
                </p14:cNvPr>
                <p14:cNvContentPartPr/>
                <p14:nvPr/>
              </p14:nvContentPartPr>
              <p14:xfrm>
                <a:off x="4185630" y="2810700"/>
                <a:ext cx="232560" cy="172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D889E58-707F-4C1B-9B6F-61A01182A62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167990" y="2793060"/>
                  <a:ext cx="268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702833E-D9C2-431A-B6C9-B5564DF29F89}"/>
                    </a:ext>
                  </a:extLst>
                </p14:cNvPr>
                <p14:cNvContentPartPr/>
                <p14:nvPr/>
              </p14:nvContentPartPr>
              <p14:xfrm>
                <a:off x="3897270" y="2822580"/>
                <a:ext cx="400320" cy="270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702833E-D9C2-431A-B6C9-B5564DF29F8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879630" y="2804580"/>
                  <a:ext cx="435960" cy="27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AA1E873-B809-4654-96A7-A4CE4F435664}"/>
              </a:ext>
            </a:extLst>
          </p:cNvPr>
          <p:cNvGrpSpPr/>
          <p:nvPr/>
        </p:nvGrpSpPr>
        <p:grpSpPr>
          <a:xfrm>
            <a:off x="1035010" y="3320890"/>
            <a:ext cx="2730662" cy="2349220"/>
            <a:chOff x="2353232" y="4197970"/>
            <a:chExt cx="2730662" cy="2349220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EFEEFFE-3532-4D84-A3FB-71B2BE775E1F}"/>
                </a:ext>
              </a:extLst>
            </p:cNvPr>
            <p:cNvSpPr txBox="1"/>
            <p:nvPr/>
          </p:nvSpPr>
          <p:spPr>
            <a:xfrm>
              <a:off x="2400010" y="4197970"/>
              <a:ext cx="1604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10 PINS</a:t>
              </a:r>
              <a:endParaRPr lang="en-US" sz="3600" dirty="0">
                <a:solidFill>
                  <a:srgbClr val="FFC00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BF17560-E55B-4BF7-9981-4D940C57E814}"/>
                </a:ext>
              </a:extLst>
            </p:cNvPr>
            <p:cNvSpPr txBox="1"/>
            <p:nvPr/>
          </p:nvSpPr>
          <p:spPr>
            <a:xfrm>
              <a:off x="2353232" y="4776655"/>
              <a:ext cx="21002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2/3 ROLLS</a:t>
              </a:r>
              <a:endParaRPr lang="en-US" sz="3600" dirty="0">
                <a:solidFill>
                  <a:srgbClr val="FFC00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1819503-D74B-4F68-80B2-AE43FAE24D55}"/>
                </a:ext>
              </a:extLst>
            </p:cNvPr>
            <p:cNvSpPr txBox="1"/>
            <p:nvPr/>
          </p:nvSpPr>
          <p:spPr>
            <a:xfrm>
              <a:off x="2385719" y="5333893"/>
              <a:ext cx="26981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FFC000"/>
                  </a:solidFill>
                  <a:latin typeface="Kristen ITC" panose="03050502040202030202" pitchFamily="66" charset="0"/>
                </a:defRPr>
              </a:lvl1pPr>
            </a:lstStyle>
            <a:p>
              <a:r>
                <a:rPr lang="el-GR" dirty="0"/>
                <a:t>Σ </a:t>
              </a:r>
              <a:r>
                <a:rPr lang="en-US" sz="2800" dirty="0"/>
                <a:t>ROLLS = 10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BD0021CC-BC16-4A95-8349-E68043E77341}"/>
                </a:ext>
              </a:extLst>
            </p:cNvPr>
            <p:cNvSpPr txBox="1"/>
            <p:nvPr/>
          </p:nvSpPr>
          <p:spPr>
            <a:xfrm>
              <a:off x="2385719" y="6023970"/>
              <a:ext cx="2316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10 FRAMES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0E82CC4-0D93-411C-BA17-BA6E091B332F}"/>
              </a:ext>
            </a:extLst>
          </p:cNvPr>
          <p:cNvGrpSpPr/>
          <p:nvPr/>
        </p:nvGrpSpPr>
        <p:grpSpPr>
          <a:xfrm>
            <a:off x="3884310" y="1400220"/>
            <a:ext cx="7550559" cy="3582360"/>
            <a:chOff x="3884310" y="1400220"/>
            <a:chExt cx="7550559" cy="3582360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27946101-1B99-417F-A3E5-A4B4C3EE2C48}"/>
                </a:ext>
              </a:extLst>
            </p:cNvPr>
            <p:cNvGrpSpPr/>
            <p:nvPr/>
          </p:nvGrpSpPr>
          <p:grpSpPr>
            <a:xfrm>
              <a:off x="3884310" y="1400220"/>
              <a:ext cx="7374780" cy="3582360"/>
              <a:chOff x="3884310" y="1400220"/>
              <a:chExt cx="7374780" cy="3582360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CA9E786-AD06-43C4-9A53-C87476C8AFC1}"/>
                  </a:ext>
                </a:extLst>
              </p:cNvPr>
              <p:cNvGrpSpPr/>
              <p:nvPr/>
            </p:nvGrpSpPr>
            <p:grpSpPr>
              <a:xfrm>
                <a:off x="3884310" y="1400220"/>
                <a:ext cx="7009920" cy="3582360"/>
                <a:chOff x="4832550" y="2738340"/>
                <a:chExt cx="7009920" cy="35823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9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DEA76F35-B2A2-4E4B-9D61-E6224A7710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32550" y="3085380"/>
                    <a:ext cx="75960" cy="819000"/>
                  </p14:xfrm>
                </p:contentPart>
              </mc:Choice>
              <mc:Fallback xmlns="">
                <p:pic>
                  <p:nvPicPr>
                    <p:cNvPr id="77" name="Ink 76">
                      <a:extLst>
                        <a:ext uri="{FF2B5EF4-FFF2-40B4-BE49-F238E27FC236}">
                          <a16:creationId xmlns:a16="http://schemas.microsoft.com/office/drawing/2014/main" id="{DEA76F35-B2A2-4E4B-9D61-E6224A77107E}"/>
                        </a:ext>
                      </a:extLst>
                    </p:cNvPr>
                    <p:cNvPicPr/>
                    <p:nvPr/>
                  </p:nvPicPr>
                  <p:blipFill>
                    <a:blip r:embed="rId122"/>
                    <a:stretch>
                      <a:fillRect/>
                    </a:stretch>
                  </p:blipFill>
                  <p:spPr>
                    <a:xfrm>
                      <a:off x="4814910" y="3067740"/>
                      <a:ext cx="111600" cy="85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4">
                  <p14:nvContentPartPr>
                    <p14:cNvPr id="78" name="Ink 77">
                      <a:extLst>
                        <a:ext uri="{FF2B5EF4-FFF2-40B4-BE49-F238E27FC236}">
                          <a16:creationId xmlns:a16="http://schemas.microsoft.com/office/drawing/2014/main" id="{F93BA971-A199-4733-9BDD-7DD4CA00B7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59190" y="2738340"/>
                    <a:ext cx="2112120" cy="144144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93BA971-A199-4733-9BDD-7DD4CA00B7EA}"/>
                        </a:ext>
                      </a:extLst>
                    </p:cNvPr>
                    <p:cNvPicPr/>
                    <p:nvPr/>
                  </p:nvPicPr>
                  <p:blipFill>
                    <a:blip r:embed="rId124"/>
                    <a:stretch>
                      <a:fillRect/>
                    </a:stretch>
                  </p:blipFill>
                  <p:spPr>
                    <a:xfrm>
                      <a:off x="4841550" y="2720700"/>
                      <a:ext cx="2147760" cy="1477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BD4F4C08-2AD2-49EF-BA8F-84D3D7BF96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40430" y="3279420"/>
                    <a:ext cx="2244960" cy="173160"/>
                  </p14:xfrm>
                </p:contentPart>
              </mc:Choice>
              <mc:Fallback xmlns="">
                <p:pic>
                  <p:nvPicPr>
                    <p:cNvPr id="79" name="Ink 78">
                      <a:extLst>
                        <a:ext uri="{FF2B5EF4-FFF2-40B4-BE49-F238E27FC236}">
                          <a16:creationId xmlns:a16="http://schemas.microsoft.com/office/drawing/2014/main" id="{BD4F4C08-2AD2-49EF-BA8F-84D3D7BF9624}"/>
                        </a:ext>
                      </a:extLst>
                    </p:cNvPr>
                    <p:cNvPicPr/>
                    <p:nvPr/>
                  </p:nvPicPr>
                  <p:blipFill>
                    <a:blip r:embed="rId126"/>
                    <a:stretch>
                      <a:fillRect/>
                    </a:stretch>
                  </p:blipFill>
                  <p:spPr>
                    <a:xfrm>
                      <a:off x="7022790" y="3261420"/>
                      <a:ext cx="2280600" cy="208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6">
                  <p14:nvContentPartPr>
                    <p14:cNvPr id="80" name="Ink 79">
                      <a:extLst>
                        <a:ext uri="{FF2B5EF4-FFF2-40B4-BE49-F238E27FC236}">
                          <a16:creationId xmlns:a16="http://schemas.microsoft.com/office/drawing/2014/main" id="{F2111F80-D707-46BD-AC3A-B18AD1A5184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40990" y="2973780"/>
                    <a:ext cx="228600" cy="20340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F2111F80-D707-46BD-AC3A-B18AD1A5184A}"/>
                        </a:ext>
                      </a:extLst>
                    </p:cNvPr>
                    <p:cNvPicPr/>
                    <p:nvPr/>
                  </p:nvPicPr>
                  <p:blipFill>
                    <a:blip r:embed="rId128"/>
                    <a:stretch>
                      <a:fillRect/>
                    </a:stretch>
                  </p:blipFill>
                  <p:spPr>
                    <a:xfrm>
                      <a:off x="8623350" y="2955780"/>
                      <a:ext cx="264240" cy="23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DE042735-8CB0-4636-B727-63CC7D01D1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9310" y="3010140"/>
                    <a:ext cx="164880" cy="135720"/>
                  </p14:xfrm>
                </p:contentPart>
              </mc:Choice>
              <mc:Fallback xmlns="">
                <p:pic>
                  <p:nvPicPr>
                    <p:cNvPr id="81" name="Ink 80">
                      <a:extLst>
                        <a:ext uri="{FF2B5EF4-FFF2-40B4-BE49-F238E27FC236}">
                          <a16:creationId xmlns:a16="http://schemas.microsoft.com/office/drawing/2014/main" id="{DE042735-8CB0-4636-B727-63CC7D01D1A9}"/>
                        </a:ext>
                      </a:extLst>
                    </p:cNvPr>
                    <p:cNvPicPr/>
                    <p:nvPr/>
                  </p:nvPicPr>
                  <p:blipFill>
                    <a:blip r:embed="rId130"/>
                    <a:stretch>
                      <a:fillRect/>
                    </a:stretch>
                  </p:blipFill>
                  <p:spPr>
                    <a:xfrm>
                      <a:off x="8951310" y="2992500"/>
                      <a:ext cx="200520" cy="171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8">
                  <p14:nvContentPartPr>
                    <p14:cNvPr id="94" name="Ink 93">
                      <a:extLst>
                        <a:ext uri="{FF2B5EF4-FFF2-40B4-BE49-F238E27FC236}">
                          <a16:creationId xmlns:a16="http://schemas.microsoft.com/office/drawing/2014/main" id="{460565D2-85AB-4E2F-B786-58E7A9133A3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49830" y="2776860"/>
                    <a:ext cx="2492640" cy="1103760"/>
                  </p14:xfrm>
                </p:contentPart>
              </mc:Choice>
              <mc:Fallback xmlns="">
                <p:pic>
                  <p:nvPicPr>
                    <p:cNvPr id="94" name="Ink 93">
                      <a:extLst>
                        <a:ext uri="{FF2B5EF4-FFF2-40B4-BE49-F238E27FC236}">
                          <a16:creationId xmlns:a16="http://schemas.microsoft.com/office/drawing/2014/main" id="{460565D2-85AB-4E2F-B786-58E7A9133A32}"/>
                        </a:ext>
                      </a:extLst>
                    </p:cNvPr>
                    <p:cNvPicPr/>
                    <p:nvPr/>
                  </p:nvPicPr>
                  <p:blipFill>
                    <a:blip r:embed="rId152"/>
                    <a:stretch>
                      <a:fillRect/>
                    </a:stretch>
                  </p:blipFill>
                  <p:spPr>
                    <a:xfrm>
                      <a:off x="9332190" y="2758860"/>
                      <a:ext cx="2528280" cy="113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9">
                  <p14:nvContentPartPr>
                    <p14:cNvPr id="95" name="Ink 94">
                      <a:extLst>
                        <a:ext uri="{FF2B5EF4-FFF2-40B4-BE49-F238E27FC236}">
                          <a16:creationId xmlns:a16="http://schemas.microsoft.com/office/drawing/2014/main" id="{53BB8EFF-8C0C-4DCC-BD97-E7B36071EE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23910" y="3897180"/>
                    <a:ext cx="138600" cy="260280"/>
                  </p14:xfrm>
                </p:contentPart>
              </mc:Choice>
              <mc:Fallback xmlns="">
                <p:pic>
                  <p:nvPicPr>
                    <p:cNvPr id="95" name="Ink 94">
                      <a:extLst>
                        <a:ext uri="{FF2B5EF4-FFF2-40B4-BE49-F238E27FC236}">
                          <a16:creationId xmlns:a16="http://schemas.microsoft.com/office/drawing/2014/main" id="{53BB8EFF-8C0C-4DCC-BD97-E7B36071EE0F}"/>
                        </a:ext>
                      </a:extLst>
                    </p:cNvPr>
                    <p:cNvPicPr/>
                    <p:nvPr/>
                  </p:nvPicPr>
                  <p:blipFill>
                    <a:blip r:embed="rId154"/>
                    <a:stretch>
                      <a:fillRect/>
                    </a:stretch>
                  </p:blipFill>
                  <p:spPr>
                    <a:xfrm>
                      <a:off x="10206270" y="3879180"/>
                      <a:ext cx="174240" cy="295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0">
                  <p14:nvContentPartPr>
                    <p14:cNvPr id="96" name="Ink 95">
                      <a:extLst>
                        <a:ext uri="{FF2B5EF4-FFF2-40B4-BE49-F238E27FC236}">
                          <a16:creationId xmlns:a16="http://schemas.microsoft.com/office/drawing/2014/main" id="{DABFC16C-CA55-480F-96F7-BBDD14926D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85750" y="3848580"/>
                    <a:ext cx="401400" cy="377280"/>
                  </p14:xfrm>
                </p:contentPart>
              </mc:Choice>
              <mc:Fallback xmlns="">
                <p:pic>
                  <p:nvPicPr>
                    <p:cNvPr id="96" name="Ink 95">
                      <a:extLst>
                        <a:ext uri="{FF2B5EF4-FFF2-40B4-BE49-F238E27FC236}">
                          <a16:creationId xmlns:a16="http://schemas.microsoft.com/office/drawing/2014/main" id="{DABFC16C-CA55-480F-96F7-BBDD14926D2B}"/>
                        </a:ext>
                      </a:extLst>
                    </p:cNvPr>
                    <p:cNvPicPr/>
                    <p:nvPr/>
                  </p:nvPicPr>
                  <p:blipFill>
                    <a:blip r:embed="rId156"/>
                    <a:stretch>
                      <a:fillRect/>
                    </a:stretch>
                  </p:blipFill>
                  <p:spPr>
                    <a:xfrm>
                      <a:off x="10168110" y="3830940"/>
                      <a:ext cx="437040" cy="412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1">
                  <p14:nvContentPartPr>
                    <p14:cNvPr id="97" name="Ink 96">
                      <a:extLst>
                        <a:ext uri="{FF2B5EF4-FFF2-40B4-BE49-F238E27FC236}">
                          <a16:creationId xmlns:a16="http://schemas.microsoft.com/office/drawing/2014/main" id="{C932AB76-32FF-4DD7-A456-B168CC3A2EC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90150" y="4285620"/>
                    <a:ext cx="1852560" cy="596160"/>
                  </p14:xfrm>
                </p:contentPart>
              </mc:Choice>
              <mc:Fallback xmlns="">
                <p:pic>
                  <p:nvPicPr>
                    <p:cNvPr id="97" name="Ink 96">
                      <a:extLst>
                        <a:ext uri="{FF2B5EF4-FFF2-40B4-BE49-F238E27FC236}">
                          <a16:creationId xmlns:a16="http://schemas.microsoft.com/office/drawing/2014/main" id="{C932AB76-32FF-4DD7-A456-B168CC3A2EC3}"/>
                        </a:ext>
                      </a:extLst>
                    </p:cNvPr>
                    <p:cNvPicPr/>
                    <p:nvPr/>
                  </p:nvPicPr>
                  <p:blipFill>
                    <a:blip r:embed="rId158"/>
                    <a:stretch>
                      <a:fillRect/>
                    </a:stretch>
                  </p:blipFill>
                  <p:spPr>
                    <a:xfrm>
                      <a:off x="8472150" y="4267620"/>
                      <a:ext cx="1888200" cy="631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2">
                  <p14:nvContentPartPr>
                    <p14:cNvPr id="93" name="Ink 92">
                      <a:extLst>
                        <a:ext uri="{FF2B5EF4-FFF2-40B4-BE49-F238E27FC236}">
                          <a16:creationId xmlns:a16="http://schemas.microsoft.com/office/drawing/2014/main" id="{7DA6061C-1D01-44AB-B73A-556CF24AAF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16630" y="4834260"/>
                    <a:ext cx="3427560" cy="1486440"/>
                  </p14:xfrm>
                </p:contentPart>
              </mc:Choice>
              <mc:Fallback xmlns="">
                <p:pic>
                  <p:nvPicPr>
                    <p:cNvPr id="93" name="Ink 92">
                      <a:extLst>
                        <a:ext uri="{FF2B5EF4-FFF2-40B4-BE49-F238E27FC236}">
                          <a16:creationId xmlns:a16="http://schemas.microsoft.com/office/drawing/2014/main" id="{7DA6061C-1D01-44AB-B73A-556CF24AAF66}"/>
                        </a:ext>
                      </a:extLst>
                    </p:cNvPr>
                    <p:cNvPicPr/>
                    <p:nvPr/>
                  </p:nvPicPr>
                  <p:blipFill>
                    <a:blip r:embed="rId303"/>
                    <a:stretch>
                      <a:fillRect/>
                    </a:stretch>
                  </p:blipFill>
                  <p:spPr>
                    <a:xfrm>
                      <a:off x="6498630" y="4816256"/>
                      <a:ext cx="3463200" cy="1522089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BCCA59DB-59AC-4E44-A33D-551305E69CE6}"/>
                  </a:ext>
                </a:extLst>
              </p:cNvPr>
              <p:cNvGrpSpPr/>
              <p:nvPr/>
            </p:nvGrpSpPr>
            <p:grpSpPr>
              <a:xfrm>
                <a:off x="9344970" y="3252780"/>
                <a:ext cx="1914120" cy="1537560"/>
                <a:chOff x="10240470" y="4626180"/>
                <a:chExt cx="1914120" cy="15375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04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DFAE47EB-FF2C-4756-9AA5-E5B9E2C705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44150" y="4626180"/>
                    <a:ext cx="1008360" cy="138240"/>
                  </p14:xfrm>
                </p:contentPart>
              </mc:Choice>
              <mc:Fallback xmlns=""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DFAE47EB-FF2C-4756-9AA5-E5B9E2C705E3}"/>
                        </a:ext>
                      </a:extLst>
                    </p:cNvPr>
                    <p:cNvPicPr/>
                    <p:nvPr/>
                  </p:nvPicPr>
                  <p:blipFill>
                    <a:blip r:embed="rId224"/>
                    <a:stretch>
                      <a:fillRect/>
                    </a:stretch>
                  </p:blipFill>
                  <p:spPr>
                    <a:xfrm>
                      <a:off x="10326150" y="4608180"/>
                      <a:ext cx="1044000" cy="173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5">
                  <p14:nvContentPartPr>
                    <p14:cNvPr id="165" name="Ink 164">
                      <a:extLst>
                        <a:ext uri="{FF2B5EF4-FFF2-40B4-BE49-F238E27FC236}">
                          <a16:creationId xmlns:a16="http://schemas.microsoft.com/office/drawing/2014/main" id="{561BC414-57A8-4069-9869-97637E5590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40470" y="5039100"/>
                    <a:ext cx="1903320" cy="1124640"/>
                  </p14:xfrm>
                </p:contentPart>
              </mc:Choice>
              <mc:Fallback xmlns="">
                <p:pic>
                  <p:nvPicPr>
                    <p:cNvPr id="165" name="Ink 164">
                      <a:extLst>
                        <a:ext uri="{FF2B5EF4-FFF2-40B4-BE49-F238E27FC236}">
                          <a16:creationId xmlns:a16="http://schemas.microsoft.com/office/drawing/2014/main" id="{561BC414-57A8-4069-9869-97637E559003}"/>
                        </a:ext>
                      </a:extLst>
                    </p:cNvPr>
                    <p:cNvPicPr/>
                    <p:nvPr/>
                  </p:nvPicPr>
                  <p:blipFill>
                    <a:blip r:embed="rId306"/>
                    <a:stretch>
                      <a:fillRect/>
                    </a:stretch>
                  </p:blipFill>
                  <p:spPr>
                    <a:xfrm>
                      <a:off x="10222470" y="5021094"/>
                      <a:ext cx="1938960" cy="116029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7">
                  <p14:nvContentPartPr>
                    <p14:cNvPr id="166" name="Ink 165">
                      <a:extLst>
                        <a:ext uri="{FF2B5EF4-FFF2-40B4-BE49-F238E27FC236}">
                          <a16:creationId xmlns:a16="http://schemas.microsoft.com/office/drawing/2014/main" id="{719790D0-7DAB-47C3-A053-AAF9A265BD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23710" y="4926060"/>
                    <a:ext cx="1730880" cy="1223640"/>
                  </p14:xfrm>
                </p:contentPart>
              </mc:Choice>
              <mc:Fallback xmlns="">
                <p:pic>
                  <p:nvPicPr>
                    <p:cNvPr id="166" name="Ink 165">
                      <a:extLst>
                        <a:ext uri="{FF2B5EF4-FFF2-40B4-BE49-F238E27FC236}">
                          <a16:creationId xmlns:a16="http://schemas.microsoft.com/office/drawing/2014/main" id="{719790D0-7DAB-47C3-A053-AAF9A265BDA8}"/>
                        </a:ext>
                      </a:extLst>
                    </p:cNvPr>
                    <p:cNvPicPr/>
                    <p:nvPr/>
                  </p:nvPicPr>
                  <p:blipFill>
                    <a:blip r:embed="rId272"/>
                    <a:stretch>
                      <a:fillRect/>
                    </a:stretch>
                  </p:blipFill>
                  <p:spPr>
                    <a:xfrm>
                      <a:off x="10406070" y="4908060"/>
                      <a:ext cx="1766520" cy="1259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B4CD98C-A4B4-40CB-92A1-3F7EDA5EF462}"/>
                </a:ext>
              </a:extLst>
            </p:cNvPr>
            <p:cNvSpPr txBox="1"/>
            <p:nvPr/>
          </p:nvSpPr>
          <p:spPr>
            <a:xfrm>
              <a:off x="4149630" y="1898685"/>
              <a:ext cx="1916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GAME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2B652FA-F177-44BC-A695-50F090A333FF}"/>
                </a:ext>
              </a:extLst>
            </p:cNvPr>
            <p:cNvSpPr txBox="1"/>
            <p:nvPr/>
          </p:nvSpPr>
          <p:spPr>
            <a:xfrm>
              <a:off x="8696623" y="1668352"/>
              <a:ext cx="1916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FRAME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DA4ED8-3718-4167-9AFC-E3F4924C6EBF}"/>
                </a:ext>
              </a:extLst>
            </p:cNvPr>
            <p:cNvSpPr txBox="1"/>
            <p:nvPr/>
          </p:nvSpPr>
          <p:spPr>
            <a:xfrm>
              <a:off x="5212436" y="3842820"/>
              <a:ext cx="4056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INTERMEDIATE</a:t>
              </a:r>
            </a:p>
            <a:p>
              <a:pPr algn="ctr"/>
              <a:r>
                <a:rPr lang="en-US" sz="24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 FRAME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BCA9F4C-5646-4BA9-84DA-D21CE937A9A0}"/>
                </a:ext>
              </a:extLst>
            </p:cNvPr>
            <p:cNvSpPr txBox="1"/>
            <p:nvPr/>
          </p:nvSpPr>
          <p:spPr>
            <a:xfrm>
              <a:off x="9518769" y="3750966"/>
              <a:ext cx="19161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TENTH</a:t>
              </a:r>
              <a:br>
                <a:rPr lang="en-US" sz="2800" dirty="0">
                  <a:solidFill>
                    <a:srgbClr val="92D050"/>
                  </a:solidFill>
                  <a:latin typeface="Kristen ITC" panose="03050502040202030202" pitchFamily="66" charset="0"/>
                </a:rPr>
              </a:br>
              <a:r>
                <a:rPr lang="en-US" sz="2800" dirty="0">
                  <a:solidFill>
                    <a:srgbClr val="92D050"/>
                  </a:solidFill>
                  <a:latin typeface="Kristen ITC" panose="03050502040202030202" pitchFamily="66" charset="0"/>
                </a:rPr>
                <a:t>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048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5850FBE8-762E-46C6-A9F8-83C48F3A4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78A814-92D4-6540-BAB5-680D0299B83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effectLst>
            <a:glow rad="228600">
              <a:srgbClr val="4CEEF4">
                <a:alpha val="40000"/>
              </a:srgbClr>
            </a:glow>
          </a:effectLst>
        </p:spPr>
        <p:txBody>
          <a:bodyPr/>
          <a:lstStyle/>
          <a:p>
            <a:r>
              <a:rPr lang="en-US" sz="1333" dirty="0">
                <a:solidFill>
                  <a:srgbClr val="4CEEF4"/>
                </a:solidFill>
                <a:effectLst>
                  <a:glow rad="228600">
                    <a:srgbClr val="4CEEF4">
                      <a:alpha val="40000"/>
                    </a:srgbClr>
                  </a:glow>
                </a:effectLst>
              </a:rPr>
              <a:t>ORESZTESZ MARGARITISZ</a:t>
            </a:r>
            <a:endParaRPr lang="en-HU" dirty="0">
              <a:solidFill>
                <a:srgbClr val="4CEEF4"/>
              </a:solidFill>
              <a:effectLst>
                <a:glow rad="228600">
                  <a:srgbClr val="4CEEF4">
                    <a:alpha val="40000"/>
                  </a:srgbClr>
                </a:glow>
              </a:effectLst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A7A019-78C3-DA45-9D94-C00050DD2CF1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D52631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CHIEF SOFTWARE ENGINEER</a:t>
            </a:r>
            <a:endParaRPr lang="en-HU" dirty="0">
              <a:solidFill>
                <a:srgbClr val="D52631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</p:txBody>
      </p:sp>
      <p:pic>
        <p:nvPicPr>
          <p:cNvPr id="3" name="Picture Placeholder 2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2E4B6AEB-C310-4C7C-B166-9187D2EE185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87F84-ED94-0F43-A13A-1C1C4547CB3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Agency FB" panose="020B0503020202020204" pitchFamily="34" charset="0"/>
              </a:rPr>
              <a:t>Thank You!</a:t>
            </a:r>
            <a:endParaRPr lang="en-HU" b="1" i="1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90CCB47-C574-4DD7-8F11-6425D725B2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70" y="2326796"/>
            <a:ext cx="817589" cy="6649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74DBCF3-2D62-4023-8D75-D196075492E8}"/>
              </a:ext>
            </a:extLst>
          </p:cNvPr>
          <p:cNvSpPr txBox="1"/>
          <p:nvPr/>
        </p:nvSpPr>
        <p:spPr>
          <a:xfrm>
            <a:off x="6518255" y="2341301"/>
            <a:ext cx="1978427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F108"/>
                </a:solidFill>
                <a:latin typeface="Agency FB" panose="020B0503020202020204" pitchFamily="34" charset="0"/>
              </a:rPr>
              <a:t>@</a:t>
            </a:r>
            <a:r>
              <a:rPr lang="en-US" sz="3200" b="1" dirty="0" err="1">
                <a:solidFill>
                  <a:srgbClr val="FFF108"/>
                </a:solidFill>
                <a:latin typeface="Agency FB" panose="020B0503020202020204" pitchFamily="34" charset="0"/>
              </a:rPr>
              <a:t>gitaroktato</a:t>
            </a:r>
            <a:endParaRPr lang="en-US" sz="32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098E1-441F-4A78-AAE9-8E7FFFC4D27A}"/>
              </a:ext>
            </a:extLst>
          </p:cNvPr>
          <p:cNvSpPr txBox="1"/>
          <p:nvPr/>
        </p:nvSpPr>
        <p:spPr>
          <a:xfrm>
            <a:off x="6470572" y="4480843"/>
            <a:ext cx="4859022" cy="50276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rgbClr val="FFF108"/>
                </a:solidFill>
                <a:latin typeface="Agency FB" panose="020B0503020202020204" pitchFamily="34" charset="0"/>
              </a:rPr>
              <a:t>https://www.linkedin.com/in/oresztesz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0B3CFAD-3D47-4604-886C-4C0A58204E1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69" y="4409973"/>
            <a:ext cx="722224" cy="7222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18DEFE9-6BEA-4E40-9D76-A234A1FF6C87}"/>
              </a:ext>
            </a:extLst>
          </p:cNvPr>
          <p:cNvSpPr txBox="1"/>
          <p:nvPr/>
        </p:nvSpPr>
        <p:spPr>
          <a:xfrm>
            <a:off x="6518255" y="3385794"/>
            <a:ext cx="1739579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F108"/>
                </a:solidFill>
                <a:latin typeface="Agency FB" panose="020B0503020202020204" pitchFamily="34" charset="0"/>
              </a:rPr>
              <a:t>gitaroktato</a:t>
            </a:r>
            <a:endParaRPr lang="en-US" sz="32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C22C554-1DC8-4B5F-8EFF-FA875C8E31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22" y="3158133"/>
            <a:ext cx="1085487" cy="10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6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5850FBE8-762E-46C6-A9F8-83C48F3A4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78A814-92D4-6540-BAB5-680D0299B8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369" y="1628410"/>
            <a:ext cx="5100320" cy="4607095"/>
          </a:xfrm>
          <a:effectLst>
            <a:glow rad="228600">
              <a:srgbClr val="4CEEF4">
                <a:alpha val="40000"/>
              </a:srgbClr>
            </a:glow>
          </a:effectLst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Coding Stories example:</a:t>
            </a:r>
          </a:p>
          <a:p>
            <a:pPr algn="r"/>
            <a:endParaRPr lang="en-US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Similar ending as the currently presented:</a:t>
            </a:r>
          </a:p>
          <a:p>
            <a:pPr algn="r"/>
            <a:endParaRPr lang="en-US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Where to start if you want to do it yourself? </a:t>
            </a:r>
            <a:endParaRPr lang="en-HU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87F84-ED94-0F43-A13A-1C1C4547CB3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Agency FB" panose="020B0503020202020204" pitchFamily="34" charset="0"/>
              </a:rPr>
              <a:t>Links to the exercise</a:t>
            </a:r>
            <a:endParaRPr lang="en-HU" b="1" i="1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098E1-441F-4A78-AAE9-8E7FFFC4D27A}"/>
              </a:ext>
            </a:extLst>
          </p:cNvPr>
          <p:cNvSpPr txBox="1"/>
          <p:nvPr/>
        </p:nvSpPr>
        <p:spPr>
          <a:xfrm>
            <a:off x="6232313" y="1579059"/>
            <a:ext cx="5320031" cy="310854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8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195E47-C712-4065-9AEA-FA090B4387DB}"/>
              </a:ext>
            </a:extLst>
          </p:cNvPr>
          <p:cNvSpPr txBox="1"/>
          <p:nvPr/>
        </p:nvSpPr>
        <p:spPr>
          <a:xfrm>
            <a:off x="424731" y="296084"/>
            <a:ext cx="9286240" cy="92333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FFF108"/>
                </a:solidFill>
                <a:latin typeface="Agency FB" panose="020B0503020202020204" pitchFamily="34" charset="0"/>
              </a:rPr>
              <a:t>RULES OF TDD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7DB72F1-A59C-4735-A6FE-FAED7E7FEB8C}"/>
                  </a:ext>
                </a:extLst>
              </p14:cNvPr>
              <p14:cNvContentPartPr/>
              <p14:nvPr/>
            </p14:nvContentPartPr>
            <p14:xfrm>
              <a:off x="3581792" y="295034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7DB72F1-A59C-4735-A6FE-FAED7E7FEB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7472" y="2946025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BCA2410-C8B4-4C1A-9E1A-A5712E36CFA1}"/>
              </a:ext>
            </a:extLst>
          </p:cNvPr>
          <p:cNvGrpSpPr/>
          <p:nvPr/>
        </p:nvGrpSpPr>
        <p:grpSpPr>
          <a:xfrm>
            <a:off x="2628512" y="1573705"/>
            <a:ext cx="2952720" cy="4252680"/>
            <a:chOff x="2628512" y="1573705"/>
            <a:chExt cx="2952720" cy="42526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E81E14-284F-4ED5-B7A5-9266B1EEAD5C}"/>
                </a:ext>
              </a:extLst>
            </p:cNvPr>
            <p:cNvSpPr txBox="1"/>
            <p:nvPr/>
          </p:nvSpPr>
          <p:spPr>
            <a:xfrm>
              <a:off x="3063711" y="4608759"/>
              <a:ext cx="1149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Kristen ITC" panose="03050502040202030202" pitchFamily="66" charset="0"/>
                </a:rPr>
                <a:t>RED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EDE5461-A20A-4883-8BC2-2E8E4DD9FE66}"/>
                </a:ext>
              </a:extLst>
            </p:cNvPr>
            <p:cNvGrpSpPr/>
            <p:nvPr/>
          </p:nvGrpSpPr>
          <p:grpSpPr>
            <a:xfrm>
              <a:off x="2628512" y="1573705"/>
              <a:ext cx="2952720" cy="4252680"/>
              <a:chOff x="2628512" y="1573705"/>
              <a:chExt cx="2952720" cy="4252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28EA26AE-F3D7-4E6D-A66C-392850BAD464}"/>
                      </a:ext>
                    </a:extLst>
                  </p14:cNvPr>
                  <p14:cNvContentPartPr/>
                  <p14:nvPr/>
                </p14:nvContentPartPr>
                <p14:xfrm>
                  <a:off x="2667032" y="3940345"/>
                  <a:ext cx="1924200" cy="188604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28EA26AE-F3D7-4E6D-A66C-392850BAD46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658032" y="3931345"/>
                    <a:ext cx="1941840" cy="19036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0DAB53A-B6F9-466B-B5E1-1253CBDF31C8}"/>
                  </a:ext>
                </a:extLst>
              </p:cNvPr>
              <p:cNvGrpSpPr/>
              <p:nvPr/>
            </p:nvGrpSpPr>
            <p:grpSpPr>
              <a:xfrm>
                <a:off x="2628512" y="3956185"/>
                <a:ext cx="1971720" cy="1856880"/>
                <a:chOff x="2628512" y="3956185"/>
                <a:chExt cx="1971720" cy="1856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E419C97E-DEB5-4E9D-9E17-D19D29E66C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28512" y="4420945"/>
                    <a:ext cx="125280" cy="911160"/>
                  </p14:xfrm>
                </p:contentPart>
              </mc:Choice>
              <mc:Fallback xmlns="">
                <p:pic>
                  <p:nvPicPr>
                    <p:cNvPr id="69" name="Ink 68">
                      <a:extLst>
                        <a:ext uri="{FF2B5EF4-FFF2-40B4-BE49-F238E27FC236}">
                          <a16:creationId xmlns:a16="http://schemas.microsoft.com/office/drawing/2014/main" id="{E419C97E-DEB5-4E9D-9E17-D19D29E66C2B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2610512" y="4402945"/>
                      <a:ext cx="160920" cy="94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57" name="Ink 56">
                      <a:extLst>
                        <a:ext uri="{FF2B5EF4-FFF2-40B4-BE49-F238E27FC236}">
                          <a16:creationId xmlns:a16="http://schemas.microsoft.com/office/drawing/2014/main" id="{55CC6AEF-CB9A-491A-8D14-3E2EA11BED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29072" y="4110625"/>
                    <a:ext cx="371160" cy="538560"/>
                  </p14:xfrm>
                </p:contentPart>
              </mc:Choice>
              <mc:Fallback xmlns="">
                <p:pic>
                  <p:nvPicPr>
                    <p:cNvPr id="57" name="Ink 56">
                      <a:extLst>
                        <a:ext uri="{FF2B5EF4-FFF2-40B4-BE49-F238E27FC236}">
                          <a16:creationId xmlns:a16="http://schemas.microsoft.com/office/drawing/2014/main" id="{55CC6AEF-CB9A-491A-8D14-3E2EA11BEDA2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220432" y="4101625"/>
                      <a:ext cx="388800" cy="55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68" name="Ink 67">
                      <a:extLst>
                        <a:ext uri="{FF2B5EF4-FFF2-40B4-BE49-F238E27FC236}">
                          <a16:creationId xmlns:a16="http://schemas.microsoft.com/office/drawing/2014/main" id="{124A94CD-2B5F-40F0-9DA4-445B135D74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67032" y="3956185"/>
                    <a:ext cx="1707480" cy="1856880"/>
                  </p14:xfrm>
                </p:contentPart>
              </mc:Choice>
              <mc:Fallback xmlns="">
                <p:pic>
                  <p:nvPicPr>
                    <p:cNvPr id="68" name="Ink 67">
                      <a:extLst>
                        <a:ext uri="{FF2B5EF4-FFF2-40B4-BE49-F238E27FC236}">
                          <a16:creationId xmlns:a16="http://schemas.microsoft.com/office/drawing/2014/main" id="{124A94CD-2B5F-40F0-9DA4-445B135D745C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2649392" y="3938545"/>
                      <a:ext cx="1743120" cy="1892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64" name="Ink 63">
                      <a:extLst>
                        <a:ext uri="{FF2B5EF4-FFF2-40B4-BE49-F238E27FC236}">
                          <a16:creationId xmlns:a16="http://schemas.microsoft.com/office/drawing/2014/main" id="{5C3053FE-0B0F-4910-BCF7-34DFA48B48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63392" y="5238865"/>
                    <a:ext cx="1392120" cy="51336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5C3053FE-0B0F-4910-BCF7-34DFA48B4802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3045752" y="5221225"/>
                      <a:ext cx="1427760" cy="549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B11114EE-E86D-46D8-BF5C-7ABE20D46E59}"/>
                  </a:ext>
                </a:extLst>
              </p:cNvPr>
              <p:cNvGrpSpPr/>
              <p:nvPr/>
            </p:nvGrpSpPr>
            <p:grpSpPr>
              <a:xfrm>
                <a:off x="2742632" y="1581265"/>
                <a:ext cx="2838600" cy="2887200"/>
                <a:chOff x="2742632" y="1581265"/>
                <a:chExt cx="2838600" cy="28872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80" name="Ink 79">
                      <a:extLst>
                        <a:ext uri="{FF2B5EF4-FFF2-40B4-BE49-F238E27FC236}">
                          <a16:creationId xmlns:a16="http://schemas.microsoft.com/office/drawing/2014/main" id="{D3C33888-6C1B-44BD-B40D-2D878939FD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2632" y="3942505"/>
                    <a:ext cx="933840" cy="5241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D3C33888-6C1B-44BD-B40D-2D878939FD58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2733632" y="3933865"/>
                      <a:ext cx="951480" cy="541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5F96BED0-D9F2-46A3-AC10-E51CCA4B8C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2992" y="4228705"/>
                    <a:ext cx="153360" cy="239760"/>
                  </p14:xfrm>
                </p:contentPart>
              </mc:Choice>
              <mc:Fallback xmlns="">
                <p:pic>
                  <p:nvPicPr>
                    <p:cNvPr id="81" name="Ink 80">
                      <a:extLst>
                        <a:ext uri="{FF2B5EF4-FFF2-40B4-BE49-F238E27FC236}">
                          <a16:creationId xmlns:a16="http://schemas.microsoft.com/office/drawing/2014/main" id="{5F96BED0-D9F2-46A3-AC10-E51CCA4B8CEA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2733992" y="4219705"/>
                      <a:ext cx="171000" cy="25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DB70FE72-9112-4F3E-A2EA-D37858EEB2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2072" y="1581265"/>
                    <a:ext cx="2189160" cy="2208600"/>
                  </p14:xfrm>
                </p:contentPart>
              </mc:Choice>
              <mc:Fallback xmlns="">
                <p:pic>
                  <p:nvPicPr>
                    <p:cNvPr id="86" name="Ink 85">
                      <a:extLst>
                        <a:ext uri="{FF2B5EF4-FFF2-40B4-BE49-F238E27FC236}">
                          <a16:creationId xmlns:a16="http://schemas.microsoft.com/office/drawing/2014/main" id="{DB70FE72-9112-4F3E-A2EA-D37858EEB241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3383072" y="1572625"/>
                      <a:ext cx="2206800" cy="2226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7B8A466F-4498-4A2F-9377-F3CEDCD41146}"/>
                      </a:ext>
                    </a:extLst>
                  </p14:cNvPr>
                  <p14:cNvContentPartPr/>
                  <p14:nvPr/>
                </p14:nvContentPartPr>
                <p14:xfrm>
                  <a:off x="5164712" y="1989505"/>
                  <a:ext cx="170640" cy="2451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7B8A466F-4498-4A2F-9377-F3CEDCD4114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156072" y="1980505"/>
                    <a:ext cx="18828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2B9C8D0F-4182-4905-832B-3418AF248FFD}"/>
                      </a:ext>
                    </a:extLst>
                  </p14:cNvPr>
                  <p14:cNvContentPartPr/>
                  <p14:nvPr/>
                </p14:nvContentPartPr>
                <p14:xfrm>
                  <a:off x="4935032" y="1573705"/>
                  <a:ext cx="162360" cy="21600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2B9C8D0F-4182-4905-832B-3418AF248FFD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926032" y="1564705"/>
                    <a:ext cx="180000" cy="2336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F9FF3693-90C5-4257-8CA3-01504A42877D}"/>
                  </a:ext>
                </a:extLst>
              </p:cNvPr>
              <p:cNvGrpSpPr/>
              <p:nvPr/>
            </p:nvGrpSpPr>
            <p:grpSpPr>
              <a:xfrm>
                <a:off x="4401872" y="5132665"/>
                <a:ext cx="98640" cy="202680"/>
                <a:chOff x="4401872" y="5132665"/>
                <a:chExt cx="98640" cy="2026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10947633-C856-4AB3-9698-532142AE08C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60192" y="5297905"/>
                    <a:ext cx="17640" cy="37440"/>
                  </p14:xfrm>
                </p:contentPart>
              </mc:Choice>
              <mc:Fallback xmlns="">
                <p:pic>
                  <p:nvPicPr>
                    <p:cNvPr id="91" name="Ink 90">
                      <a:extLst>
                        <a:ext uri="{FF2B5EF4-FFF2-40B4-BE49-F238E27FC236}">
                          <a16:creationId xmlns:a16="http://schemas.microsoft.com/office/drawing/2014/main" id="{10947633-C856-4AB3-9698-532142AE08C4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4451552" y="5289265"/>
                      <a:ext cx="35280" cy="55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AC0456B6-BF39-43D6-88BE-191CD1E6DF6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01872" y="5132665"/>
                    <a:ext cx="98640" cy="167040"/>
                  </p14:xfrm>
                </p:contentPart>
              </mc:Choice>
              <mc:Fallback xmlns="">
                <p:pic>
                  <p:nvPicPr>
                    <p:cNvPr id="92" name="Ink 91">
                      <a:extLst>
                        <a:ext uri="{FF2B5EF4-FFF2-40B4-BE49-F238E27FC236}">
                          <a16:creationId xmlns:a16="http://schemas.microsoft.com/office/drawing/2014/main" id="{AC0456B6-BF39-43D6-88BE-191CD1E6DF62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4392872" y="5124025"/>
                      <a:ext cx="116280" cy="1846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F9FC3D6-45AE-4A71-ADA2-F44F60F215FF}"/>
              </a:ext>
            </a:extLst>
          </p:cNvPr>
          <p:cNvGrpSpPr/>
          <p:nvPr/>
        </p:nvGrpSpPr>
        <p:grpSpPr>
          <a:xfrm>
            <a:off x="5616152" y="931465"/>
            <a:ext cx="3434968" cy="3663122"/>
            <a:chOff x="5616152" y="931465"/>
            <a:chExt cx="3434968" cy="366312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A5D9955-DCE3-460B-B486-A6343ABD371C}"/>
                    </a:ext>
                  </a:extLst>
                </p14:cNvPr>
                <p14:cNvContentPartPr/>
                <p14:nvPr/>
              </p14:nvContentPartPr>
              <p14:xfrm>
                <a:off x="8381520" y="4025427"/>
                <a:ext cx="172440" cy="2502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A5D9955-DCE3-460B-B486-A6343ABD371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72520" y="4016427"/>
                  <a:ext cx="1900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85C16C6-891C-41CB-B976-37B6E81278E3}"/>
                    </a:ext>
                  </a:extLst>
                </p14:cNvPr>
                <p14:cNvContentPartPr/>
                <p14:nvPr/>
              </p14:nvContentPartPr>
              <p14:xfrm>
                <a:off x="8712000" y="4224867"/>
                <a:ext cx="261720" cy="194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85C16C6-891C-41CB-B976-37B6E81278E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03000" y="4216227"/>
                  <a:ext cx="279360" cy="212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284E63E-7BA4-42FF-8F9A-0166CA86A655}"/>
                </a:ext>
              </a:extLst>
            </p:cNvPr>
            <p:cNvGrpSpPr/>
            <p:nvPr/>
          </p:nvGrpSpPr>
          <p:grpSpPr>
            <a:xfrm>
              <a:off x="5616152" y="931465"/>
              <a:ext cx="1681200" cy="1542615"/>
              <a:chOff x="5616152" y="931465"/>
              <a:chExt cx="1681200" cy="154261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3DE0E1-82A5-4FA9-B113-CAD2AFDA28A0}"/>
                  </a:ext>
                </a:extLst>
              </p:cNvPr>
              <p:cNvSpPr txBox="1"/>
              <p:nvPr/>
            </p:nvSpPr>
            <p:spPr>
              <a:xfrm>
                <a:off x="5893960" y="1581265"/>
                <a:ext cx="1176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  <a:latin typeface="Kristen ITC" panose="03050502040202030202" pitchFamily="66" charset="0"/>
                  </a:rPr>
                  <a:t>GREEN</a:t>
                </a: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301238C2-58EC-4561-B389-DD24B74BFEF9}"/>
                      </a:ext>
                    </a:extLst>
                  </p14:cNvPr>
                  <p14:cNvContentPartPr/>
                  <p14:nvPr/>
                </p14:nvContentPartPr>
                <p14:xfrm>
                  <a:off x="6344072" y="942265"/>
                  <a:ext cx="360" cy="36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301238C2-58EC-4561-B389-DD24B74BFEF9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6335072" y="9336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E2EC7819-18D8-42A2-8CDF-CDA1D99C2F61}"/>
                      </a:ext>
                    </a:extLst>
                  </p14:cNvPr>
                  <p14:cNvContentPartPr/>
                  <p14:nvPr/>
                </p14:nvContentPartPr>
                <p14:xfrm>
                  <a:off x="5616152" y="931465"/>
                  <a:ext cx="1681200" cy="153864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E2EC7819-18D8-42A2-8CDF-CDA1D99C2F61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5607512" y="922825"/>
                    <a:ext cx="1698840" cy="155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80E7278B-ECCE-4177-99DC-CF3E7C66F94A}"/>
                      </a:ext>
                    </a:extLst>
                  </p14:cNvPr>
                  <p14:cNvContentPartPr/>
                  <p14:nvPr/>
                </p14:nvContentPartPr>
                <p14:xfrm>
                  <a:off x="5673280" y="1279600"/>
                  <a:ext cx="231840" cy="99468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80E7278B-ECCE-4177-99DC-CF3E7C66F94A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5664640" y="1270960"/>
                    <a:ext cx="249480" cy="10123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44EF763-0415-4947-8672-95A67E388416}"/>
                  </a:ext>
                </a:extLst>
              </p:cNvPr>
              <p:cNvGrpSpPr/>
              <p:nvPr/>
            </p:nvGrpSpPr>
            <p:grpSpPr>
              <a:xfrm>
                <a:off x="5622880" y="1188520"/>
                <a:ext cx="1458720" cy="1285560"/>
                <a:chOff x="5622880" y="1188520"/>
                <a:chExt cx="1458720" cy="12855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108" name="Ink 107">
                      <a:extLst>
                        <a:ext uri="{FF2B5EF4-FFF2-40B4-BE49-F238E27FC236}">
                          <a16:creationId xmlns:a16="http://schemas.microsoft.com/office/drawing/2014/main" id="{8F2EEF05-70D5-4DAD-97F4-1DF867BF93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16200" y="1258360"/>
                    <a:ext cx="16200" cy="21960"/>
                  </p14:xfrm>
                </p:contentPart>
              </mc:Choice>
              <mc:Fallback xmlns="">
                <p:pic>
                  <p:nvPicPr>
                    <p:cNvPr id="108" name="Ink 107">
                      <a:extLst>
                        <a:ext uri="{FF2B5EF4-FFF2-40B4-BE49-F238E27FC236}">
                          <a16:creationId xmlns:a16="http://schemas.microsoft.com/office/drawing/2014/main" id="{8F2EEF05-70D5-4DAD-97F4-1DF867BF93C5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5807200" y="1249360"/>
                      <a:ext cx="33840" cy="3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109" name="Ink 108">
                      <a:extLst>
                        <a:ext uri="{FF2B5EF4-FFF2-40B4-BE49-F238E27FC236}">
                          <a16:creationId xmlns:a16="http://schemas.microsoft.com/office/drawing/2014/main" id="{BB2D9A8F-8B77-4C0E-8ACA-C81646D192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82720" y="1244320"/>
                    <a:ext cx="18720" cy="34920"/>
                  </p14:xfrm>
                </p:contentPart>
              </mc:Choice>
              <mc:Fallback xmlns="">
                <p:pic>
                  <p:nvPicPr>
                    <p:cNvPr id="109" name="Ink 108">
                      <a:extLst>
                        <a:ext uri="{FF2B5EF4-FFF2-40B4-BE49-F238E27FC236}">
                          <a16:creationId xmlns:a16="http://schemas.microsoft.com/office/drawing/2014/main" id="{BB2D9A8F-8B77-4C0E-8ACA-C81646D19259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5774080" y="1235680"/>
                      <a:ext cx="36360" cy="52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110" name="Ink 109">
                      <a:extLst>
                        <a:ext uri="{FF2B5EF4-FFF2-40B4-BE49-F238E27FC236}">
                          <a16:creationId xmlns:a16="http://schemas.microsoft.com/office/drawing/2014/main" id="{735B706D-7778-4945-9576-7D54CAE274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64000" y="1264480"/>
                    <a:ext cx="52560" cy="80280"/>
                  </p14:xfrm>
                </p:contentPart>
              </mc:Choice>
              <mc:Fallback xmlns="">
                <p:pic>
                  <p:nvPicPr>
                    <p:cNvPr id="110" name="Ink 109">
                      <a:extLst>
                        <a:ext uri="{FF2B5EF4-FFF2-40B4-BE49-F238E27FC236}">
                          <a16:creationId xmlns:a16="http://schemas.microsoft.com/office/drawing/2014/main" id="{735B706D-7778-4945-9576-7D54CAE27460}"/>
                        </a:ext>
                      </a:extLst>
                    </p:cNvPr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5755360" y="1255840"/>
                      <a:ext cx="70200" cy="97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111" name="Ink 110">
                      <a:extLst>
                        <a:ext uri="{FF2B5EF4-FFF2-40B4-BE49-F238E27FC236}">
                          <a16:creationId xmlns:a16="http://schemas.microsoft.com/office/drawing/2014/main" id="{E1C84E4C-030A-472B-BE9C-40BB6B09D6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20800" y="1300120"/>
                    <a:ext cx="75600" cy="122040"/>
                  </p14:xfrm>
                </p:contentPart>
              </mc:Choice>
              <mc:Fallback xmlns="">
                <p:pic>
                  <p:nvPicPr>
                    <p:cNvPr id="111" name="Ink 110">
                      <a:extLst>
                        <a:ext uri="{FF2B5EF4-FFF2-40B4-BE49-F238E27FC236}">
                          <a16:creationId xmlns:a16="http://schemas.microsoft.com/office/drawing/2014/main" id="{E1C84E4C-030A-472B-BE9C-40BB6B09D657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5712160" y="1291480"/>
                      <a:ext cx="93240" cy="139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112" name="Ink 111">
                      <a:extLst>
                        <a:ext uri="{FF2B5EF4-FFF2-40B4-BE49-F238E27FC236}">
                          <a16:creationId xmlns:a16="http://schemas.microsoft.com/office/drawing/2014/main" id="{9C02DFE3-8440-4633-982D-E12C70C10DE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88040" y="1406680"/>
                    <a:ext cx="47160" cy="114840"/>
                  </p14:xfrm>
                </p:contentPart>
              </mc:Choice>
              <mc:Fallback xmlns="">
                <p:pic>
                  <p:nvPicPr>
                    <p:cNvPr id="112" name="Ink 111">
                      <a:extLst>
                        <a:ext uri="{FF2B5EF4-FFF2-40B4-BE49-F238E27FC236}">
                          <a16:creationId xmlns:a16="http://schemas.microsoft.com/office/drawing/2014/main" id="{9C02DFE3-8440-4633-982D-E12C70C10DE7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5679400" y="1398040"/>
                      <a:ext cx="64800" cy="13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118" name="Ink 117">
                      <a:extLst>
                        <a:ext uri="{FF2B5EF4-FFF2-40B4-BE49-F238E27FC236}">
                          <a16:creationId xmlns:a16="http://schemas.microsoft.com/office/drawing/2014/main" id="{DF68F781-23C7-473A-9905-556126A962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3960" y="2241160"/>
                    <a:ext cx="1187640" cy="232920"/>
                  </p14:xfrm>
                </p:contentPart>
              </mc:Choice>
              <mc:Fallback xmlns="">
                <p:pic>
                  <p:nvPicPr>
                    <p:cNvPr id="118" name="Ink 117">
                      <a:extLst>
                        <a:ext uri="{FF2B5EF4-FFF2-40B4-BE49-F238E27FC236}">
                          <a16:creationId xmlns:a16="http://schemas.microsoft.com/office/drawing/2014/main" id="{DF68F781-23C7-473A-9905-556126A9625F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5885320" y="2232160"/>
                      <a:ext cx="1205280" cy="250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120" name="Ink 119">
                      <a:extLst>
                        <a:ext uri="{FF2B5EF4-FFF2-40B4-BE49-F238E27FC236}">
                          <a16:creationId xmlns:a16="http://schemas.microsoft.com/office/drawing/2014/main" id="{63805A56-25F8-4B2B-8DB7-649D4883E6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57080" y="1480840"/>
                    <a:ext cx="63360" cy="227880"/>
                  </p14:xfrm>
                </p:contentPart>
              </mc:Choice>
              <mc:Fallback xmlns="">
                <p:pic>
                  <p:nvPicPr>
                    <p:cNvPr id="120" name="Ink 119">
                      <a:extLst>
                        <a:ext uri="{FF2B5EF4-FFF2-40B4-BE49-F238E27FC236}">
                          <a16:creationId xmlns:a16="http://schemas.microsoft.com/office/drawing/2014/main" id="{63805A56-25F8-4B2B-8DB7-649D4883E603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5648080" y="1471840"/>
                      <a:ext cx="81000" cy="245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121" name="Ink 120">
                      <a:extLst>
                        <a:ext uri="{FF2B5EF4-FFF2-40B4-BE49-F238E27FC236}">
                          <a16:creationId xmlns:a16="http://schemas.microsoft.com/office/drawing/2014/main" id="{A57E28B8-424C-45AB-9E92-998E3AA888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22880" y="1188520"/>
                    <a:ext cx="273240" cy="1101960"/>
                  </p14:xfrm>
                </p:contentPart>
              </mc:Choice>
              <mc:Fallback xmlns="">
                <p:pic>
                  <p:nvPicPr>
                    <p:cNvPr id="121" name="Ink 120">
                      <a:extLst>
                        <a:ext uri="{FF2B5EF4-FFF2-40B4-BE49-F238E27FC236}">
                          <a16:creationId xmlns:a16="http://schemas.microsoft.com/office/drawing/2014/main" id="{A57E28B8-424C-45AB-9E92-998E3AA88805}"/>
                        </a:ext>
                      </a:extLst>
                    </p:cNvPr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5614240" y="1179520"/>
                      <a:ext cx="290880" cy="1119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13846A7-F2D9-4914-9354-44557FA4C28B}"/>
                </a:ext>
              </a:extLst>
            </p:cNvPr>
            <p:cNvGrpSpPr/>
            <p:nvPr/>
          </p:nvGrpSpPr>
          <p:grpSpPr>
            <a:xfrm>
              <a:off x="7306560" y="1591827"/>
              <a:ext cx="1744560" cy="3002760"/>
              <a:chOff x="7306560" y="1591827"/>
              <a:chExt cx="1744560" cy="3002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B2A825B3-1D62-46D5-8A4E-D687B614E3AC}"/>
                      </a:ext>
                    </a:extLst>
                  </p14:cNvPr>
                  <p14:cNvContentPartPr/>
                  <p14:nvPr/>
                </p14:nvContentPartPr>
                <p14:xfrm>
                  <a:off x="8317080" y="4046667"/>
                  <a:ext cx="548280" cy="54792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B2A825B3-1D62-46D5-8A4E-D687B614E3AC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8308440" y="4038027"/>
                    <a:ext cx="565920" cy="56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EC452378-CD51-41A9-B771-72952567E8B7}"/>
                      </a:ext>
                    </a:extLst>
                  </p14:cNvPr>
                  <p14:cNvContentPartPr/>
                  <p14:nvPr/>
                </p14:nvContentPartPr>
                <p14:xfrm>
                  <a:off x="8364240" y="4059627"/>
                  <a:ext cx="147600" cy="11160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EC452378-CD51-41A9-B771-72952567E8B7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8355240" y="4050627"/>
                    <a:ext cx="1652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F2CA8DEC-1B68-48CF-950D-792790A4E476}"/>
                      </a:ext>
                    </a:extLst>
                  </p14:cNvPr>
                  <p14:cNvContentPartPr/>
                  <p14:nvPr/>
                </p14:nvContentPartPr>
                <p14:xfrm>
                  <a:off x="7306560" y="2014467"/>
                  <a:ext cx="360" cy="36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F2CA8DEC-1B68-48CF-950D-792790A4E476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297920" y="2005827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BB28C346-8F50-4E0F-AA0F-22BA5EC77AE0}"/>
                      </a:ext>
                    </a:extLst>
                  </p14:cNvPr>
                  <p14:cNvContentPartPr/>
                  <p14:nvPr/>
                </p14:nvContentPartPr>
                <p14:xfrm>
                  <a:off x="7306560" y="2014467"/>
                  <a:ext cx="3600" cy="36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BB28C346-8F50-4E0F-AA0F-22BA5EC77AE0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7297920" y="2005827"/>
                    <a:ext cx="212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A6EBC24F-2974-496A-962A-269652EAC095}"/>
                      </a:ext>
                    </a:extLst>
                  </p14:cNvPr>
                  <p14:cNvContentPartPr/>
                  <p14:nvPr/>
                </p14:nvContentPartPr>
                <p14:xfrm>
                  <a:off x="7407360" y="1676067"/>
                  <a:ext cx="1263240" cy="190116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A6EBC24F-2974-496A-962A-269652EAC095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7398360" y="1667427"/>
                    <a:ext cx="1280880" cy="19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3C2F51E8-8088-41B0-A6A2-F55A50FCE95C}"/>
                      </a:ext>
                    </a:extLst>
                  </p14:cNvPr>
                  <p14:cNvContentPartPr/>
                  <p14:nvPr/>
                </p14:nvContentPartPr>
                <p14:xfrm>
                  <a:off x="8534160" y="3106347"/>
                  <a:ext cx="171000" cy="106740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3C2F51E8-8088-41B0-A6A2-F55A50FCE95C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8525160" y="3097707"/>
                    <a:ext cx="188640" cy="108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2B717266-E3A9-48B0-9262-B5C65A475B67}"/>
                      </a:ext>
                    </a:extLst>
                  </p14:cNvPr>
                  <p14:cNvContentPartPr/>
                  <p14:nvPr/>
                </p14:nvContentPartPr>
                <p14:xfrm>
                  <a:off x="7483680" y="1610187"/>
                  <a:ext cx="1567440" cy="269064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2B717266-E3A9-48B0-9262-B5C65A475B67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475040" y="1601547"/>
                    <a:ext cx="1585080" cy="270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E7CDE9A5-3C6D-4A10-AC01-6A383F6AFCE7}"/>
                      </a:ext>
                    </a:extLst>
                  </p14:cNvPr>
                  <p14:cNvContentPartPr/>
                  <p14:nvPr/>
                </p14:nvContentPartPr>
                <p14:xfrm>
                  <a:off x="7441560" y="1591827"/>
                  <a:ext cx="119160" cy="38412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E7CDE9A5-3C6D-4A10-AC01-6A383F6AFCE7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7432560" y="1583187"/>
                    <a:ext cx="136800" cy="40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A9A2948A-0172-43A3-887F-5C022830817F}"/>
                      </a:ext>
                    </a:extLst>
                  </p14:cNvPr>
                  <p14:cNvContentPartPr/>
                  <p14:nvPr/>
                </p14:nvContentPartPr>
                <p14:xfrm>
                  <a:off x="8723880" y="4009947"/>
                  <a:ext cx="183600" cy="29160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A9A2948A-0172-43A3-887F-5C022830817F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8715240" y="4000947"/>
                    <a:ext cx="201240" cy="30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ABFE47D3-2DB7-4257-AA38-E1A36A7A03DE}"/>
                      </a:ext>
                    </a:extLst>
                  </p14:cNvPr>
                  <p14:cNvContentPartPr/>
                  <p14:nvPr/>
                </p14:nvContentPartPr>
                <p14:xfrm>
                  <a:off x="8747280" y="4272027"/>
                  <a:ext cx="198720" cy="14580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ABFE47D3-2DB7-4257-AA38-E1A36A7A03DE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8738640" y="4263027"/>
                    <a:ext cx="21636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9BE133CA-4895-4FCC-A0FA-E3BCE8631A9B}"/>
                      </a:ext>
                    </a:extLst>
                  </p14:cNvPr>
                  <p14:cNvContentPartPr/>
                  <p14:nvPr/>
                </p14:nvContentPartPr>
                <p14:xfrm>
                  <a:off x="8489160" y="4205787"/>
                  <a:ext cx="62280" cy="2916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9BE133CA-4895-4FCC-A0FA-E3BCE8631A9B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8480520" y="4196787"/>
                    <a:ext cx="79920" cy="46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325ACE4-6C8A-4FCF-9229-9ACD27C4EBE0}"/>
              </a:ext>
            </a:extLst>
          </p:cNvPr>
          <p:cNvGrpSpPr/>
          <p:nvPr/>
        </p:nvGrpSpPr>
        <p:grpSpPr>
          <a:xfrm>
            <a:off x="4570920" y="4376067"/>
            <a:ext cx="3938760" cy="1626480"/>
            <a:chOff x="4570920" y="4376067"/>
            <a:chExt cx="3938760" cy="16264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367E3F-8D67-461D-B4DB-70B26928A241}"/>
                </a:ext>
              </a:extLst>
            </p:cNvPr>
            <p:cNvSpPr txBox="1"/>
            <p:nvPr/>
          </p:nvSpPr>
          <p:spPr>
            <a:xfrm>
              <a:off x="6966553" y="5022901"/>
              <a:ext cx="1436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Kristen ITC" panose="03050502040202030202" pitchFamily="66" charset="0"/>
                </a:rPr>
                <a:t>REFACTOR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C593C9C-D1E3-4F75-BCA4-C7EEE62EB1AF}"/>
                    </a:ext>
                  </a:extLst>
                </p14:cNvPr>
                <p14:cNvContentPartPr/>
                <p14:nvPr/>
              </p14:nvContentPartPr>
              <p14:xfrm>
                <a:off x="6873120" y="4376067"/>
                <a:ext cx="1636560" cy="1474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C593C9C-D1E3-4F75-BCA4-C7EEE62EB1A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64480" y="4367427"/>
                  <a:ext cx="1654200" cy="14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5D8759E-DE86-4E8F-A2E8-4899E663C2AF}"/>
                    </a:ext>
                  </a:extLst>
                </p14:cNvPr>
                <p14:cNvContentPartPr/>
                <p14:nvPr/>
              </p14:nvContentPartPr>
              <p14:xfrm>
                <a:off x="6882120" y="4943787"/>
                <a:ext cx="736920" cy="869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5D8759E-DE86-4E8F-A2E8-4899E663C2A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73120" y="4934787"/>
                  <a:ext cx="754560" cy="88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2D0D456-3C40-4494-9153-F077D19DBBEB}"/>
                </a:ext>
              </a:extLst>
            </p:cNvPr>
            <p:cNvGrpSpPr/>
            <p:nvPr/>
          </p:nvGrpSpPr>
          <p:grpSpPr>
            <a:xfrm>
              <a:off x="6891120" y="4675947"/>
              <a:ext cx="1497960" cy="1146960"/>
              <a:chOff x="6891120" y="4675947"/>
              <a:chExt cx="1497960" cy="1146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29F833EE-7022-450F-8847-EACC07AE2A96}"/>
                      </a:ext>
                    </a:extLst>
                  </p14:cNvPr>
                  <p14:cNvContentPartPr/>
                  <p14:nvPr/>
                </p14:nvContentPartPr>
                <p14:xfrm>
                  <a:off x="6891120" y="4675947"/>
                  <a:ext cx="1374480" cy="114696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29F833EE-7022-450F-8847-EACC07AE2A96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6882120" y="4667307"/>
                    <a:ext cx="1392120" cy="116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AB06B6A9-DC1B-43AF-9704-10E2AFA37F91}"/>
                      </a:ext>
                    </a:extLst>
                  </p14:cNvPr>
                  <p14:cNvContentPartPr/>
                  <p14:nvPr/>
                </p14:nvContentPartPr>
                <p14:xfrm>
                  <a:off x="8184240" y="5512587"/>
                  <a:ext cx="204840" cy="12636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AB06B6A9-DC1B-43AF-9704-10E2AFA37F91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8175600" y="5503947"/>
                    <a:ext cx="222480" cy="144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B5ECF5A-9CB7-44E0-9950-7D727730F986}"/>
                    </a:ext>
                  </a:extLst>
                </p14:cNvPr>
                <p14:cNvContentPartPr/>
                <p14:nvPr/>
              </p14:nvContentPartPr>
              <p14:xfrm>
                <a:off x="5054400" y="5664867"/>
                <a:ext cx="1755000" cy="337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B5ECF5A-9CB7-44E0-9950-7D727730F98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45400" y="5655867"/>
                  <a:ext cx="17726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A14F2C3-C94E-4578-ADA0-4C4C7676B1B8}"/>
                    </a:ext>
                  </a:extLst>
                </p14:cNvPr>
                <p14:cNvContentPartPr/>
                <p14:nvPr/>
              </p14:nvContentPartPr>
              <p14:xfrm>
                <a:off x="6649920" y="5417547"/>
                <a:ext cx="188280" cy="273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A14F2C3-C94E-4578-ADA0-4C4C7676B1B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41280" y="5408907"/>
                  <a:ext cx="205920" cy="290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D6349752-DF65-497A-8857-5D2AA212541E}"/>
                </a:ext>
              </a:extLst>
            </p:cNvPr>
            <p:cNvGrpSpPr/>
            <p:nvPr/>
          </p:nvGrpSpPr>
          <p:grpSpPr>
            <a:xfrm>
              <a:off x="4570920" y="5136387"/>
              <a:ext cx="2133360" cy="681120"/>
              <a:chOff x="4570920" y="5136387"/>
              <a:chExt cx="2133360" cy="681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64B80BCB-B976-45D8-81DF-0BDA8E194BA5}"/>
                      </a:ext>
                    </a:extLst>
                  </p14:cNvPr>
                  <p14:cNvContentPartPr/>
                  <p14:nvPr/>
                </p14:nvContentPartPr>
                <p14:xfrm>
                  <a:off x="5080680" y="5136387"/>
                  <a:ext cx="89280" cy="26388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64B80BCB-B976-45D8-81DF-0BDA8E194BA5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5071680" y="5127747"/>
                    <a:ext cx="106920" cy="28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A7FE53AB-4C25-47CF-908C-72FEAB10A220}"/>
                      </a:ext>
                    </a:extLst>
                  </p14:cNvPr>
                  <p14:cNvContentPartPr/>
                  <p14:nvPr/>
                </p14:nvContentPartPr>
                <p14:xfrm>
                  <a:off x="4570920" y="5331867"/>
                  <a:ext cx="333000" cy="38916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A7FE53AB-4C25-47CF-908C-72FEAB10A220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4561920" y="5322867"/>
                    <a:ext cx="350640" cy="40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BB0B2883-10EB-412A-8996-3CF837C7DCA8}"/>
                      </a:ext>
                    </a:extLst>
                  </p14:cNvPr>
                  <p14:cNvContentPartPr/>
                  <p14:nvPr/>
                </p14:nvContentPartPr>
                <p14:xfrm>
                  <a:off x="4612320" y="5156187"/>
                  <a:ext cx="495360" cy="19836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BB0B2883-10EB-412A-8996-3CF837C7DCA8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4603320" y="5147547"/>
                    <a:ext cx="5130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48A37C2E-6295-4B7C-BC19-557834165315}"/>
                      </a:ext>
                    </a:extLst>
                  </p14:cNvPr>
                  <p14:cNvContentPartPr/>
                  <p14:nvPr/>
                </p14:nvContentPartPr>
                <p14:xfrm>
                  <a:off x="4925160" y="5663787"/>
                  <a:ext cx="61920" cy="14508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48A37C2E-6295-4B7C-BC19-557834165315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4916520" y="5655147"/>
                    <a:ext cx="79560" cy="16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51765708-0FD6-4BB2-A211-A78AE6DA0DAD}"/>
                      </a:ext>
                    </a:extLst>
                  </p14:cNvPr>
                  <p14:cNvContentPartPr/>
                  <p14:nvPr/>
                </p14:nvContentPartPr>
                <p14:xfrm>
                  <a:off x="5105160" y="5398107"/>
                  <a:ext cx="1599120" cy="30024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51765708-0FD6-4BB2-A211-A78AE6DA0DAD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096520" y="5389107"/>
                    <a:ext cx="161676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6F9FFDA5-5E61-42AD-A4DF-1881B03BE044}"/>
                      </a:ext>
                    </a:extLst>
                  </p14:cNvPr>
                  <p14:cNvContentPartPr/>
                  <p14:nvPr/>
                </p14:nvContentPartPr>
                <p14:xfrm>
                  <a:off x="4894560" y="5659827"/>
                  <a:ext cx="151560" cy="15768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6F9FFDA5-5E61-42AD-A4DF-1881B03BE044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4885560" y="5651187"/>
                    <a:ext cx="16920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002EA27C-1F7F-439F-9AD0-F97FDD148FB6}"/>
                      </a:ext>
                    </a:extLst>
                  </p14:cNvPr>
                  <p14:cNvContentPartPr/>
                  <p14:nvPr/>
                </p14:nvContentPartPr>
                <p14:xfrm>
                  <a:off x="4983480" y="5727867"/>
                  <a:ext cx="66600" cy="8892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002EA27C-1F7F-439F-9AD0-F97FDD148FB6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4974840" y="5718867"/>
                    <a:ext cx="84240" cy="106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1853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owling Pin outline">
            <a:extLst>
              <a:ext uri="{FF2B5EF4-FFF2-40B4-BE49-F238E27FC236}">
                <a16:creationId xmlns:a16="http://schemas.microsoft.com/office/drawing/2014/main" id="{30339B9E-360A-4CE9-A2DD-0D2561AEC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561" y="869739"/>
            <a:ext cx="4378960" cy="4378960"/>
          </a:xfrm>
          <a:prstGeom prst="rect">
            <a:avLst/>
          </a:prstGeom>
          <a:effectLst>
            <a:glow rad="228600">
              <a:srgbClr val="4CEEF4">
                <a:alpha val="40000"/>
              </a:srgb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3AAD3E-61F8-40F8-A041-21E2F657C6B1}"/>
              </a:ext>
            </a:extLst>
          </p:cNvPr>
          <p:cNvSpPr txBox="1"/>
          <p:nvPr/>
        </p:nvSpPr>
        <p:spPr>
          <a:xfrm>
            <a:off x="782321" y="5248699"/>
            <a:ext cx="4521200" cy="1015663"/>
          </a:xfrm>
          <a:prstGeom prst="rect">
            <a:avLst/>
          </a:prstGeom>
          <a:noFill/>
          <a:effectLst>
            <a:glow rad="228600">
              <a:srgbClr val="D52631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FC409C"/>
                </a:solidFill>
                <a:effectLst>
                  <a:glow rad="228600">
                    <a:srgbClr val="FC409C">
                      <a:alpha val="40000"/>
                    </a:srgbClr>
                  </a:glow>
                </a:effectLst>
                <a:latin typeface="Agency FB" panose="020B0503020202020204" pitchFamily="34" charset="0"/>
              </a:rPr>
              <a:t>BOWLING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D595F-82FE-4006-9032-A889B1E28873}"/>
              </a:ext>
            </a:extLst>
          </p:cNvPr>
          <p:cNvSpPr txBox="1"/>
          <p:nvPr/>
        </p:nvSpPr>
        <p:spPr>
          <a:xfrm>
            <a:off x="8598080" y="1215200"/>
            <a:ext cx="12703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FFF10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SPARE</a:t>
            </a:r>
          </a:p>
          <a:p>
            <a:endParaRPr lang="en-US" sz="3600" b="1" i="1" dirty="0">
              <a:solidFill>
                <a:srgbClr val="FFF108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BB27A-C0AC-40B0-929C-8A04F091EA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38" t="3469" r="51407" b="-3469"/>
          <a:stretch/>
        </p:blipFill>
        <p:spPr>
          <a:xfrm>
            <a:off x="7162167" y="3063772"/>
            <a:ext cx="2871826" cy="730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48DE98-234B-47DF-8745-28C40542A491}"/>
              </a:ext>
            </a:extLst>
          </p:cNvPr>
          <p:cNvSpPr txBox="1"/>
          <p:nvPr/>
        </p:nvSpPr>
        <p:spPr>
          <a:xfrm>
            <a:off x="7584441" y="4663924"/>
            <a:ext cx="1173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FFF10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FRAME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A7C67-CA59-4590-A725-DB0ED22F24F5}"/>
              </a:ext>
            </a:extLst>
          </p:cNvPr>
          <p:cNvSpPr txBox="1"/>
          <p:nvPr/>
        </p:nvSpPr>
        <p:spPr>
          <a:xfrm>
            <a:off x="6350000" y="1978816"/>
            <a:ext cx="934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FFF10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PINS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73431-D695-48BF-AD57-2E7411B04D75}"/>
              </a:ext>
            </a:extLst>
          </p:cNvPr>
          <p:cNvSpPr txBox="1"/>
          <p:nvPr/>
        </p:nvSpPr>
        <p:spPr>
          <a:xfrm>
            <a:off x="10354084" y="2353973"/>
            <a:ext cx="1236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FFF108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STRIKE</a:t>
            </a:r>
          </a:p>
        </p:txBody>
      </p:sp>
    </p:spTree>
    <p:extLst>
      <p:ext uri="{BB962C8B-B14F-4D97-AF65-F5344CB8AC3E}">
        <p14:creationId xmlns:p14="http://schemas.microsoft.com/office/powerpoint/2010/main" val="125392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8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Binary with solid fill">
            <a:extLst>
              <a:ext uri="{FF2B5EF4-FFF2-40B4-BE49-F238E27FC236}">
                <a16:creationId xmlns:a16="http://schemas.microsoft.com/office/drawing/2014/main" id="{7224F302-8261-4EF0-852D-E537A3F21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062" y="3067050"/>
            <a:ext cx="73818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02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" t="3469" r="61318" b="-3469"/>
          <a:stretch/>
        </p:blipFill>
        <p:spPr>
          <a:xfrm>
            <a:off x="2042809" y="2500424"/>
            <a:ext cx="7845908" cy="19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51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69" t="3469" r="31976" b="-3469"/>
          <a:stretch/>
        </p:blipFill>
        <p:spPr>
          <a:xfrm>
            <a:off x="2042809" y="2500424"/>
            <a:ext cx="7845908" cy="19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44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50" t="3469" r="2795" b="-3469"/>
          <a:stretch/>
        </p:blipFill>
        <p:spPr>
          <a:xfrm>
            <a:off x="2042809" y="2500424"/>
            <a:ext cx="7845908" cy="19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91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Binary with solid fill">
            <a:extLst>
              <a:ext uri="{FF2B5EF4-FFF2-40B4-BE49-F238E27FC236}">
                <a16:creationId xmlns:a16="http://schemas.microsoft.com/office/drawing/2014/main" id="{7224F302-8261-4EF0-852D-E537A3F21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062" y="3067050"/>
            <a:ext cx="7381875" cy="723900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5A98FBE-D117-4EFE-B5F9-3480437D0E46}"/>
              </a:ext>
            </a:extLst>
          </p:cNvPr>
          <p:cNvGrpSpPr/>
          <p:nvPr/>
        </p:nvGrpSpPr>
        <p:grpSpPr>
          <a:xfrm>
            <a:off x="2432440" y="1957720"/>
            <a:ext cx="7178760" cy="1139400"/>
            <a:chOff x="2432440" y="1957720"/>
            <a:chExt cx="7178760" cy="11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E00729-8A7B-4B83-B5EC-695A547EB1D9}"/>
                    </a:ext>
                  </a:extLst>
                </p14:cNvPr>
                <p14:cNvContentPartPr/>
                <p14:nvPr/>
              </p14:nvContentPartPr>
              <p14:xfrm>
                <a:off x="2432440" y="1957720"/>
                <a:ext cx="7178760" cy="479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E00729-8A7B-4B83-B5EC-695A547EB1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800" y="1940080"/>
                  <a:ext cx="72144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D6AFEEC-3FF4-4960-A3C5-596778F66692}"/>
                    </a:ext>
                  </a:extLst>
                </p14:cNvPr>
                <p14:cNvContentPartPr/>
                <p14:nvPr/>
              </p14:nvContentPartPr>
              <p14:xfrm>
                <a:off x="2906920" y="2122960"/>
                <a:ext cx="49680" cy="313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D6AFEEC-3FF4-4960-A3C5-596778F666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89280" y="2105320"/>
                  <a:ext cx="853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071F7A0-DAEB-45E7-8179-E21F64B13DBC}"/>
                    </a:ext>
                  </a:extLst>
                </p14:cNvPr>
                <p14:cNvContentPartPr/>
                <p14:nvPr/>
              </p14:nvContentPartPr>
              <p14:xfrm>
                <a:off x="3250720" y="2112520"/>
                <a:ext cx="10440" cy="262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071F7A0-DAEB-45E7-8179-E21F64B13D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33080" y="2094880"/>
                  <a:ext cx="460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C48CA7-B5B5-4109-AA72-E437406FDCD5}"/>
                    </a:ext>
                  </a:extLst>
                </p14:cNvPr>
                <p14:cNvContentPartPr/>
                <p14:nvPr/>
              </p14:nvContentPartPr>
              <p14:xfrm>
                <a:off x="3613240" y="2062120"/>
                <a:ext cx="33840" cy="244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C48CA7-B5B5-4109-AA72-E437406FDC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95600" y="2044120"/>
                  <a:ext cx="694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B84724F-1222-4F83-B45D-AF9F70A09BA8}"/>
                    </a:ext>
                  </a:extLst>
                </p14:cNvPr>
                <p14:cNvContentPartPr/>
                <p14:nvPr/>
              </p14:nvContentPartPr>
              <p14:xfrm>
                <a:off x="3941920" y="2062120"/>
                <a:ext cx="20520" cy="24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B84724F-1222-4F83-B45D-AF9F70A09B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24280" y="2044120"/>
                  <a:ext cx="56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FC74DC-B0B9-4F4F-A00B-6FCF5FD15997}"/>
                    </a:ext>
                  </a:extLst>
                </p14:cNvPr>
                <p14:cNvContentPartPr/>
                <p14:nvPr/>
              </p14:nvContentPartPr>
              <p14:xfrm>
                <a:off x="4344760" y="2092360"/>
                <a:ext cx="33840" cy="140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FC74DC-B0B9-4F4F-A00B-6FCF5FD159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27120" y="2074720"/>
                  <a:ext cx="69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3DE64C8-85CC-4D4D-9CA8-61B489089399}"/>
                    </a:ext>
                  </a:extLst>
                </p14:cNvPr>
                <p14:cNvContentPartPr/>
                <p14:nvPr/>
              </p14:nvContentPartPr>
              <p14:xfrm>
                <a:off x="4663000" y="2031520"/>
                <a:ext cx="360" cy="204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3DE64C8-85CC-4D4D-9CA8-61B4890893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45360" y="2013520"/>
                  <a:ext cx="36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4B532E-3152-4AE8-A433-29254F000105}"/>
                    </a:ext>
                  </a:extLst>
                </p14:cNvPr>
                <p14:cNvContentPartPr/>
                <p14:nvPr/>
              </p14:nvContentPartPr>
              <p14:xfrm>
                <a:off x="4953880" y="2031520"/>
                <a:ext cx="44640" cy="20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4B532E-3152-4AE8-A433-29254F0001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36240" y="2013520"/>
                  <a:ext cx="80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6AE6EA-C0F4-4F53-827B-8328819DF192}"/>
                    </a:ext>
                  </a:extLst>
                </p14:cNvPr>
                <p14:cNvContentPartPr/>
                <p14:nvPr/>
              </p14:nvContentPartPr>
              <p14:xfrm>
                <a:off x="5272840" y="2021800"/>
                <a:ext cx="16200" cy="204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6AE6EA-C0F4-4F53-827B-8328819DF1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55200" y="2003800"/>
                  <a:ext cx="51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9AC4CE-C6DD-4D5F-9374-172F4FEC4512}"/>
                    </a:ext>
                  </a:extLst>
                </p14:cNvPr>
                <p14:cNvContentPartPr/>
                <p14:nvPr/>
              </p14:nvContentPartPr>
              <p14:xfrm>
                <a:off x="6410800" y="2041960"/>
                <a:ext cx="8280" cy="195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9AC4CE-C6DD-4D5F-9374-172F4FEC45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92800" y="2023960"/>
                  <a:ext cx="43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0F11848-CF61-4BC6-BEAD-88ECB8D2428C}"/>
                    </a:ext>
                  </a:extLst>
                </p14:cNvPr>
                <p14:cNvContentPartPr/>
                <p14:nvPr/>
              </p14:nvContentPartPr>
              <p14:xfrm>
                <a:off x="6811120" y="2082280"/>
                <a:ext cx="6840" cy="148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0F11848-CF61-4BC6-BEAD-88ECB8D242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93120" y="2064280"/>
                  <a:ext cx="42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48ED5F-2662-4EB0-A06A-824F71750AE3}"/>
                    </a:ext>
                  </a:extLst>
                </p14:cNvPr>
                <p14:cNvContentPartPr/>
                <p14:nvPr/>
              </p14:nvContentPartPr>
              <p14:xfrm>
                <a:off x="7172560" y="2072200"/>
                <a:ext cx="11160" cy="235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48ED5F-2662-4EB0-A06A-824F71750A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54920" y="2054560"/>
                  <a:ext cx="468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5D41264-15AE-46E5-9913-6A3F11974C5F}"/>
                    </a:ext>
                  </a:extLst>
                </p14:cNvPr>
                <p14:cNvContentPartPr/>
                <p14:nvPr/>
              </p14:nvContentPartPr>
              <p14:xfrm>
                <a:off x="7497640" y="2000920"/>
                <a:ext cx="10440" cy="164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5D41264-15AE-46E5-9913-6A3F11974C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79640" y="1982920"/>
                  <a:ext cx="46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7D133D-6DB6-4776-9A8C-9A7AB75312E1}"/>
                    </a:ext>
                  </a:extLst>
                </p14:cNvPr>
                <p14:cNvContentPartPr/>
                <p14:nvPr/>
              </p14:nvContentPartPr>
              <p14:xfrm>
                <a:off x="7851880" y="2072200"/>
                <a:ext cx="22320" cy="185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7D133D-6DB6-4776-9A8C-9A7AB75312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34240" y="2054560"/>
                  <a:ext cx="57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4813309-3D48-47DF-9B6B-B05C711484ED}"/>
                    </a:ext>
                  </a:extLst>
                </p14:cNvPr>
                <p14:cNvContentPartPr/>
                <p14:nvPr/>
              </p14:nvContentPartPr>
              <p14:xfrm>
                <a:off x="8134120" y="2051680"/>
                <a:ext cx="24480" cy="30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4813309-3D48-47DF-9B6B-B05C711484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16120" y="2033680"/>
                  <a:ext cx="601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D9F434-26AE-42E8-81FC-9DB7DD1E119D}"/>
                    </a:ext>
                  </a:extLst>
                </p14:cNvPr>
                <p14:cNvContentPartPr/>
                <p14:nvPr/>
              </p14:nvContentPartPr>
              <p14:xfrm>
                <a:off x="8531560" y="2041960"/>
                <a:ext cx="10800" cy="25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D9F434-26AE-42E8-81FC-9DB7DD1E11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13920" y="2023960"/>
                  <a:ext cx="464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9126E12-320C-4028-94BC-C35901A8C272}"/>
                    </a:ext>
                  </a:extLst>
                </p14:cNvPr>
                <p14:cNvContentPartPr/>
                <p14:nvPr/>
              </p14:nvContentPartPr>
              <p14:xfrm>
                <a:off x="2671840" y="2488720"/>
                <a:ext cx="29520" cy="457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9126E12-320C-4028-94BC-C35901A8C27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53840" y="2471080"/>
                  <a:ext cx="651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3D9291-3480-47C0-8E3E-F66DB51139C3}"/>
                    </a:ext>
                  </a:extLst>
                </p14:cNvPr>
                <p14:cNvContentPartPr/>
                <p14:nvPr/>
              </p14:nvContentPartPr>
              <p14:xfrm>
                <a:off x="2629360" y="2466400"/>
                <a:ext cx="177840" cy="75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3D9291-3480-47C0-8E3E-F66DB51139C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11720" y="2448760"/>
                  <a:ext cx="2134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0C7AD8A-C117-48E9-A50C-CED322A9EF5F}"/>
                    </a:ext>
                  </a:extLst>
                </p14:cNvPr>
                <p14:cNvContentPartPr/>
                <p14:nvPr/>
              </p14:nvContentPartPr>
              <p14:xfrm>
                <a:off x="2617840" y="2499160"/>
                <a:ext cx="95040" cy="87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0C7AD8A-C117-48E9-A50C-CED322A9EF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00200" y="2481160"/>
                  <a:ext cx="130680" cy="122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46CC7CC-641B-4CAC-8E2B-55874E2E7663}"/>
                </a:ext>
              </a:extLst>
            </p:cNvPr>
            <p:cNvGrpSpPr/>
            <p:nvPr/>
          </p:nvGrpSpPr>
          <p:grpSpPr>
            <a:xfrm>
              <a:off x="5658760" y="2017120"/>
              <a:ext cx="315720" cy="208440"/>
              <a:chOff x="5658760" y="2017120"/>
              <a:chExt cx="315720" cy="20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3A1C5B60-621E-4AE7-8F18-119B08E928DC}"/>
                      </a:ext>
                    </a:extLst>
                  </p14:cNvPr>
                  <p14:cNvContentPartPr/>
                  <p14:nvPr/>
                </p14:nvContentPartPr>
                <p14:xfrm>
                  <a:off x="5678560" y="2031520"/>
                  <a:ext cx="11160" cy="1702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3A1C5B60-621E-4AE7-8F18-119B08E928DC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660920" y="2013520"/>
                    <a:ext cx="46800" cy="20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1250C320-6D04-464A-BF81-5D860C7119C4}"/>
                      </a:ext>
                    </a:extLst>
                  </p14:cNvPr>
                  <p14:cNvContentPartPr/>
                  <p14:nvPr/>
                </p14:nvContentPartPr>
                <p14:xfrm>
                  <a:off x="5963680" y="2072200"/>
                  <a:ext cx="10440" cy="1533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1250C320-6D04-464A-BF81-5D860C7119C4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5945680" y="2054560"/>
                    <a:ext cx="4608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C1323D5A-2908-4972-95D0-23F1B2158D1C}"/>
                      </a:ext>
                    </a:extLst>
                  </p14:cNvPr>
                  <p14:cNvContentPartPr/>
                  <p14:nvPr/>
                </p14:nvContentPartPr>
                <p14:xfrm>
                  <a:off x="5727520" y="2036200"/>
                  <a:ext cx="114120" cy="14544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C1323D5A-2908-4972-95D0-23F1B2158D1C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709880" y="2018200"/>
                    <a:ext cx="149760" cy="18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F6EF9BC-83AC-44B2-8FC8-87FF1F89E95B}"/>
                      </a:ext>
                    </a:extLst>
                  </p14:cNvPr>
                  <p14:cNvContentPartPr/>
                  <p14:nvPr/>
                </p14:nvContentPartPr>
                <p14:xfrm>
                  <a:off x="5741200" y="2073280"/>
                  <a:ext cx="166680" cy="14652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F6EF9BC-83AC-44B2-8FC8-87FF1F89E95B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723200" y="2055640"/>
                    <a:ext cx="202320" cy="18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EB8BF1FA-4E28-4437-A1F2-C2D247C048A9}"/>
                      </a:ext>
                    </a:extLst>
                  </p14:cNvPr>
                  <p14:cNvContentPartPr/>
                  <p14:nvPr/>
                </p14:nvContentPartPr>
                <p14:xfrm>
                  <a:off x="5658760" y="2017120"/>
                  <a:ext cx="101880" cy="1152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EB8BF1FA-4E28-4437-A1F2-C2D247C048A9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640760" y="1999120"/>
                    <a:ext cx="13752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601CA3E1-9B73-4284-80C3-9D85A29982EA}"/>
                      </a:ext>
                    </a:extLst>
                  </p14:cNvPr>
                  <p14:cNvContentPartPr/>
                  <p14:nvPr/>
                </p14:nvContentPartPr>
                <p14:xfrm>
                  <a:off x="5808520" y="2031520"/>
                  <a:ext cx="114480" cy="1267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601CA3E1-9B73-4284-80C3-9D85A29982EA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5790880" y="2013520"/>
                    <a:ext cx="15012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0BC15182-FE2A-468F-9878-6C016BBB0CEE}"/>
                      </a:ext>
                    </a:extLst>
                  </p14:cNvPr>
                  <p14:cNvContentPartPr/>
                  <p14:nvPr/>
                </p14:nvContentPartPr>
                <p14:xfrm>
                  <a:off x="5930200" y="2041960"/>
                  <a:ext cx="44280" cy="853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0BC15182-FE2A-468F-9878-6C016BBB0CEE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5912200" y="2023960"/>
                    <a:ext cx="79920" cy="120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0958145-ABD0-4598-8FA5-255BE6F3461B}"/>
                </a:ext>
              </a:extLst>
            </p:cNvPr>
            <p:cNvGrpSpPr/>
            <p:nvPr/>
          </p:nvGrpSpPr>
          <p:grpSpPr>
            <a:xfrm>
              <a:off x="4061440" y="2570080"/>
              <a:ext cx="140760" cy="527040"/>
              <a:chOff x="4061440" y="2570080"/>
              <a:chExt cx="140760" cy="52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2D343AD-C7D8-4DB0-A168-1069AE6D80A2}"/>
                      </a:ext>
                    </a:extLst>
                  </p14:cNvPr>
                  <p14:cNvContentPartPr/>
                  <p14:nvPr/>
                </p14:nvContentPartPr>
                <p14:xfrm>
                  <a:off x="4114720" y="2620840"/>
                  <a:ext cx="64800" cy="4762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2D343AD-C7D8-4DB0-A168-1069AE6D80A2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4096720" y="2602840"/>
                    <a:ext cx="100440" cy="51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F5CF5294-AEE7-4ABB-B7EC-B91266FCD393}"/>
                      </a:ext>
                    </a:extLst>
                  </p14:cNvPr>
                  <p14:cNvContentPartPr/>
                  <p14:nvPr/>
                </p14:nvContentPartPr>
                <p14:xfrm>
                  <a:off x="4061440" y="2570080"/>
                  <a:ext cx="140760" cy="1425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F5CF5294-AEE7-4ABB-B7EC-B91266FCD39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4043800" y="2552080"/>
                    <a:ext cx="176400" cy="178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44832F3-AA8F-46DB-9DA4-355070A813DA}"/>
                </a:ext>
              </a:extLst>
            </p:cNvPr>
            <p:cNvGrpSpPr/>
            <p:nvPr/>
          </p:nvGrpSpPr>
          <p:grpSpPr>
            <a:xfrm>
              <a:off x="8889760" y="2011360"/>
              <a:ext cx="600840" cy="1043640"/>
              <a:chOff x="8889760" y="2011360"/>
              <a:chExt cx="600840" cy="1043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B356D17F-0D9B-462C-B0CA-C8CBFCD7A1C0}"/>
                      </a:ext>
                    </a:extLst>
                  </p14:cNvPr>
                  <p14:cNvContentPartPr/>
                  <p14:nvPr/>
                </p14:nvContentPartPr>
                <p14:xfrm>
                  <a:off x="8889760" y="2011360"/>
                  <a:ext cx="18720" cy="2646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B356D17F-0D9B-462C-B0CA-C8CBFCD7A1C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8872120" y="1993360"/>
                    <a:ext cx="54360" cy="30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DF7344CD-A5B1-4955-AB36-61EB2C919D4B}"/>
                      </a:ext>
                    </a:extLst>
                  </p14:cNvPr>
                  <p14:cNvContentPartPr/>
                  <p14:nvPr/>
                </p14:nvContentPartPr>
                <p14:xfrm>
                  <a:off x="9358480" y="2041960"/>
                  <a:ext cx="39600" cy="34128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DF7344CD-A5B1-4955-AB36-61EB2C919D4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9340840" y="2023960"/>
                    <a:ext cx="75240" cy="37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13A601EA-062E-416E-B697-5C4DAE4AEBC0}"/>
                      </a:ext>
                    </a:extLst>
                  </p14:cNvPr>
                  <p14:cNvContentPartPr/>
                  <p14:nvPr/>
                </p14:nvContentPartPr>
                <p14:xfrm>
                  <a:off x="9388360" y="2031520"/>
                  <a:ext cx="30240" cy="8280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13A601EA-062E-416E-B697-5C4DAE4AEB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9370360" y="2013520"/>
                    <a:ext cx="6588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611D3B8C-6E27-48E6-B4C6-5FE51204B383}"/>
                      </a:ext>
                    </a:extLst>
                  </p14:cNvPr>
                  <p14:cNvContentPartPr/>
                  <p14:nvPr/>
                </p14:nvContentPartPr>
                <p14:xfrm>
                  <a:off x="9133840" y="2051680"/>
                  <a:ext cx="20520" cy="2487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611D3B8C-6E27-48E6-B4C6-5FE51204B383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9116200" y="2033680"/>
                    <a:ext cx="5616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9217CF6F-321A-40CC-8979-72F78A5DBF47}"/>
                      </a:ext>
                    </a:extLst>
                  </p14:cNvPr>
                  <p14:cNvContentPartPr/>
                  <p14:nvPr/>
                </p14:nvContentPartPr>
                <p14:xfrm>
                  <a:off x="9107560" y="2021800"/>
                  <a:ext cx="36360" cy="2822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9217CF6F-321A-40CC-8979-72F78A5DBF47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9089920" y="2003800"/>
                    <a:ext cx="7200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DC703B3A-9711-4A61-A41F-76E33EB63DC2}"/>
                      </a:ext>
                    </a:extLst>
                  </p14:cNvPr>
                  <p14:cNvContentPartPr/>
                  <p14:nvPr/>
                </p14:nvContentPartPr>
                <p14:xfrm>
                  <a:off x="9113680" y="2346520"/>
                  <a:ext cx="20160" cy="619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DC703B3A-9711-4A61-A41F-76E33EB63DC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095680" y="2328520"/>
                    <a:ext cx="558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91F01AB4-3AA0-45B3-BC1A-878F1D4A272F}"/>
                      </a:ext>
                    </a:extLst>
                  </p14:cNvPr>
                  <p14:cNvContentPartPr/>
                  <p14:nvPr/>
                </p14:nvContentPartPr>
                <p14:xfrm>
                  <a:off x="9012880" y="2598160"/>
                  <a:ext cx="48960" cy="4568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91F01AB4-3AA0-45B3-BC1A-878F1D4A272F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8994880" y="2580520"/>
                    <a:ext cx="84600" cy="49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6CE4329-A310-4130-BBBE-7AD6E883D10A}"/>
                      </a:ext>
                    </a:extLst>
                  </p14:cNvPr>
                  <p14:cNvContentPartPr/>
                  <p14:nvPr/>
                </p14:nvContentPartPr>
                <p14:xfrm>
                  <a:off x="8930800" y="2499880"/>
                  <a:ext cx="165960" cy="1112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6CE4329-A310-4130-BBBE-7AD6E883D10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8912800" y="2482240"/>
                    <a:ext cx="20160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D7B90671-5938-42D8-A373-CF2283993747}"/>
                      </a:ext>
                    </a:extLst>
                  </p14:cNvPr>
                  <p14:cNvContentPartPr/>
                  <p14:nvPr/>
                </p14:nvContentPartPr>
                <p14:xfrm>
                  <a:off x="9245080" y="2590240"/>
                  <a:ext cx="65880" cy="35208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D7B90671-5938-42D8-A373-CF228399374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9227440" y="2572240"/>
                    <a:ext cx="101520" cy="38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03C9D668-0750-4D0D-A4C6-ADC9B7631E9C}"/>
                      </a:ext>
                    </a:extLst>
                  </p14:cNvPr>
                  <p14:cNvContentPartPr/>
                  <p14:nvPr/>
                </p14:nvContentPartPr>
                <p14:xfrm>
                  <a:off x="9204760" y="2487280"/>
                  <a:ext cx="82800" cy="936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03C9D668-0750-4D0D-A4C6-ADC9B7631E9C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9187120" y="2469280"/>
                    <a:ext cx="1184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8CB7019A-652D-48DC-BBCE-B5EC67FF7473}"/>
                      </a:ext>
                    </a:extLst>
                  </p14:cNvPr>
                  <p14:cNvContentPartPr/>
                  <p14:nvPr/>
                </p14:nvContentPartPr>
                <p14:xfrm>
                  <a:off x="9428320" y="2549920"/>
                  <a:ext cx="62280" cy="33984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8CB7019A-652D-48DC-BBCE-B5EC67FF7473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9410680" y="2531920"/>
                    <a:ext cx="97920" cy="37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AD531226-7C8A-462C-B97F-00B5B2D29F33}"/>
                      </a:ext>
                    </a:extLst>
                  </p14:cNvPr>
                  <p14:cNvContentPartPr/>
                  <p14:nvPr/>
                </p14:nvContentPartPr>
                <p14:xfrm>
                  <a:off x="9367120" y="2472520"/>
                  <a:ext cx="120600" cy="1389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AD531226-7C8A-462C-B97F-00B5B2D29F33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9349480" y="2454520"/>
                    <a:ext cx="156240" cy="174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5E63E69-67B0-449E-AAE6-073D67740692}"/>
              </a:ext>
            </a:extLst>
          </p:cNvPr>
          <p:cNvGrpSpPr/>
          <p:nvPr/>
        </p:nvGrpSpPr>
        <p:grpSpPr>
          <a:xfrm>
            <a:off x="2357920" y="864400"/>
            <a:ext cx="7264440" cy="721080"/>
            <a:chOff x="2357920" y="864400"/>
            <a:chExt cx="7264440" cy="7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90D4D4F-44F8-4A7E-B88E-CFBE66FF63E4}"/>
                    </a:ext>
                  </a:extLst>
                </p14:cNvPr>
                <p14:cNvContentPartPr/>
                <p14:nvPr/>
              </p14:nvContentPartPr>
              <p14:xfrm>
                <a:off x="2469160" y="1261120"/>
                <a:ext cx="19800" cy="302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90D4D4F-44F8-4A7E-B88E-CFBE66FF63E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51160" y="1243120"/>
                  <a:ext cx="554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514F0A6-838C-4DC5-86BF-31B3DEB67C4A}"/>
                    </a:ext>
                  </a:extLst>
                </p14:cNvPr>
                <p14:cNvContentPartPr/>
                <p14:nvPr/>
              </p14:nvContentPartPr>
              <p14:xfrm>
                <a:off x="2463040" y="864400"/>
                <a:ext cx="6772680" cy="446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514F0A6-838C-4DC5-86BF-31B3DEB67C4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45040" y="846760"/>
                  <a:ext cx="680832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821E27F-A026-4368-9D71-E2D71D9EF841}"/>
                    </a:ext>
                  </a:extLst>
                </p14:cNvPr>
                <p14:cNvContentPartPr/>
                <p14:nvPr/>
              </p14:nvContentPartPr>
              <p14:xfrm>
                <a:off x="2357920" y="979960"/>
                <a:ext cx="7264440" cy="605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821E27F-A026-4368-9D71-E2D71D9EF84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40280" y="961960"/>
                  <a:ext cx="730008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42923F5-C5CE-4EDD-9971-2A50A913904D}"/>
                    </a:ext>
                  </a:extLst>
                </p14:cNvPr>
                <p14:cNvContentPartPr/>
                <p14:nvPr/>
              </p14:nvContentPartPr>
              <p14:xfrm>
                <a:off x="2996560" y="1249240"/>
                <a:ext cx="24120" cy="294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42923F5-C5CE-4EDD-9971-2A50A913904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78920" y="1231240"/>
                  <a:ext cx="597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882312-6271-4C91-98AC-7BDF13C0CBD4}"/>
                    </a:ext>
                  </a:extLst>
                </p14:cNvPr>
                <p14:cNvContentPartPr/>
                <p14:nvPr/>
              </p14:nvContentPartPr>
              <p14:xfrm>
                <a:off x="3403360" y="1157800"/>
                <a:ext cx="24120" cy="330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882312-6271-4C91-98AC-7BDF13C0CBD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85360" y="1139800"/>
                  <a:ext cx="597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66BE7A9-0E91-431A-9C32-87B2E0FAA352}"/>
                    </a:ext>
                  </a:extLst>
                </p14:cNvPr>
                <p14:cNvContentPartPr/>
                <p14:nvPr/>
              </p14:nvContentPartPr>
              <p14:xfrm>
                <a:off x="3698200" y="1178320"/>
                <a:ext cx="50400" cy="375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66BE7A9-0E91-431A-9C32-87B2E0FAA3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80200" y="1160680"/>
                  <a:ext cx="860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E7948E-EC16-4AA8-89AB-F5803B32594E}"/>
                    </a:ext>
                  </a:extLst>
                </p14:cNvPr>
                <p14:cNvContentPartPr/>
                <p14:nvPr/>
              </p14:nvContentPartPr>
              <p14:xfrm>
                <a:off x="7396120" y="974920"/>
                <a:ext cx="16560" cy="349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E7948E-EC16-4AA8-89AB-F5803B3259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78480" y="957280"/>
                  <a:ext cx="522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8D89D75-80F9-4141-8CF1-BA1D4ECCB1DC}"/>
                    </a:ext>
                  </a:extLst>
                </p14:cNvPr>
                <p14:cNvContentPartPr/>
                <p14:nvPr/>
              </p14:nvContentPartPr>
              <p14:xfrm>
                <a:off x="7465960" y="924520"/>
                <a:ext cx="72720" cy="355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8D89D75-80F9-4141-8CF1-BA1D4ECCB1D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48320" y="906520"/>
                  <a:ext cx="108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E56B1B4-FBFA-48A9-93D6-D5E372AF3ED2}"/>
                    </a:ext>
                  </a:extLst>
                </p14:cNvPr>
                <p14:cNvContentPartPr/>
                <p14:nvPr/>
              </p14:nvContentPartPr>
              <p14:xfrm>
                <a:off x="7573960" y="915520"/>
                <a:ext cx="252000" cy="320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E56B1B4-FBFA-48A9-93D6-D5E372AF3ED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55960" y="897880"/>
                  <a:ext cx="2876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89655E8-4FFF-4F3B-B1AD-8221EB0BAC05}"/>
                    </a:ext>
                  </a:extLst>
                </p14:cNvPr>
                <p14:cNvContentPartPr/>
                <p14:nvPr/>
              </p14:nvContentPartPr>
              <p14:xfrm>
                <a:off x="7598440" y="983200"/>
                <a:ext cx="257400" cy="354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9655E8-4FFF-4F3B-B1AD-8221EB0BAC0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80440" y="965560"/>
                  <a:ext cx="2930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8CDA2CC-B93D-4E16-862B-3F678A7EC2B4}"/>
                    </a:ext>
                  </a:extLst>
                </p14:cNvPr>
                <p14:cNvContentPartPr/>
                <p14:nvPr/>
              </p14:nvContentPartPr>
              <p14:xfrm>
                <a:off x="7861960" y="1005520"/>
                <a:ext cx="93240" cy="137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8CDA2CC-B93D-4E16-862B-3F678A7EC2B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44320" y="987880"/>
                  <a:ext cx="128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0E8780D-5DAF-48AA-BF11-E855D1B07B24}"/>
                    </a:ext>
                  </a:extLst>
                </p14:cNvPr>
                <p14:cNvContentPartPr/>
                <p14:nvPr/>
              </p14:nvContentPartPr>
              <p14:xfrm>
                <a:off x="7501960" y="954400"/>
                <a:ext cx="788760" cy="401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0E8780D-5DAF-48AA-BF11-E855D1B07B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83960" y="936400"/>
                  <a:ext cx="8244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21ED5A6-D5DF-4015-8195-0CFA18096F8E}"/>
                    </a:ext>
                  </a:extLst>
                </p14:cNvPr>
                <p14:cNvContentPartPr/>
                <p14:nvPr/>
              </p14:nvContentPartPr>
              <p14:xfrm>
                <a:off x="8148880" y="1005520"/>
                <a:ext cx="1305000" cy="375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21ED5A6-D5DF-4015-8195-0CFA18096F8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31240" y="987880"/>
                  <a:ext cx="134064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7EED4D-9183-4B06-BCF5-7A01E0704411}"/>
              </a:ext>
            </a:extLst>
          </p:cNvPr>
          <p:cNvGrpSpPr/>
          <p:nvPr/>
        </p:nvGrpSpPr>
        <p:grpSpPr>
          <a:xfrm>
            <a:off x="620560" y="1436080"/>
            <a:ext cx="1474560" cy="2108880"/>
            <a:chOff x="620560" y="1436080"/>
            <a:chExt cx="1474560" cy="21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F12ECEA-84E6-43FC-9F5D-0301C3E517BB}"/>
                    </a:ext>
                  </a:extLst>
                </p14:cNvPr>
                <p14:cNvContentPartPr/>
                <p14:nvPr/>
              </p14:nvContentPartPr>
              <p14:xfrm>
                <a:off x="1158040" y="1778800"/>
                <a:ext cx="571680" cy="943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F12ECEA-84E6-43FC-9F5D-0301C3E517B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40040" y="1761160"/>
                  <a:ext cx="607320" cy="9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EEA77B-FA69-4E00-B9FB-15981ED47C74}"/>
                    </a:ext>
                  </a:extLst>
                </p14:cNvPr>
                <p14:cNvContentPartPr/>
                <p14:nvPr/>
              </p14:nvContentPartPr>
              <p14:xfrm>
                <a:off x="1485640" y="2889760"/>
                <a:ext cx="65160" cy="110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EEA77B-FA69-4E00-B9FB-15981ED47C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68000" y="2871760"/>
                  <a:ext cx="100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4F73148-53DD-418D-86D9-94D622735DD0}"/>
                    </a:ext>
                  </a:extLst>
                </p14:cNvPr>
                <p14:cNvContentPartPr/>
                <p14:nvPr/>
              </p14:nvContentPartPr>
              <p14:xfrm>
                <a:off x="1074160" y="1475320"/>
                <a:ext cx="297360" cy="292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4F73148-53DD-418D-86D9-94D622735DD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6520" y="1457680"/>
                  <a:ext cx="333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01CAED8-682D-49CE-87F8-214BFF08C1EB}"/>
                    </a:ext>
                  </a:extLst>
                </p14:cNvPr>
                <p14:cNvContentPartPr/>
                <p14:nvPr/>
              </p14:nvContentPartPr>
              <p14:xfrm>
                <a:off x="1351000" y="1436080"/>
                <a:ext cx="371520" cy="174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01CAED8-682D-49CE-87F8-214BFF08C1E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33000" y="1418440"/>
                  <a:ext cx="407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821C4CC-0FF0-4DB7-B132-F2BF70E6BEBB}"/>
                    </a:ext>
                  </a:extLst>
                </p14:cNvPr>
                <p14:cNvContentPartPr/>
                <p14:nvPr/>
              </p14:nvContentPartPr>
              <p14:xfrm>
                <a:off x="1777600" y="1640920"/>
                <a:ext cx="317520" cy="998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821C4CC-0FF0-4DB7-B132-F2BF70E6BEB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59960" y="1622920"/>
                  <a:ext cx="353160" cy="10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379C186-16B3-49F2-A79F-C0C50B2EB2FC}"/>
                    </a:ext>
                  </a:extLst>
                </p14:cNvPr>
                <p14:cNvContentPartPr/>
                <p14:nvPr/>
              </p14:nvContentPartPr>
              <p14:xfrm>
                <a:off x="1851400" y="2681680"/>
                <a:ext cx="200880" cy="300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379C186-16B3-49F2-A79F-C0C50B2EB2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33760" y="2664040"/>
                  <a:ext cx="2365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C7221B-73F9-405A-B3B2-6C78EA46C240}"/>
                    </a:ext>
                  </a:extLst>
                </p14:cNvPr>
                <p14:cNvContentPartPr/>
                <p14:nvPr/>
              </p14:nvContentPartPr>
              <p14:xfrm>
                <a:off x="1349920" y="2976520"/>
                <a:ext cx="610920" cy="568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C7221B-73F9-405A-B3B2-6C78EA46C24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31920" y="2958880"/>
                  <a:ext cx="64656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841F64C-263B-4358-9D8E-8D9823774224}"/>
                    </a:ext>
                  </a:extLst>
                </p14:cNvPr>
                <p14:cNvContentPartPr/>
                <p14:nvPr/>
              </p14:nvContentPartPr>
              <p14:xfrm>
                <a:off x="881920" y="3057880"/>
                <a:ext cx="449280" cy="314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841F64C-263B-4358-9D8E-8D982377422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3920" y="3039880"/>
                  <a:ext cx="4849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CB79C96-C629-4CA9-A903-5B92BEA87C16}"/>
                    </a:ext>
                  </a:extLst>
                </p14:cNvPr>
                <p14:cNvContentPartPr/>
                <p14:nvPr/>
              </p14:nvContentPartPr>
              <p14:xfrm>
                <a:off x="713080" y="2957080"/>
                <a:ext cx="7920" cy="50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CB79C96-C629-4CA9-A903-5B92BEA87C1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5440" y="2939440"/>
                  <a:ext cx="43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ADF32CA-526B-47E5-B5CF-CA885FF15328}"/>
                    </a:ext>
                  </a:extLst>
                </p14:cNvPr>
                <p14:cNvContentPartPr/>
                <p14:nvPr/>
              </p14:nvContentPartPr>
              <p14:xfrm>
                <a:off x="620560" y="1657840"/>
                <a:ext cx="307440" cy="1179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ADF32CA-526B-47E5-B5CF-CA885FF1532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2560" y="1639840"/>
                  <a:ext cx="343080" cy="12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CACFBB-94F7-4BE2-B417-12888E5D347F}"/>
                    </a:ext>
                  </a:extLst>
                </p14:cNvPr>
                <p14:cNvContentPartPr/>
                <p14:nvPr/>
              </p14:nvContentPartPr>
              <p14:xfrm>
                <a:off x="756280" y="2946280"/>
                <a:ext cx="144720" cy="374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CACFBB-94F7-4BE2-B417-12888E5D347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8640" y="2928280"/>
                  <a:ext cx="180360" cy="410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1D41D5A-7540-40B5-B2C2-25BB7F8406E3}"/>
              </a:ext>
            </a:extLst>
          </p:cNvPr>
          <p:cNvSpPr txBox="1"/>
          <p:nvPr/>
        </p:nvSpPr>
        <p:spPr>
          <a:xfrm>
            <a:off x="2400010" y="4197970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Kristen ITC" panose="03050502040202030202" pitchFamily="66" charset="0"/>
              </a:rPr>
              <a:t>10 PINS</a:t>
            </a:r>
            <a:endParaRPr lang="en-US" sz="3600" dirty="0">
              <a:solidFill>
                <a:srgbClr val="FFC000"/>
              </a:solidFill>
              <a:latin typeface="Kristen ITC" panose="03050502040202030202" pitchFamily="66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EB7E58D-9634-4331-86D7-879D0F1335A1}"/>
              </a:ext>
            </a:extLst>
          </p:cNvPr>
          <p:cNvSpPr txBox="1"/>
          <p:nvPr/>
        </p:nvSpPr>
        <p:spPr>
          <a:xfrm>
            <a:off x="2353232" y="4776655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Kristen ITC" panose="03050502040202030202" pitchFamily="66" charset="0"/>
              </a:rPr>
              <a:t>2/3 ROLLS</a:t>
            </a:r>
            <a:endParaRPr lang="en-US" sz="3600" dirty="0">
              <a:solidFill>
                <a:srgbClr val="FFC000"/>
              </a:solidFill>
              <a:latin typeface="Kristen ITC" panose="03050502040202030202" pitchFamily="66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EA110E5-0AF7-4721-8471-8041AE5A7B22}"/>
              </a:ext>
            </a:extLst>
          </p:cNvPr>
          <p:cNvSpPr txBox="1"/>
          <p:nvPr/>
        </p:nvSpPr>
        <p:spPr>
          <a:xfrm>
            <a:off x="2385719" y="5333893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FFC000"/>
                </a:solidFill>
                <a:latin typeface="Kristen ITC" panose="03050502040202030202" pitchFamily="66" charset="0"/>
              </a:defRPr>
            </a:lvl1pPr>
          </a:lstStyle>
          <a:p>
            <a:r>
              <a:rPr lang="el-GR" dirty="0"/>
              <a:t>Σ </a:t>
            </a:r>
            <a:r>
              <a:rPr lang="en-US" sz="2800" dirty="0"/>
              <a:t>ROLLS = 10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9592C60-133D-4E46-B2B8-37843E26C835}"/>
              </a:ext>
            </a:extLst>
          </p:cNvPr>
          <p:cNvSpPr txBox="1"/>
          <p:nvPr/>
        </p:nvSpPr>
        <p:spPr>
          <a:xfrm>
            <a:off x="2385719" y="6023970"/>
            <a:ext cx="231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Kristen ITC" panose="03050502040202030202" pitchFamily="66" charset="0"/>
              </a:rPr>
              <a:t>10 FRAMES</a:t>
            </a:r>
          </a:p>
        </p:txBody>
      </p:sp>
    </p:spTree>
    <p:extLst>
      <p:ext uri="{BB962C8B-B14F-4D97-AF65-F5344CB8AC3E}">
        <p14:creationId xmlns:p14="http://schemas.microsoft.com/office/powerpoint/2010/main" val="2305938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9" grpId="0"/>
      <p:bldP spid="152" grpId="0"/>
      <p:bldP spid="1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9295E21-9F7A-4195-A4DE-00562C11E832}"/>
              </a:ext>
            </a:extLst>
          </p:cNvPr>
          <p:cNvGrpSpPr/>
          <p:nvPr/>
        </p:nvGrpSpPr>
        <p:grpSpPr>
          <a:xfrm>
            <a:off x="6779609" y="564985"/>
            <a:ext cx="3228480" cy="5081760"/>
            <a:chOff x="6779609" y="564985"/>
            <a:chExt cx="3228480" cy="508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15BFD01-7F4B-4B36-89FA-028760EF65D7}"/>
                    </a:ext>
                  </a:extLst>
                </p14:cNvPr>
                <p14:cNvContentPartPr/>
                <p14:nvPr/>
              </p14:nvContentPartPr>
              <p14:xfrm>
                <a:off x="6909569" y="2865385"/>
                <a:ext cx="360" cy="10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15BFD01-7F4B-4B36-89FA-028760EF65D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91929" y="2847385"/>
                  <a:ext cx="36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161A487-D649-4C90-9660-3A488C1202AA}"/>
                    </a:ext>
                  </a:extLst>
                </p14:cNvPr>
                <p14:cNvContentPartPr/>
                <p14:nvPr/>
              </p14:nvContentPartPr>
              <p14:xfrm>
                <a:off x="6779609" y="2859985"/>
                <a:ext cx="83160" cy="944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161A487-D649-4C90-9660-3A488C1202A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61609" y="2842345"/>
                  <a:ext cx="118800" cy="9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E30A791-B257-4967-84E4-41987CF53DE0}"/>
                    </a:ext>
                  </a:extLst>
                </p14:cNvPr>
                <p14:cNvContentPartPr/>
                <p14:nvPr/>
              </p14:nvContentPartPr>
              <p14:xfrm>
                <a:off x="6830729" y="2805265"/>
                <a:ext cx="3177360" cy="973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E30A791-B257-4967-84E4-41987CF53DE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812729" y="2787625"/>
                  <a:ext cx="321300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7924F00-8614-4944-AA65-7B40A80E5F8E}"/>
                    </a:ext>
                  </a:extLst>
                </p14:cNvPr>
                <p14:cNvContentPartPr/>
                <p14:nvPr/>
              </p14:nvContentPartPr>
              <p14:xfrm>
                <a:off x="6858809" y="2969065"/>
                <a:ext cx="232920" cy="28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7924F00-8614-4944-AA65-7B40A80E5F8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40809" y="2951065"/>
                  <a:ext cx="2685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27F94E3-B080-466C-8361-0F93C31D698D}"/>
                    </a:ext>
                  </a:extLst>
                </p14:cNvPr>
                <p14:cNvContentPartPr/>
                <p14:nvPr/>
              </p14:nvContentPartPr>
              <p14:xfrm>
                <a:off x="6952769" y="4751425"/>
                <a:ext cx="67320" cy="685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27F94E3-B080-466C-8361-0F93C31D698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943769" y="4742785"/>
                  <a:ext cx="8496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21C20EB-7C23-4D07-92CA-BA55047085D5}"/>
                    </a:ext>
                  </a:extLst>
                </p14:cNvPr>
                <p14:cNvContentPartPr/>
                <p14:nvPr/>
              </p14:nvContentPartPr>
              <p14:xfrm>
                <a:off x="6984809" y="4681225"/>
                <a:ext cx="2725920" cy="965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21C20EB-7C23-4D07-92CA-BA55047085D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976169" y="4672585"/>
                  <a:ext cx="2743560" cy="9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0EAAC66-EF0A-4C1D-B2B7-04EBFA942413}"/>
                    </a:ext>
                  </a:extLst>
                </p14:cNvPr>
                <p14:cNvContentPartPr/>
                <p14:nvPr/>
              </p14:nvContentPartPr>
              <p14:xfrm>
                <a:off x="8108729" y="1845505"/>
                <a:ext cx="32040" cy="1038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0EAAC66-EF0A-4C1D-B2B7-04EBFA94241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100089" y="1836865"/>
                  <a:ext cx="49680" cy="10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B8E552A-48B3-4C84-8425-EEDAE67FB003}"/>
                    </a:ext>
                  </a:extLst>
                </p14:cNvPr>
                <p14:cNvContentPartPr/>
                <p14:nvPr/>
              </p14:nvContentPartPr>
              <p14:xfrm>
                <a:off x="8050049" y="1642465"/>
                <a:ext cx="298440" cy="299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B8E552A-48B3-4C84-8425-EEDAE67FB00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041049" y="1633825"/>
                  <a:ext cx="3160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DBB66E5-F530-4546-B7A9-A425E28E1CAF}"/>
                    </a:ext>
                  </a:extLst>
                </p14:cNvPr>
                <p14:cNvContentPartPr/>
                <p14:nvPr/>
              </p14:nvContentPartPr>
              <p14:xfrm>
                <a:off x="8033849" y="1659025"/>
                <a:ext cx="342000" cy="305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DBB66E5-F530-4546-B7A9-A425E28E1CA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025209" y="1650385"/>
                  <a:ext cx="3596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A78F2D1-5AD9-44A1-8B10-8278ADA98316}"/>
                    </a:ext>
                  </a:extLst>
                </p14:cNvPr>
                <p14:cNvContentPartPr/>
                <p14:nvPr/>
              </p14:nvContentPartPr>
              <p14:xfrm>
                <a:off x="8144729" y="3924145"/>
                <a:ext cx="15480" cy="735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A78F2D1-5AD9-44A1-8B10-8278ADA9831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135729" y="3915145"/>
                  <a:ext cx="3312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CF2F0C1-5266-444F-86A4-411CC8AC3E46}"/>
                    </a:ext>
                  </a:extLst>
                </p14:cNvPr>
                <p14:cNvContentPartPr/>
                <p14:nvPr/>
              </p14:nvContentPartPr>
              <p14:xfrm>
                <a:off x="8066249" y="4431025"/>
                <a:ext cx="289080" cy="237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CF2F0C1-5266-444F-86A4-411CC8AC3E4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57249" y="4422025"/>
                  <a:ext cx="306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425EDD9-DAC1-460B-B235-EBDB0FE92F41}"/>
                    </a:ext>
                  </a:extLst>
                </p14:cNvPr>
                <p14:cNvContentPartPr/>
                <p14:nvPr/>
              </p14:nvContentPartPr>
              <p14:xfrm>
                <a:off x="6888689" y="564985"/>
                <a:ext cx="2463480" cy="991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425EDD9-DAC1-460B-B235-EBDB0FE92F4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879689" y="555985"/>
                  <a:ext cx="2481120" cy="10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F1469CA-726D-4F58-9328-7E3F8D07CAE8}"/>
              </a:ext>
            </a:extLst>
          </p:cNvPr>
          <p:cNvGrpSpPr/>
          <p:nvPr/>
        </p:nvGrpSpPr>
        <p:grpSpPr>
          <a:xfrm>
            <a:off x="5269409" y="4222945"/>
            <a:ext cx="6399360" cy="1715760"/>
            <a:chOff x="5269409" y="4222945"/>
            <a:chExt cx="6399360" cy="171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5BE1438-FB87-4E95-8D15-2AC551CA2186}"/>
                    </a:ext>
                  </a:extLst>
                </p14:cNvPr>
                <p14:cNvContentPartPr/>
                <p14:nvPr/>
              </p14:nvContentPartPr>
              <p14:xfrm>
                <a:off x="5269409" y="4222945"/>
                <a:ext cx="6399360" cy="1715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5BE1438-FB87-4E95-8D15-2AC551CA218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251409" y="4204945"/>
                  <a:ext cx="6435000" cy="1751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C44C09D5-06F8-46A6-B87E-71F20604D736}"/>
                </a:ext>
              </a:extLst>
            </p:cNvPr>
            <p:cNvGrpSpPr/>
            <p:nvPr/>
          </p:nvGrpSpPr>
          <p:grpSpPr>
            <a:xfrm>
              <a:off x="10223369" y="4372705"/>
              <a:ext cx="1426320" cy="850680"/>
              <a:chOff x="10223369" y="4372705"/>
              <a:chExt cx="1426320" cy="850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EFB71911-0FAD-4B9C-A786-483D397A4B34}"/>
                      </a:ext>
                    </a:extLst>
                  </p14:cNvPr>
                  <p14:cNvContentPartPr/>
                  <p14:nvPr/>
                </p14:nvContentPartPr>
                <p14:xfrm>
                  <a:off x="10223369" y="4401865"/>
                  <a:ext cx="23400" cy="19836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EFB71911-0FAD-4B9C-A786-483D397A4B34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10205729" y="4383865"/>
                    <a:ext cx="59040" cy="23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4A0598D4-8CF8-4A53-A74B-9EA283E67B33}"/>
                      </a:ext>
                    </a:extLst>
                  </p14:cNvPr>
                  <p14:cNvContentPartPr/>
                  <p14:nvPr/>
                </p14:nvContentPartPr>
                <p14:xfrm>
                  <a:off x="10256489" y="4372705"/>
                  <a:ext cx="146160" cy="24444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4A0598D4-8CF8-4A53-A74B-9EA283E67B33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10238849" y="4354705"/>
                    <a:ext cx="181800" cy="28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4AAFF2E3-21CE-4441-BA21-E65F34534D0F}"/>
                      </a:ext>
                    </a:extLst>
                  </p14:cNvPr>
                  <p14:cNvContentPartPr/>
                  <p14:nvPr/>
                </p14:nvContentPartPr>
                <p14:xfrm>
                  <a:off x="10511729" y="4530385"/>
                  <a:ext cx="109080" cy="16344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4AAFF2E3-21CE-4441-BA21-E65F34534D0F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10493729" y="4512385"/>
                    <a:ext cx="144720" cy="19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A1B664FB-DBC9-45EA-908B-A5B971078B44}"/>
                      </a:ext>
                    </a:extLst>
                  </p14:cNvPr>
                  <p14:cNvContentPartPr/>
                  <p14:nvPr/>
                </p14:nvContentPartPr>
                <p14:xfrm>
                  <a:off x="10700009" y="4609225"/>
                  <a:ext cx="195120" cy="23868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A1B664FB-DBC9-45EA-908B-A5B971078B44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10682369" y="4591225"/>
                    <a:ext cx="230760" cy="27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C2C031FE-5735-4CAF-A688-B58266A1B3D4}"/>
                      </a:ext>
                    </a:extLst>
                  </p14:cNvPr>
                  <p14:cNvContentPartPr/>
                  <p14:nvPr/>
                </p14:nvContentPartPr>
                <p14:xfrm>
                  <a:off x="10946969" y="4703905"/>
                  <a:ext cx="129600" cy="19656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C2C031FE-5735-4CAF-A688-B58266A1B3D4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10929329" y="4685905"/>
                    <a:ext cx="165240" cy="23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3A627566-E329-4865-8756-9F6B19D73683}"/>
                      </a:ext>
                    </a:extLst>
                  </p14:cNvPr>
                  <p14:cNvContentPartPr/>
                  <p14:nvPr/>
                </p14:nvContentPartPr>
                <p14:xfrm>
                  <a:off x="11011769" y="4759705"/>
                  <a:ext cx="38880" cy="26424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3A627566-E329-4865-8756-9F6B19D73683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10994129" y="4742065"/>
                    <a:ext cx="74520" cy="29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08E367F9-ECD5-4504-97E3-8842855F5468}"/>
                      </a:ext>
                    </a:extLst>
                  </p14:cNvPr>
                  <p14:cNvContentPartPr/>
                  <p14:nvPr/>
                </p14:nvContentPartPr>
                <p14:xfrm>
                  <a:off x="10943009" y="4759705"/>
                  <a:ext cx="161640" cy="19404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08E367F9-ECD5-4504-97E3-8842855F5468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10925369" y="4742065"/>
                    <a:ext cx="197280" cy="22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2ADA5206-A3DA-4223-A5C8-88A58A532B2D}"/>
                      </a:ext>
                    </a:extLst>
                  </p14:cNvPr>
                  <p14:cNvContentPartPr/>
                  <p14:nvPr/>
                </p14:nvContentPartPr>
                <p14:xfrm>
                  <a:off x="11165849" y="4863385"/>
                  <a:ext cx="131760" cy="19152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2ADA5206-A3DA-4223-A5C8-88A58A532B2D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11148209" y="4845745"/>
                    <a:ext cx="167400" cy="22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F5E72BA9-25C5-455F-A4A7-4134BAF91C22}"/>
                      </a:ext>
                    </a:extLst>
                  </p14:cNvPr>
                  <p14:cNvContentPartPr/>
                  <p14:nvPr/>
                </p14:nvContentPartPr>
                <p14:xfrm>
                  <a:off x="11287889" y="5005225"/>
                  <a:ext cx="361800" cy="218160"/>
                </p14:xfrm>
              </p:contentPart>
            </mc:Choice>
            <mc:Fallback xmlns=""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F5E72BA9-25C5-455F-A4A7-4134BAF91C22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11270249" y="4987225"/>
                    <a:ext cx="397440" cy="253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20A5CC9-6519-4108-81F3-66D748E35084}"/>
              </a:ext>
            </a:extLst>
          </p:cNvPr>
          <p:cNvGrpSpPr/>
          <p:nvPr/>
        </p:nvGrpSpPr>
        <p:grpSpPr>
          <a:xfrm>
            <a:off x="4600169" y="2076265"/>
            <a:ext cx="7453080" cy="1936440"/>
            <a:chOff x="4600169" y="2076265"/>
            <a:chExt cx="7453080" cy="19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C44288C-9865-4552-9722-05ED24447E90}"/>
                    </a:ext>
                  </a:extLst>
                </p14:cNvPr>
                <p14:cNvContentPartPr/>
                <p14:nvPr/>
              </p14:nvContentPartPr>
              <p14:xfrm>
                <a:off x="4600169" y="2076265"/>
                <a:ext cx="7453080" cy="1936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C44288C-9865-4552-9722-05ED24447E9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582529" y="2058625"/>
                  <a:ext cx="748872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5CD3C01-B0E1-46BC-9E94-EFBE9C32317B}"/>
                    </a:ext>
                  </a:extLst>
                </p14:cNvPr>
                <p14:cNvContentPartPr/>
                <p14:nvPr/>
              </p14:nvContentPartPr>
              <p14:xfrm>
                <a:off x="10030769" y="2167705"/>
                <a:ext cx="216360" cy="147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5CD3C01-B0E1-46BC-9E94-EFBE9C32317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012769" y="2150065"/>
                  <a:ext cx="252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D5AB697-8A6C-4DE1-9F53-FFC134F99834}"/>
                    </a:ext>
                  </a:extLst>
                </p14:cNvPr>
                <p14:cNvContentPartPr/>
                <p14:nvPr/>
              </p14:nvContentPartPr>
              <p14:xfrm>
                <a:off x="10146329" y="2148625"/>
                <a:ext cx="100800" cy="305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D5AB697-8A6C-4DE1-9F53-FFC134F9983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128689" y="2130985"/>
                  <a:ext cx="1364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6476855-58EF-4D93-B163-237B41AAEC47}"/>
                    </a:ext>
                  </a:extLst>
                </p14:cNvPr>
                <p14:cNvContentPartPr/>
                <p14:nvPr/>
              </p14:nvContentPartPr>
              <p14:xfrm>
                <a:off x="10024289" y="2328265"/>
                <a:ext cx="142560" cy="47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6476855-58EF-4D93-B163-237B41AAEC4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006649" y="2310265"/>
                  <a:ext cx="178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502E1CE-8A34-4FB5-8304-846D78A77A7B}"/>
                    </a:ext>
                  </a:extLst>
                </p14:cNvPr>
                <p14:cNvContentPartPr/>
                <p14:nvPr/>
              </p14:nvContentPartPr>
              <p14:xfrm>
                <a:off x="10264409" y="2243305"/>
                <a:ext cx="209880" cy="174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502E1CE-8A34-4FB5-8304-846D78A77A7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246769" y="2225305"/>
                  <a:ext cx="245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22705A6-273F-43B2-8712-71B44A66CD08}"/>
                    </a:ext>
                  </a:extLst>
                </p14:cNvPr>
                <p14:cNvContentPartPr/>
                <p14:nvPr/>
              </p14:nvContentPartPr>
              <p14:xfrm>
                <a:off x="10488329" y="2333665"/>
                <a:ext cx="190440" cy="111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22705A6-273F-43B2-8712-71B44A66CD0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470329" y="2316025"/>
                  <a:ext cx="226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894CC2F-FA33-420A-8FD0-FC2C4C8AB2B0}"/>
                    </a:ext>
                  </a:extLst>
                </p14:cNvPr>
                <p14:cNvContentPartPr/>
                <p14:nvPr/>
              </p14:nvContentPartPr>
              <p14:xfrm>
                <a:off x="10682009" y="2422225"/>
                <a:ext cx="121320" cy="189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894CC2F-FA33-420A-8FD0-FC2C4C8AB2B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664369" y="2404585"/>
                  <a:ext cx="156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267F5A7-3655-4A5D-B288-C117E67455EE}"/>
                    </a:ext>
                  </a:extLst>
                </p14:cNvPr>
                <p14:cNvContentPartPr/>
                <p14:nvPr/>
              </p14:nvContentPartPr>
              <p14:xfrm>
                <a:off x="10892249" y="2516185"/>
                <a:ext cx="99720" cy="94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267F5A7-3655-4A5D-B288-C117E67455E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874249" y="2498545"/>
                  <a:ext cx="135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0458636-B585-4A41-AECE-0E00F8990A9B}"/>
                    </a:ext>
                  </a:extLst>
                </p14:cNvPr>
                <p14:cNvContentPartPr/>
                <p14:nvPr/>
              </p14:nvContentPartPr>
              <p14:xfrm>
                <a:off x="10898009" y="2625265"/>
                <a:ext cx="239040" cy="2185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0458636-B585-4A41-AECE-0E00F8990A9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880369" y="2607265"/>
                  <a:ext cx="274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BC3A456-A036-4661-A525-0ED684716F0C}"/>
                    </a:ext>
                  </a:extLst>
                </p14:cNvPr>
                <p14:cNvContentPartPr/>
                <p14:nvPr/>
              </p14:nvContentPartPr>
              <p14:xfrm>
                <a:off x="11102489" y="2784025"/>
                <a:ext cx="183600" cy="123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BC3A456-A036-4661-A525-0ED684716F0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084489" y="2766385"/>
                  <a:ext cx="219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AAC9E6D-D16A-4B05-AE02-8D6DBD299ADD}"/>
                    </a:ext>
                  </a:extLst>
                </p14:cNvPr>
                <p14:cNvContentPartPr/>
                <p14:nvPr/>
              </p14:nvContentPartPr>
              <p14:xfrm>
                <a:off x="11242889" y="2791945"/>
                <a:ext cx="74520" cy="165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AAC9E6D-D16A-4B05-AE02-8D6DBD299AD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225249" y="2774305"/>
                  <a:ext cx="1101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A0BFE51-60EB-4AA2-BF3D-A57C4D2CF59D}"/>
                    </a:ext>
                  </a:extLst>
                </p14:cNvPr>
                <p14:cNvContentPartPr/>
                <p14:nvPr/>
              </p14:nvContentPartPr>
              <p14:xfrm>
                <a:off x="11215529" y="2868985"/>
                <a:ext cx="42840" cy="35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A0BFE51-60EB-4AA2-BF3D-A57C4D2CF59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197889" y="2851345"/>
                  <a:ext cx="78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DBB09FA-4B24-4ECE-8AA4-75C362126A3D}"/>
                    </a:ext>
                  </a:extLst>
                </p14:cNvPr>
                <p14:cNvContentPartPr/>
                <p14:nvPr/>
              </p14:nvContentPartPr>
              <p14:xfrm>
                <a:off x="11291849" y="2950345"/>
                <a:ext cx="182880" cy="141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DBB09FA-4B24-4ECE-8AA4-75C362126A3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274209" y="2932345"/>
                  <a:ext cx="218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2A2A468-0D12-4CD1-9DCB-CB2FCA0113EF}"/>
                    </a:ext>
                  </a:extLst>
                </p14:cNvPr>
                <p14:cNvContentPartPr/>
                <p14:nvPr/>
              </p14:nvContentPartPr>
              <p14:xfrm>
                <a:off x="11413529" y="2934865"/>
                <a:ext cx="208800" cy="245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2A2A468-0D12-4CD1-9DCB-CB2FCA0113E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395529" y="2916865"/>
                  <a:ext cx="2444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86692A-E4C4-467E-8F4E-D8584B699E09}"/>
                    </a:ext>
                  </a:extLst>
                </p14:cNvPr>
                <p14:cNvContentPartPr/>
                <p14:nvPr/>
              </p14:nvContentPartPr>
              <p14:xfrm>
                <a:off x="11479769" y="3119545"/>
                <a:ext cx="134280" cy="687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86692A-E4C4-467E-8F4E-D8584B699E0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462129" y="3101905"/>
                  <a:ext cx="169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2B9376-1FB8-4146-BC85-E1CDE41E47DB}"/>
                    </a:ext>
                  </a:extLst>
                </p14:cNvPr>
                <p14:cNvContentPartPr/>
                <p14:nvPr/>
              </p14:nvContentPartPr>
              <p14:xfrm>
                <a:off x="11552849" y="3178945"/>
                <a:ext cx="123840" cy="145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2B9376-1FB8-4146-BC85-E1CDE41E47D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535209" y="3161305"/>
                  <a:ext cx="159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764FF3D-8C04-45C6-8A86-1D74D8296D06}"/>
                    </a:ext>
                  </a:extLst>
                </p14:cNvPr>
                <p14:cNvContentPartPr/>
                <p14:nvPr/>
              </p14:nvContentPartPr>
              <p14:xfrm>
                <a:off x="11688929" y="3346345"/>
                <a:ext cx="252720" cy="185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764FF3D-8C04-45C6-8A86-1D74D8296D0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670929" y="3328345"/>
                  <a:ext cx="288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50F6507-EB8B-4A7D-8522-06B9F7039B61}"/>
                    </a:ext>
                  </a:extLst>
                </p14:cNvPr>
                <p14:cNvContentPartPr/>
                <p14:nvPr/>
              </p14:nvContentPartPr>
              <p14:xfrm>
                <a:off x="11476889" y="3147985"/>
                <a:ext cx="137160" cy="88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50F6507-EB8B-4A7D-8522-06B9F7039B6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459249" y="3130345"/>
                  <a:ext cx="172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FAAE9AF-429C-4282-B06F-9416E8B5C1DE}"/>
                    </a:ext>
                  </a:extLst>
                </p14:cNvPr>
                <p14:cNvContentPartPr/>
                <p14:nvPr/>
              </p14:nvContentPartPr>
              <p14:xfrm>
                <a:off x="11403809" y="2868265"/>
                <a:ext cx="100440" cy="176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FAAE9AF-429C-4282-B06F-9416E8B5C1D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385809" y="2850625"/>
                  <a:ext cx="1360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9D24D1E-24F6-4632-A1BD-BE0AB9380476}"/>
              </a:ext>
            </a:extLst>
          </p:cNvPr>
          <p:cNvGrpSpPr/>
          <p:nvPr/>
        </p:nvGrpSpPr>
        <p:grpSpPr>
          <a:xfrm>
            <a:off x="4600169" y="291025"/>
            <a:ext cx="6724080" cy="1490760"/>
            <a:chOff x="4600169" y="291025"/>
            <a:chExt cx="6724080" cy="149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E9A1499-C587-46DC-AE9D-673004493364}"/>
                    </a:ext>
                  </a:extLst>
                </p14:cNvPr>
                <p14:cNvContentPartPr/>
                <p14:nvPr/>
              </p14:nvContentPartPr>
              <p14:xfrm>
                <a:off x="4600169" y="291025"/>
                <a:ext cx="6724080" cy="14907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E9A1499-C587-46DC-AE9D-67300449336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582529" y="273385"/>
                  <a:ext cx="6759720" cy="15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6E83B3B-EE2E-4E2A-88F4-01F04947B4C9}"/>
                    </a:ext>
                  </a:extLst>
                </p14:cNvPr>
                <p14:cNvContentPartPr/>
                <p14:nvPr/>
              </p14:nvContentPartPr>
              <p14:xfrm>
                <a:off x="10457369" y="644185"/>
                <a:ext cx="298440" cy="258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6E83B3B-EE2E-4E2A-88F4-01F04947B4C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439729" y="626545"/>
                  <a:ext cx="334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F70A34-7B45-451D-AB72-95092D67A8CA}"/>
                    </a:ext>
                  </a:extLst>
                </p14:cNvPr>
                <p14:cNvContentPartPr/>
                <p14:nvPr/>
              </p14:nvContentPartPr>
              <p14:xfrm>
                <a:off x="10729889" y="862705"/>
                <a:ext cx="171000" cy="169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F70A34-7B45-451D-AB72-95092D67A8C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711889" y="845065"/>
                  <a:ext cx="2066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D654F6A-53F5-446A-B0FC-8E8F3F6951D9}"/>
              </a:ext>
            </a:extLst>
          </p:cNvPr>
          <p:cNvGrpSpPr/>
          <p:nvPr/>
        </p:nvGrpSpPr>
        <p:grpSpPr>
          <a:xfrm>
            <a:off x="5976809" y="3678625"/>
            <a:ext cx="743760" cy="694440"/>
            <a:chOff x="5976809" y="3678625"/>
            <a:chExt cx="743760" cy="69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BAC6B58-9DBD-47C6-8D68-CDB90EF5C95F}"/>
                    </a:ext>
                  </a:extLst>
                </p14:cNvPr>
                <p14:cNvContentPartPr/>
                <p14:nvPr/>
              </p14:nvContentPartPr>
              <p14:xfrm>
                <a:off x="6249689" y="3873745"/>
                <a:ext cx="360" cy="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BAC6B58-9DBD-47C6-8D68-CDB90EF5C95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231689" y="38561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0FADE27-84D8-481B-B0B3-59635003EC93}"/>
                    </a:ext>
                  </a:extLst>
                </p14:cNvPr>
                <p14:cNvContentPartPr/>
                <p14:nvPr/>
              </p14:nvContentPartPr>
              <p14:xfrm>
                <a:off x="6231329" y="3777625"/>
                <a:ext cx="230400" cy="363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0FADE27-84D8-481B-B0B3-59635003EC9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213329" y="3759625"/>
                  <a:ext cx="2660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286A346-0113-4904-8BE3-C8DBC82FB6F7}"/>
                    </a:ext>
                  </a:extLst>
                </p14:cNvPr>
                <p14:cNvContentPartPr/>
                <p14:nvPr/>
              </p14:nvContentPartPr>
              <p14:xfrm>
                <a:off x="6388289" y="4258585"/>
                <a:ext cx="81360" cy="88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286A346-0113-4904-8BE3-C8DBC82FB6F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370649" y="4240945"/>
                  <a:ext cx="117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14A0BB6-6A33-4D5D-936F-1FE2F7A7BF15}"/>
                    </a:ext>
                  </a:extLst>
                </p14:cNvPr>
                <p14:cNvContentPartPr/>
                <p14:nvPr/>
              </p14:nvContentPartPr>
              <p14:xfrm>
                <a:off x="5976809" y="3678625"/>
                <a:ext cx="743760" cy="694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14A0BB6-6A33-4D5D-936F-1FE2F7A7BF1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959169" y="3660625"/>
                  <a:ext cx="779400" cy="73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8AB268F-1979-47B4-B197-14B2299854D7}"/>
              </a:ext>
            </a:extLst>
          </p:cNvPr>
          <p:cNvGrpSpPr/>
          <p:nvPr/>
        </p:nvGrpSpPr>
        <p:grpSpPr>
          <a:xfrm>
            <a:off x="9698489" y="4001185"/>
            <a:ext cx="509760" cy="986760"/>
            <a:chOff x="9698489" y="4001185"/>
            <a:chExt cx="509760" cy="9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AB50761-391C-4482-9FEE-149DB2454276}"/>
                    </a:ext>
                  </a:extLst>
                </p14:cNvPr>
                <p14:cNvContentPartPr/>
                <p14:nvPr/>
              </p14:nvContentPartPr>
              <p14:xfrm>
                <a:off x="9698489" y="4044385"/>
                <a:ext cx="395640" cy="943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AB50761-391C-4482-9FEE-149DB245427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680849" y="4026385"/>
                  <a:ext cx="431280" cy="9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5AD559A-C951-4B0E-A08C-4E9FDD44B273}"/>
                    </a:ext>
                  </a:extLst>
                </p14:cNvPr>
                <p14:cNvContentPartPr/>
                <p14:nvPr/>
              </p14:nvContentPartPr>
              <p14:xfrm>
                <a:off x="9958409" y="4001185"/>
                <a:ext cx="249840" cy="159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5AD559A-C951-4B0E-A08C-4E9FDD44B27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940409" y="3983185"/>
                  <a:ext cx="28548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D79806D-7063-4298-AEC2-A4AE2B6D2C69}"/>
                  </a:ext>
                </a:extLst>
              </p14:cNvPr>
              <p14:cNvContentPartPr/>
              <p14:nvPr/>
            </p14:nvContentPartPr>
            <p14:xfrm>
              <a:off x="5523569" y="4533625"/>
              <a:ext cx="329760" cy="18482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D79806D-7063-4298-AEC2-A4AE2B6D2C69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5505569" y="4515985"/>
                <a:ext cx="365400" cy="18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6B0281B-2636-4DF1-A6BB-FD1CB9B23B34}"/>
              </a:ext>
            </a:extLst>
          </p:cNvPr>
          <p:cNvGrpSpPr/>
          <p:nvPr/>
        </p:nvGrpSpPr>
        <p:grpSpPr>
          <a:xfrm>
            <a:off x="5797529" y="4880665"/>
            <a:ext cx="1065600" cy="1854000"/>
            <a:chOff x="5797529" y="4880665"/>
            <a:chExt cx="1065600" cy="185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B9067C9-9D7F-402A-8942-6E5A94E2CBF1}"/>
                    </a:ext>
                  </a:extLst>
                </p14:cNvPr>
                <p14:cNvContentPartPr/>
                <p14:nvPr/>
              </p14:nvContentPartPr>
              <p14:xfrm>
                <a:off x="6776009" y="5152105"/>
                <a:ext cx="87120" cy="23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B9067C9-9D7F-402A-8942-6E5A94E2CBF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758009" y="5134465"/>
                  <a:ext cx="122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E5587BD-6C3E-4909-951A-89C2BCBBFCD7}"/>
                    </a:ext>
                  </a:extLst>
                </p14:cNvPr>
                <p14:cNvContentPartPr/>
                <p14:nvPr/>
              </p14:nvContentPartPr>
              <p14:xfrm>
                <a:off x="6603929" y="5162545"/>
                <a:ext cx="80280" cy="12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E5587BD-6C3E-4909-951A-89C2BCBBFCD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585929" y="5144905"/>
                  <a:ext cx="115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CB0BB72-1586-4C03-BB46-9AB9DC164257}"/>
                    </a:ext>
                  </a:extLst>
                </p14:cNvPr>
                <p14:cNvContentPartPr/>
                <p14:nvPr/>
              </p14:nvContentPartPr>
              <p14:xfrm>
                <a:off x="5797529" y="5059585"/>
                <a:ext cx="37800" cy="382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CB0BB72-1586-4C03-BB46-9AB9DC16425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779529" y="5041945"/>
                  <a:ext cx="734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CB971EF-1980-44B1-9857-78F73A5FFE9F}"/>
                    </a:ext>
                  </a:extLst>
                </p14:cNvPr>
                <p14:cNvContentPartPr/>
                <p14:nvPr/>
              </p14:nvContentPartPr>
              <p14:xfrm>
                <a:off x="5834969" y="4902625"/>
                <a:ext cx="690480" cy="93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CB971EF-1980-44B1-9857-78F73A5FFE9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816969" y="4884625"/>
                  <a:ext cx="726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07CA4AA-2FE0-4B53-A5A8-C3839464344A}"/>
                    </a:ext>
                  </a:extLst>
                </p14:cNvPr>
                <p14:cNvContentPartPr/>
                <p14:nvPr/>
              </p14:nvContentPartPr>
              <p14:xfrm>
                <a:off x="5806529" y="5386105"/>
                <a:ext cx="807480" cy="907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07CA4AA-2FE0-4B53-A5A8-C3839464344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788529" y="5368465"/>
                  <a:ext cx="843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5DE16DF-19A1-40CB-8972-80B8319821BB}"/>
                    </a:ext>
                  </a:extLst>
                </p14:cNvPr>
                <p14:cNvContentPartPr/>
                <p14:nvPr/>
              </p14:nvContentPartPr>
              <p14:xfrm>
                <a:off x="6542009" y="4880665"/>
                <a:ext cx="58680" cy="559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5DE16DF-19A1-40CB-8972-80B8319821B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524009" y="4862665"/>
                  <a:ext cx="9432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CB9E7C4-86C4-437D-A39D-20CA4A5D5DCA}"/>
                    </a:ext>
                  </a:extLst>
                </p14:cNvPr>
                <p14:cNvContentPartPr/>
                <p14:nvPr/>
              </p14:nvContentPartPr>
              <p14:xfrm>
                <a:off x="6155369" y="5523625"/>
                <a:ext cx="360" cy="4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CB9E7C4-86C4-437D-A39D-20CA4A5D5DC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137729" y="5505625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97D10F7-40C1-4091-8CDE-18133417CA6A}"/>
                    </a:ext>
                  </a:extLst>
                </p14:cNvPr>
                <p14:cNvContentPartPr/>
                <p14:nvPr/>
              </p14:nvContentPartPr>
              <p14:xfrm>
                <a:off x="6080129" y="5514625"/>
                <a:ext cx="85320" cy="1404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97D10F7-40C1-4091-8CDE-18133417CA6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062489" y="5496625"/>
                  <a:ext cx="120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8DE5415-B0C6-41FA-9DFB-A02E0C737AB8}"/>
                    </a:ext>
                  </a:extLst>
                </p14:cNvPr>
                <p14:cNvContentPartPr/>
                <p14:nvPr/>
              </p14:nvContentPartPr>
              <p14:xfrm>
                <a:off x="6183809" y="5523625"/>
                <a:ext cx="137520" cy="17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8DE5415-B0C6-41FA-9DFB-A02E0C737AB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166169" y="5505625"/>
                  <a:ext cx="173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1CE48E9-8D24-457C-AE56-062271FBC793}"/>
                    </a:ext>
                  </a:extLst>
                </p14:cNvPr>
                <p14:cNvContentPartPr/>
                <p14:nvPr/>
              </p14:nvContentPartPr>
              <p14:xfrm>
                <a:off x="6108569" y="5643865"/>
                <a:ext cx="210960" cy="489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1CE48E9-8D24-457C-AE56-062271FBC79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090569" y="5626225"/>
                  <a:ext cx="246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4132E97-026C-42A5-9B04-7FF98CE3B96D}"/>
                    </a:ext>
                  </a:extLst>
                </p14:cNvPr>
                <p14:cNvContentPartPr/>
                <p14:nvPr/>
              </p14:nvContentPartPr>
              <p14:xfrm>
                <a:off x="6159329" y="5740705"/>
                <a:ext cx="6120" cy="136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4132E97-026C-42A5-9B04-7FF98CE3B96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141329" y="5722705"/>
                  <a:ext cx="41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A05A789-E600-4D21-851C-0F3E0C88CBC8}"/>
                    </a:ext>
                  </a:extLst>
                </p14:cNvPr>
                <p14:cNvContentPartPr/>
                <p14:nvPr/>
              </p14:nvContentPartPr>
              <p14:xfrm>
                <a:off x="6146009" y="5825665"/>
                <a:ext cx="10080" cy="51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A05A789-E600-4D21-851C-0F3E0C88CBC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128009" y="5807665"/>
                  <a:ext cx="457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1ECE412-E3E4-4EA9-B800-73BEAA93C4DC}"/>
                    </a:ext>
                  </a:extLst>
                </p14:cNvPr>
                <p14:cNvContentPartPr/>
                <p14:nvPr/>
              </p14:nvContentPartPr>
              <p14:xfrm>
                <a:off x="6146009" y="5929345"/>
                <a:ext cx="360" cy="39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1ECE412-E3E4-4EA9-B800-73BEAA93C4D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128009" y="59113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EBE4F16-B984-488D-AB8F-2C12FE6E35A7}"/>
                    </a:ext>
                  </a:extLst>
                </p14:cNvPr>
                <p14:cNvContentPartPr/>
                <p14:nvPr/>
              </p14:nvContentPartPr>
              <p14:xfrm>
                <a:off x="6165089" y="6004585"/>
                <a:ext cx="360" cy="9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EBE4F16-B984-488D-AB8F-2C12FE6E35A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147449" y="5986585"/>
                  <a:ext cx="36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BFBB70E-72F2-455F-A221-D51C9953409D}"/>
                    </a:ext>
                  </a:extLst>
                </p14:cNvPr>
                <p14:cNvContentPartPr/>
                <p14:nvPr/>
              </p14:nvContentPartPr>
              <p14:xfrm>
                <a:off x="6165089" y="6117265"/>
                <a:ext cx="360" cy="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BFBB70E-72F2-455F-A221-D51C9953409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147449" y="60996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DD7E4B8-804F-45FD-841F-4D6036480610}"/>
                    </a:ext>
                  </a:extLst>
                </p14:cNvPr>
                <p14:cNvContentPartPr/>
                <p14:nvPr/>
              </p14:nvContentPartPr>
              <p14:xfrm>
                <a:off x="5807969" y="6294025"/>
                <a:ext cx="128880" cy="1742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DD7E4B8-804F-45FD-841F-4D603648061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790329" y="6276025"/>
                  <a:ext cx="164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B9F0BBB-D62F-4C34-B1FC-7AE6C75BB63A}"/>
                    </a:ext>
                  </a:extLst>
                </p14:cNvPr>
                <p14:cNvContentPartPr/>
                <p14:nvPr/>
              </p14:nvContentPartPr>
              <p14:xfrm>
                <a:off x="6019649" y="6136705"/>
                <a:ext cx="4320" cy="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B9F0BBB-D62F-4C34-B1FC-7AE6C75BB63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002009" y="6118705"/>
                  <a:ext cx="3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27B98D5-44B1-44F8-96A6-C97E1314940A}"/>
                    </a:ext>
                  </a:extLst>
                </p14:cNvPr>
                <p14:cNvContentPartPr/>
                <p14:nvPr/>
              </p14:nvContentPartPr>
              <p14:xfrm>
                <a:off x="6038729" y="6220945"/>
                <a:ext cx="3960" cy="98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27B98D5-44B1-44F8-96A6-C97E1314940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020729" y="6203305"/>
                  <a:ext cx="39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3251DD8-2CA0-42E2-9285-52810464C1E5}"/>
                    </a:ext>
                  </a:extLst>
                </p14:cNvPr>
                <p14:cNvContentPartPr/>
                <p14:nvPr/>
              </p14:nvContentPartPr>
              <p14:xfrm>
                <a:off x="6042329" y="6419305"/>
                <a:ext cx="47520" cy="315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3251DD8-2CA0-42E2-9285-52810464C1E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024329" y="6401305"/>
                  <a:ext cx="831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AC2AD35-3000-492A-A2C6-1D13C5C31205}"/>
                    </a:ext>
                  </a:extLst>
                </p14:cNvPr>
                <p14:cNvContentPartPr/>
                <p14:nvPr/>
              </p14:nvContentPartPr>
              <p14:xfrm>
                <a:off x="6123329" y="6145705"/>
                <a:ext cx="4320" cy="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AC2AD35-3000-492A-A2C6-1D13C5C3120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105689" y="6127705"/>
                  <a:ext cx="3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50B21F9-E941-41E3-B8F2-C3E0DFF91B4F}"/>
                    </a:ext>
                  </a:extLst>
                </p14:cNvPr>
                <p14:cNvContentPartPr/>
                <p14:nvPr/>
              </p14:nvContentPartPr>
              <p14:xfrm>
                <a:off x="6165089" y="6136705"/>
                <a:ext cx="315000" cy="302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50B21F9-E941-41E3-B8F2-C3E0DFF91B4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147449" y="6118705"/>
                  <a:ext cx="350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1FC3CBA-E9BA-4374-AE8E-DE21FF042DC7}"/>
                    </a:ext>
                  </a:extLst>
                </p14:cNvPr>
                <p14:cNvContentPartPr/>
                <p14:nvPr/>
              </p14:nvContentPartPr>
              <p14:xfrm>
                <a:off x="6579809" y="6136705"/>
                <a:ext cx="154800" cy="190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1FC3CBA-E9BA-4374-AE8E-DE21FF042DC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562169" y="6118705"/>
                  <a:ext cx="190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30F6DCF-8CFD-497F-A1C4-648427FD7322}"/>
                    </a:ext>
                  </a:extLst>
                </p14:cNvPr>
                <p14:cNvContentPartPr/>
                <p14:nvPr/>
              </p14:nvContentPartPr>
              <p14:xfrm>
                <a:off x="6805889" y="6174145"/>
                <a:ext cx="4320" cy="43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30F6DCF-8CFD-497F-A1C4-648427FD732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788249" y="6156145"/>
                  <a:ext cx="39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817BC16-ABE7-4B33-8A1E-2486D174B0E9}"/>
                    </a:ext>
                  </a:extLst>
                </p14:cNvPr>
                <p14:cNvContentPartPr/>
                <p14:nvPr/>
              </p14:nvContentPartPr>
              <p14:xfrm>
                <a:off x="6804089" y="6268465"/>
                <a:ext cx="20880" cy="1245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817BC16-ABE7-4B33-8A1E-2486D174B0E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786449" y="6250825"/>
                  <a:ext cx="56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6F48C35-0C6E-4C1B-93E5-30C90277112F}"/>
                    </a:ext>
                  </a:extLst>
                </p14:cNvPr>
                <p14:cNvContentPartPr/>
                <p14:nvPr/>
              </p14:nvContentPartPr>
              <p14:xfrm>
                <a:off x="6796169" y="6570145"/>
                <a:ext cx="19440" cy="568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6F48C35-0C6E-4C1B-93E5-30C90277112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778529" y="6552145"/>
                  <a:ext cx="55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CD04863-8619-4C1A-B749-67D37999CA44}"/>
                    </a:ext>
                  </a:extLst>
                </p14:cNvPr>
                <p14:cNvContentPartPr/>
                <p14:nvPr/>
              </p14:nvContentPartPr>
              <p14:xfrm>
                <a:off x="6477929" y="6636385"/>
                <a:ext cx="290520" cy="55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CD04863-8619-4C1A-B749-67D37999CA4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460289" y="6618385"/>
                  <a:ext cx="326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8973F90-0603-403B-A282-D367DF7785DA}"/>
                    </a:ext>
                  </a:extLst>
                </p14:cNvPr>
                <p14:cNvContentPartPr/>
                <p14:nvPr/>
              </p14:nvContentPartPr>
              <p14:xfrm>
                <a:off x="6104609" y="6626665"/>
                <a:ext cx="249120" cy="136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8973F90-0603-403B-A282-D367DF7785D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086969" y="6608665"/>
                  <a:ext cx="284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FE30C87-8D42-4A8B-BF89-D27A098FB36E}"/>
                    </a:ext>
                  </a:extLst>
                </p14:cNvPr>
                <p14:cNvContentPartPr/>
                <p14:nvPr/>
              </p14:nvContentPartPr>
              <p14:xfrm>
                <a:off x="6023249" y="6607945"/>
                <a:ext cx="10080" cy="9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FE30C87-8D42-4A8B-BF89-D27A098FB36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005609" y="6589945"/>
                  <a:ext cx="4572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F0B4237-984C-41B9-B99B-DEA4AF8C47FF}"/>
              </a:ext>
            </a:extLst>
          </p:cNvPr>
          <p:cNvGrpSpPr/>
          <p:nvPr/>
        </p:nvGrpSpPr>
        <p:grpSpPr>
          <a:xfrm>
            <a:off x="477598" y="446169"/>
            <a:ext cx="2730662" cy="2349220"/>
            <a:chOff x="2353232" y="4197970"/>
            <a:chExt cx="2730662" cy="2349220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E2CECE3-0F8C-4EDD-9DF2-42D5833040EE}"/>
                </a:ext>
              </a:extLst>
            </p:cNvPr>
            <p:cNvSpPr txBox="1"/>
            <p:nvPr/>
          </p:nvSpPr>
          <p:spPr>
            <a:xfrm>
              <a:off x="2400010" y="4197970"/>
              <a:ext cx="1604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10 PINS</a:t>
              </a:r>
              <a:endParaRPr lang="en-US" sz="3600" dirty="0">
                <a:solidFill>
                  <a:srgbClr val="FFC00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0316F68-D618-408E-BC48-24BB7CB220AF}"/>
                </a:ext>
              </a:extLst>
            </p:cNvPr>
            <p:cNvSpPr txBox="1"/>
            <p:nvPr/>
          </p:nvSpPr>
          <p:spPr>
            <a:xfrm>
              <a:off x="2353232" y="4776655"/>
              <a:ext cx="21002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2/3 ROLLS</a:t>
              </a:r>
              <a:endParaRPr lang="en-US" sz="3600" dirty="0">
                <a:solidFill>
                  <a:srgbClr val="FFC000"/>
                </a:solidFill>
                <a:latin typeface="Kristen ITC" panose="03050502040202030202" pitchFamily="66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C94000F-91CD-4E17-89AA-9969C03D8B06}"/>
                </a:ext>
              </a:extLst>
            </p:cNvPr>
            <p:cNvSpPr txBox="1"/>
            <p:nvPr/>
          </p:nvSpPr>
          <p:spPr>
            <a:xfrm>
              <a:off x="2385719" y="5333893"/>
              <a:ext cx="26981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FFC000"/>
                  </a:solidFill>
                  <a:latin typeface="Kristen ITC" panose="03050502040202030202" pitchFamily="66" charset="0"/>
                </a:defRPr>
              </a:lvl1pPr>
            </a:lstStyle>
            <a:p>
              <a:r>
                <a:rPr lang="el-GR" dirty="0"/>
                <a:t>Σ </a:t>
              </a:r>
              <a:r>
                <a:rPr lang="en-US" sz="2800" dirty="0"/>
                <a:t>ROLLS = 10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1D15481-52EA-4FF3-8B82-CB1E48959BD2}"/>
                </a:ext>
              </a:extLst>
            </p:cNvPr>
            <p:cNvSpPr txBox="1"/>
            <p:nvPr/>
          </p:nvSpPr>
          <p:spPr>
            <a:xfrm>
              <a:off x="2385719" y="6023970"/>
              <a:ext cx="2316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C000"/>
                  </a:solidFill>
                  <a:latin typeface="Kristen ITC" panose="03050502040202030202" pitchFamily="66" charset="0"/>
                </a:rPr>
                <a:t>10 FRAMES</a:t>
              </a:r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4475ECAE-5EC9-4C5F-8A68-1FF7E66B66A3}"/>
              </a:ext>
            </a:extLst>
          </p:cNvPr>
          <p:cNvSpPr txBox="1"/>
          <p:nvPr/>
        </p:nvSpPr>
        <p:spPr>
          <a:xfrm>
            <a:off x="7515457" y="801655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6630D"/>
                </a:solidFill>
                <a:latin typeface="Kristen ITC" panose="03050502040202030202" pitchFamily="66" charset="0"/>
              </a:rPr>
              <a:t>VIEW</a:t>
            </a:r>
            <a:endParaRPr lang="en-US" sz="3600" dirty="0">
              <a:solidFill>
                <a:srgbClr val="F6630D"/>
              </a:solidFill>
              <a:latin typeface="Kristen ITC" panose="03050502040202030202" pitchFamily="66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62FA1E9-FCB6-4676-9B98-A6BCA9980596}"/>
              </a:ext>
            </a:extLst>
          </p:cNvPr>
          <p:cNvSpPr txBox="1"/>
          <p:nvPr/>
        </p:nvSpPr>
        <p:spPr>
          <a:xfrm>
            <a:off x="6898953" y="3058315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6630D"/>
                </a:solidFill>
                <a:latin typeface="Kristen ITC" panose="03050502040202030202" pitchFamily="66" charset="0"/>
              </a:rPr>
              <a:t>CONTROLLER</a:t>
            </a:r>
            <a:endParaRPr lang="en-US" sz="3600" dirty="0">
              <a:solidFill>
                <a:srgbClr val="F6630D"/>
              </a:solidFill>
              <a:latin typeface="Kristen ITC" panose="03050502040202030202" pitchFamily="66" charset="0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4362B7D-F352-4904-872E-F47CB933BDA8}"/>
              </a:ext>
            </a:extLst>
          </p:cNvPr>
          <p:cNvSpPr txBox="1"/>
          <p:nvPr/>
        </p:nvSpPr>
        <p:spPr>
          <a:xfrm>
            <a:off x="7490348" y="4939502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6630D"/>
                </a:solidFill>
                <a:latin typeface="Kristen ITC" panose="03050502040202030202" pitchFamily="66" charset="0"/>
              </a:rPr>
              <a:t>MODEL</a:t>
            </a:r>
            <a:endParaRPr lang="en-US" sz="3600" dirty="0">
              <a:solidFill>
                <a:srgbClr val="F6630D"/>
              </a:solidFill>
              <a:latin typeface="Kristen ITC" panose="03050502040202030202" pitchFamily="66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9C96BC8-125E-4347-8ED5-B12D66604A72}"/>
              </a:ext>
            </a:extLst>
          </p:cNvPr>
          <p:cNvGrpSpPr/>
          <p:nvPr/>
        </p:nvGrpSpPr>
        <p:grpSpPr>
          <a:xfrm>
            <a:off x="3505049" y="3079945"/>
            <a:ext cx="3136320" cy="841680"/>
            <a:chOff x="3505049" y="3079945"/>
            <a:chExt cx="3136320" cy="841680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E242107B-4A50-4BD7-8E24-FDF3978F30A4}"/>
                </a:ext>
              </a:extLst>
            </p:cNvPr>
            <p:cNvGrpSpPr/>
            <p:nvPr/>
          </p:nvGrpSpPr>
          <p:grpSpPr>
            <a:xfrm>
              <a:off x="3505049" y="3079945"/>
              <a:ext cx="3136320" cy="841680"/>
              <a:chOff x="3505049" y="3079945"/>
              <a:chExt cx="3136320" cy="841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06C66DD9-0749-4F68-AE27-2E66224F5FEF}"/>
                      </a:ext>
                    </a:extLst>
                  </p14:cNvPr>
                  <p14:cNvContentPartPr/>
                  <p14:nvPr/>
                </p14:nvContentPartPr>
                <p14:xfrm>
                  <a:off x="3505049" y="3079945"/>
                  <a:ext cx="2397240" cy="84168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06C66DD9-0749-4F68-AE27-2E66224F5FEF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496049" y="3071305"/>
                    <a:ext cx="2414880" cy="8593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110274BD-E37D-4462-B134-972ABC5E605D}"/>
                  </a:ext>
                </a:extLst>
              </p:cNvPr>
              <p:cNvGrpSpPr/>
              <p:nvPr/>
            </p:nvGrpSpPr>
            <p:grpSpPr>
              <a:xfrm>
                <a:off x="5853689" y="3129265"/>
                <a:ext cx="787680" cy="661680"/>
                <a:chOff x="5853689" y="3129265"/>
                <a:chExt cx="787680" cy="6616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70">
                  <p14:nvContentPartPr>
                    <p14:cNvPr id="133" name="Ink 132">
                      <a:extLst>
                        <a:ext uri="{FF2B5EF4-FFF2-40B4-BE49-F238E27FC236}">
                          <a16:creationId xmlns:a16="http://schemas.microsoft.com/office/drawing/2014/main" id="{33764EB5-F627-40C5-AC61-C3A8A93B49A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54089" y="3129265"/>
                    <a:ext cx="47160" cy="413640"/>
                  </p14:xfrm>
                </p:contentPart>
              </mc:Choice>
              <mc:Fallback xmlns="">
                <p:pic>
                  <p:nvPicPr>
                    <p:cNvPr id="133" name="Ink 132">
                      <a:extLst>
                        <a:ext uri="{FF2B5EF4-FFF2-40B4-BE49-F238E27FC236}">
                          <a16:creationId xmlns:a16="http://schemas.microsoft.com/office/drawing/2014/main" id="{33764EB5-F627-40C5-AC61-C3A8A93B49AE}"/>
                        </a:ext>
                      </a:extLst>
                    </p:cNvPr>
                    <p:cNvPicPr/>
                    <p:nvPr/>
                  </p:nvPicPr>
                  <p:blipFill>
                    <a:blip r:embed="rId214"/>
                    <a:stretch>
                      <a:fillRect/>
                    </a:stretch>
                  </p:blipFill>
                  <p:spPr>
                    <a:xfrm>
                      <a:off x="6345089" y="3120625"/>
                      <a:ext cx="64800" cy="43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1">
                  <p14:nvContentPartPr>
                    <p14:cNvPr id="134" name="Ink 133">
                      <a:extLst>
                        <a:ext uri="{FF2B5EF4-FFF2-40B4-BE49-F238E27FC236}">
                          <a16:creationId xmlns:a16="http://schemas.microsoft.com/office/drawing/2014/main" id="{C987863E-30C1-438A-BF8A-4BE8F79919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40409" y="3151945"/>
                    <a:ext cx="300960" cy="362520"/>
                  </p14:xfrm>
                </p:contentPart>
              </mc:Choice>
              <mc:Fallback xmlns="">
                <p:pic>
                  <p:nvPicPr>
                    <p:cNvPr id="134" name="Ink 133">
                      <a:extLst>
                        <a:ext uri="{FF2B5EF4-FFF2-40B4-BE49-F238E27FC236}">
                          <a16:creationId xmlns:a16="http://schemas.microsoft.com/office/drawing/2014/main" id="{C987863E-30C1-438A-BF8A-4BE8F79919C7}"/>
                        </a:ext>
                      </a:extLst>
                    </p:cNvPr>
                    <p:cNvPicPr/>
                    <p:nvPr/>
                  </p:nvPicPr>
                  <p:blipFill>
                    <a:blip r:embed="rId216"/>
                    <a:stretch>
                      <a:fillRect/>
                    </a:stretch>
                  </p:blipFill>
                  <p:spPr>
                    <a:xfrm>
                      <a:off x="6331409" y="3142945"/>
                      <a:ext cx="318600" cy="380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2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EC974E33-9B23-4344-969C-471A934C6A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53689" y="3129265"/>
                    <a:ext cx="512280" cy="179280"/>
                  </p14:xfrm>
                </p:contentPart>
              </mc:Choice>
              <mc:Fallback xmlns="">
                <p:pic>
                  <p:nvPicPr>
                    <p:cNvPr id="136" name="Ink 135">
                      <a:extLst>
                        <a:ext uri="{FF2B5EF4-FFF2-40B4-BE49-F238E27FC236}">
                          <a16:creationId xmlns:a16="http://schemas.microsoft.com/office/drawing/2014/main" id="{EC974E33-9B23-4344-969C-471A934C6A7E}"/>
                        </a:ext>
                      </a:extLst>
                    </p:cNvPr>
                    <p:cNvPicPr/>
                    <p:nvPr/>
                  </p:nvPicPr>
                  <p:blipFill>
                    <a:blip r:embed="rId218"/>
                    <a:stretch>
                      <a:fillRect/>
                    </a:stretch>
                  </p:blipFill>
                  <p:spPr>
                    <a:xfrm>
                      <a:off x="5844689" y="3120625"/>
                      <a:ext cx="529920" cy="19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3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3749AE9C-2573-4CB5-9F49-A5858B5417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32889" y="3383785"/>
                    <a:ext cx="430200" cy="407160"/>
                  </p14:xfrm>
                </p:contentPart>
              </mc:Choice>
              <mc:Fallback xmlns=""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3749AE9C-2573-4CB5-9F49-A5858B54173C}"/>
                        </a:ext>
                      </a:extLst>
                    </p:cNvPr>
                    <p:cNvPicPr/>
                    <p:nvPr/>
                  </p:nvPicPr>
                  <p:blipFill>
                    <a:blip r:embed="rId220"/>
                    <a:stretch>
                      <a:fillRect/>
                    </a:stretch>
                  </p:blipFill>
                  <p:spPr>
                    <a:xfrm>
                      <a:off x="5924249" y="3374785"/>
                      <a:ext cx="447840" cy="424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4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84BA0B4D-3BD0-485B-AC71-06595EA1168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468209" y="3340585"/>
                    <a:ext cx="36720" cy="34560"/>
                  </p14:xfrm>
                </p:contentPart>
              </mc:Choice>
              <mc:Fallback xmlns="">
                <p:pic>
                  <p:nvPicPr>
                    <p:cNvPr id="139" name="Ink 138">
                      <a:extLst>
                        <a:ext uri="{FF2B5EF4-FFF2-40B4-BE49-F238E27FC236}">
                          <a16:creationId xmlns:a16="http://schemas.microsoft.com/office/drawing/2014/main" id="{84BA0B4D-3BD0-485B-AC71-06595EA1168A}"/>
                        </a:ext>
                      </a:extLst>
                    </p:cNvPr>
                    <p:cNvPicPr/>
                    <p:nvPr/>
                  </p:nvPicPr>
                  <p:blipFill>
                    <a:blip r:embed="rId222"/>
                    <a:stretch>
                      <a:fillRect/>
                    </a:stretch>
                  </p:blipFill>
                  <p:spPr>
                    <a:xfrm>
                      <a:off x="6459209" y="3331585"/>
                      <a:ext cx="54360" cy="52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5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390A4563-BD53-43FA-9798-2CF44EE811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04569" y="3280105"/>
                    <a:ext cx="360" cy="10080"/>
                  </p14:xfrm>
                </p:contentPart>
              </mc:Choice>
              <mc:Fallback xmlns="">
                <p:pic>
                  <p:nvPicPr>
                    <p:cNvPr id="140" name="Ink 139">
                      <a:extLst>
                        <a:ext uri="{FF2B5EF4-FFF2-40B4-BE49-F238E27FC236}">
                          <a16:creationId xmlns:a16="http://schemas.microsoft.com/office/drawing/2014/main" id="{390A4563-BD53-43FA-9798-2CF44EE811BE}"/>
                        </a:ext>
                      </a:extLst>
                    </p:cNvPr>
                    <p:cNvPicPr/>
                    <p:nvPr/>
                  </p:nvPicPr>
                  <p:blipFill>
                    <a:blip r:embed="rId224"/>
                    <a:stretch>
                      <a:fillRect/>
                    </a:stretch>
                  </p:blipFill>
                  <p:spPr>
                    <a:xfrm>
                      <a:off x="6495569" y="3271105"/>
                      <a:ext cx="18000" cy="27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6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477F6CF0-A664-413C-BBCE-35814D2F65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98369" y="3228265"/>
                    <a:ext cx="159840" cy="205200"/>
                  </p14:xfrm>
                </p:contentPart>
              </mc:Choice>
              <mc:Fallback xmlns="">
                <p:pic>
                  <p:nvPicPr>
                    <p:cNvPr id="141" name="Ink 140">
                      <a:extLst>
                        <a:ext uri="{FF2B5EF4-FFF2-40B4-BE49-F238E27FC236}">
                          <a16:creationId xmlns:a16="http://schemas.microsoft.com/office/drawing/2014/main" id="{477F6CF0-A664-413C-BBCE-35814D2F650D}"/>
                        </a:ext>
                      </a:extLst>
                    </p:cNvPr>
                    <p:cNvPicPr/>
                    <p:nvPr/>
                  </p:nvPicPr>
                  <p:blipFill>
                    <a:blip r:embed="rId226"/>
                    <a:stretch>
                      <a:fillRect/>
                    </a:stretch>
                  </p:blipFill>
                  <p:spPr>
                    <a:xfrm>
                      <a:off x="6389369" y="3219625"/>
                      <a:ext cx="177480" cy="222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7">
                  <p14:nvContentPartPr>
                    <p14:cNvPr id="143" name="Ink 142">
                      <a:extLst>
                        <a:ext uri="{FF2B5EF4-FFF2-40B4-BE49-F238E27FC236}">
                          <a16:creationId xmlns:a16="http://schemas.microsoft.com/office/drawing/2014/main" id="{21CA0C3D-C379-4EA6-AB52-F935F703D23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10209" y="3251665"/>
                    <a:ext cx="249840" cy="308520"/>
                  </p14:xfrm>
                </p:contentPart>
              </mc:Choice>
              <mc:Fallback xmlns="">
                <p:pic>
                  <p:nvPicPr>
                    <p:cNvPr id="143" name="Ink 142">
                      <a:extLst>
                        <a:ext uri="{FF2B5EF4-FFF2-40B4-BE49-F238E27FC236}">
                          <a16:creationId xmlns:a16="http://schemas.microsoft.com/office/drawing/2014/main" id="{21CA0C3D-C379-4EA6-AB52-F935F703D232}"/>
                        </a:ext>
                      </a:extLst>
                    </p:cNvPr>
                    <p:cNvPicPr/>
                    <p:nvPr/>
                  </p:nvPicPr>
                  <p:blipFill>
                    <a:blip r:embed="rId228"/>
                    <a:stretch>
                      <a:fillRect/>
                    </a:stretch>
                  </p:blipFill>
                  <p:spPr>
                    <a:xfrm>
                      <a:off x="5901209" y="3243025"/>
                      <a:ext cx="267480" cy="326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8">
                  <p14:nvContentPartPr>
                    <p14:cNvPr id="144" name="Ink 143">
                      <a:extLst>
                        <a:ext uri="{FF2B5EF4-FFF2-40B4-BE49-F238E27FC236}">
                          <a16:creationId xmlns:a16="http://schemas.microsoft.com/office/drawing/2014/main" id="{6FDAA13A-F5E4-43A2-B0D2-2820312DD20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0089" y="3383425"/>
                    <a:ext cx="218160" cy="292680"/>
                  </p14:xfrm>
                </p:contentPart>
              </mc:Choice>
              <mc:Fallback xmlns="">
                <p:pic>
                  <p:nvPicPr>
                    <p:cNvPr id="144" name="Ink 143">
                      <a:extLst>
                        <a:ext uri="{FF2B5EF4-FFF2-40B4-BE49-F238E27FC236}">
                          <a16:creationId xmlns:a16="http://schemas.microsoft.com/office/drawing/2014/main" id="{6FDAA13A-F5E4-43A2-B0D2-2820312DD20E}"/>
                        </a:ext>
                      </a:extLst>
                    </p:cNvPr>
                    <p:cNvPicPr/>
                    <p:nvPr/>
                  </p:nvPicPr>
                  <p:blipFill>
                    <a:blip r:embed="rId230"/>
                    <a:stretch>
                      <a:fillRect/>
                    </a:stretch>
                  </p:blipFill>
                  <p:spPr>
                    <a:xfrm>
                      <a:off x="5931089" y="3374425"/>
                      <a:ext cx="235800" cy="310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9">
                  <p14:nvContentPartPr>
                    <p14:cNvPr id="145" name="Ink 144">
                      <a:extLst>
                        <a:ext uri="{FF2B5EF4-FFF2-40B4-BE49-F238E27FC236}">
                          <a16:creationId xmlns:a16="http://schemas.microsoft.com/office/drawing/2014/main" id="{531A2BD2-E170-45AF-95F2-B171C9F5680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12729" y="3168865"/>
                    <a:ext cx="648720" cy="513000"/>
                  </p14:xfrm>
                </p:contentPart>
              </mc:Choice>
              <mc:Fallback xmlns="">
                <p:pic>
                  <p:nvPicPr>
                    <p:cNvPr id="145" name="Ink 144">
                      <a:extLst>
                        <a:ext uri="{FF2B5EF4-FFF2-40B4-BE49-F238E27FC236}">
                          <a16:creationId xmlns:a16="http://schemas.microsoft.com/office/drawing/2014/main" id="{531A2BD2-E170-45AF-95F2-B171C9F5680C}"/>
                        </a:ext>
                      </a:extLst>
                    </p:cNvPr>
                    <p:cNvPicPr/>
                    <p:nvPr/>
                  </p:nvPicPr>
                  <p:blipFill>
                    <a:blip r:embed="rId232"/>
                    <a:stretch>
                      <a:fillRect/>
                    </a:stretch>
                  </p:blipFill>
                  <p:spPr>
                    <a:xfrm>
                      <a:off x="5903729" y="3160225"/>
                      <a:ext cx="666360" cy="530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0">
                  <p14:nvContentPartPr>
                    <p14:cNvPr id="146" name="Ink 145">
                      <a:extLst>
                        <a:ext uri="{FF2B5EF4-FFF2-40B4-BE49-F238E27FC236}">
                          <a16:creationId xmlns:a16="http://schemas.microsoft.com/office/drawing/2014/main" id="{3E7BB973-543E-4BB7-AFFB-0D0D020515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06209" y="3461185"/>
                    <a:ext cx="9720" cy="17640"/>
                  </p14:xfrm>
                </p:contentPart>
              </mc:Choice>
              <mc:Fallback xmlns="">
                <p:pic>
                  <p:nvPicPr>
                    <p:cNvPr id="146" name="Ink 145">
                      <a:extLst>
                        <a:ext uri="{FF2B5EF4-FFF2-40B4-BE49-F238E27FC236}">
                          <a16:creationId xmlns:a16="http://schemas.microsoft.com/office/drawing/2014/main" id="{3E7BB973-543E-4BB7-AFFB-0D0D02051549}"/>
                        </a:ext>
                      </a:extLst>
                    </p:cNvPr>
                    <p:cNvPicPr/>
                    <p:nvPr/>
                  </p:nvPicPr>
                  <p:blipFill>
                    <a:blip r:embed="rId234"/>
                    <a:stretch>
                      <a:fillRect/>
                    </a:stretch>
                  </p:blipFill>
                  <p:spPr>
                    <a:xfrm>
                      <a:off x="6297569" y="3452545"/>
                      <a:ext cx="27360" cy="35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1">
                  <p14:nvContentPartPr>
                    <p14:cNvPr id="147" name="Ink 146">
                      <a:extLst>
                        <a:ext uri="{FF2B5EF4-FFF2-40B4-BE49-F238E27FC236}">
                          <a16:creationId xmlns:a16="http://schemas.microsoft.com/office/drawing/2014/main" id="{DCF4C339-326C-430A-B161-EE237DA586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36849" y="3285145"/>
                    <a:ext cx="426600" cy="281520"/>
                  </p14:xfrm>
                </p:contentPart>
              </mc:Choice>
              <mc:Fallback xmlns="">
                <p:pic>
                  <p:nvPicPr>
                    <p:cNvPr id="147" name="Ink 146">
                      <a:extLst>
                        <a:ext uri="{FF2B5EF4-FFF2-40B4-BE49-F238E27FC236}">
                          <a16:creationId xmlns:a16="http://schemas.microsoft.com/office/drawing/2014/main" id="{DCF4C339-326C-430A-B161-EE237DA5861C}"/>
                        </a:ext>
                      </a:extLst>
                    </p:cNvPr>
                    <p:cNvPicPr/>
                    <p:nvPr/>
                  </p:nvPicPr>
                  <p:blipFill>
                    <a:blip r:embed="rId236"/>
                    <a:stretch>
                      <a:fillRect/>
                    </a:stretch>
                  </p:blipFill>
                  <p:spPr>
                    <a:xfrm>
                      <a:off x="5927849" y="3276505"/>
                      <a:ext cx="444240" cy="2991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2BD1AF9D-70C7-4D31-A2CD-E63198B533AE}"/>
                </a:ext>
              </a:extLst>
            </p:cNvPr>
            <p:cNvSpPr txBox="1"/>
            <p:nvPr/>
          </p:nvSpPr>
          <p:spPr>
            <a:xfrm>
              <a:off x="3703511" y="3254405"/>
              <a:ext cx="2069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66CC00"/>
                  </a:solidFill>
                  <a:latin typeface="Kristen ITC" panose="03050502040202030202" pitchFamily="66" charset="0"/>
                </a:rPr>
                <a:t>REQUEST</a:t>
              </a:r>
              <a:endParaRPr lang="en-US" sz="3600" dirty="0">
                <a:solidFill>
                  <a:srgbClr val="66CC00"/>
                </a:solidFill>
                <a:latin typeface="Kristen ITC" panose="03050502040202030202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81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142</Words>
  <Application>Microsoft Office PowerPoint</Application>
  <PresentationFormat>Widescreen</PresentationFormat>
  <Paragraphs>66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Kristen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Oresztesz Margaritisz</dc:creator>
  <cp:lastModifiedBy>Oresztesz Margaritisz</cp:lastModifiedBy>
  <cp:revision>51</cp:revision>
  <dcterms:created xsi:type="dcterms:W3CDTF">2021-01-26T11:10:30Z</dcterms:created>
  <dcterms:modified xsi:type="dcterms:W3CDTF">2021-03-29T16:35:44Z</dcterms:modified>
</cp:coreProperties>
</file>