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3" r:id="rId6"/>
    <p:sldId id="262" r:id="rId7"/>
    <p:sldId id="265" r:id="rId8"/>
    <p:sldId id="259" r:id="rId9"/>
    <p:sldId id="260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C756-06E4-4AC7-AD35-62130FC8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32180"/>
            <a:ext cx="8825658" cy="2677648"/>
          </a:xfrm>
        </p:spPr>
        <p:txBody>
          <a:bodyPr/>
          <a:lstStyle/>
          <a:p>
            <a:r>
              <a:rPr lang="en-US" dirty="0"/>
              <a:t>Online Multiplayer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2671D-4061-4C2C-ABCD-774054AD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9828"/>
            <a:ext cx="8825658" cy="143516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M. </a:t>
            </a:r>
            <a:r>
              <a:rPr lang="en-US" sz="1200" dirty="0" err="1"/>
              <a:t>Awais</a:t>
            </a:r>
            <a:r>
              <a:rPr lang="en-US" sz="1200" dirty="0"/>
              <a:t> </a:t>
            </a:r>
            <a:r>
              <a:rPr lang="en-US" sz="1200" dirty="0" err="1"/>
              <a:t>adnan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/>
              <a:t>Hurarah</a:t>
            </a:r>
            <a:r>
              <a:rPr lang="en-US" sz="1200" dirty="0"/>
              <a:t> </a:t>
            </a:r>
            <a:r>
              <a:rPr lang="en-US" sz="1200" dirty="0" err="1"/>
              <a:t>bashir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Mir </a:t>
            </a:r>
            <a:r>
              <a:rPr lang="en-US" sz="1200" dirty="0" err="1"/>
              <a:t>humayun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Asad manzoor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6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B321-5F8B-4337-AED1-1F600E04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Players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255A3F-EDD9-41E6-9007-684D3C32C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380" y="4722674"/>
            <a:ext cx="5151230" cy="18371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48FF0-664E-4C99-ABE4-D0069EEC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08" y="2486356"/>
            <a:ext cx="421957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364E3-2EFE-49CA-9E09-FB3FADCB1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981" y="3533445"/>
            <a:ext cx="3712679" cy="856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ED038-DC66-4BDB-A786-595C8F670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342" y="2486356"/>
            <a:ext cx="4652516" cy="1065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95E07-5BBD-4145-AC5C-0430EFF44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107" y="4064806"/>
            <a:ext cx="5145998" cy="18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2C92-8766-4FED-BD50-E744F5B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Disconnected Players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06BD-45E8-47E6-8710-33E25BBD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AE932-36CD-425B-B717-0B1DCEF5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5" y="2368412"/>
            <a:ext cx="4636145" cy="865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932DB-2F90-4654-8F48-A430F6217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87" y="3468618"/>
            <a:ext cx="3788149" cy="949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1BDB3-B3D0-46EA-BC46-29450140E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59" y="4586542"/>
            <a:ext cx="3478452" cy="12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0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BF02-F6D4-4D39-9F5C-F9CBC5E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A0CC-650D-4D69-956A-E910351A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8825659" cy="8255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4335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09E2-FD4D-49A8-8150-882504AA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FCBC-8068-4FDC-AF1A-3F36F42B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Express.js (Server side)</a:t>
            </a:r>
          </a:p>
          <a:p>
            <a:r>
              <a:rPr lang="en-US" dirty="0"/>
              <a:t>Phaser (client side: runs on the browser of players)</a:t>
            </a:r>
          </a:p>
          <a:p>
            <a:r>
              <a:rPr lang="en-US" dirty="0"/>
              <a:t>Socket.io(client server communication)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7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F6CC-59ED-452F-A0CD-014D97F6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socket.io?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7DE2-0AEC-4A9F-B223-324F10AA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Socket.io is a real time event-driven, bidirectional JS library.</a:t>
            </a:r>
          </a:p>
          <a:p>
            <a:r>
              <a:rPr lang="en-US" dirty="0"/>
              <a:t>It has two parts:</a:t>
            </a:r>
          </a:p>
          <a:p>
            <a:pPr lvl="1"/>
            <a:r>
              <a:rPr lang="en-US" dirty="0"/>
              <a:t>A client-side library that runs on the browser</a:t>
            </a:r>
          </a:p>
          <a:p>
            <a:pPr lvl="1"/>
            <a:r>
              <a:rPr lang="en-US" dirty="0"/>
              <a:t>A server-side library for Node.js</a:t>
            </a:r>
          </a:p>
          <a:p>
            <a:r>
              <a:rPr lang="en-US" dirty="0"/>
              <a:t>It primarily uses WebSocket protocol and provides features such as broadcasting to multiple sockets, storing data and asynchronous IO.</a:t>
            </a:r>
          </a:p>
          <a:p>
            <a:r>
              <a:rPr lang="en-US" dirty="0"/>
              <a:t>It can be installed with NPM tool (Node installed).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8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1182-0026-42E7-8F47-A8217746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Socket.io?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E76-297F-4AAE-976A-50C14FCC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98376"/>
            <a:ext cx="8825659" cy="3827930"/>
          </a:xfrm>
        </p:spPr>
        <p:txBody>
          <a:bodyPr>
            <a:normAutofit/>
          </a:bodyPr>
          <a:lstStyle/>
          <a:p>
            <a:r>
              <a:rPr lang="en-US" b="1" u="sng" dirty="0"/>
              <a:t>Disconnection-detection: </a:t>
            </a:r>
            <a:r>
              <a:rPr lang="en-US" sz="1600" dirty="0"/>
              <a:t>It allows both the server and the client to know when the other one is not responding anymore.</a:t>
            </a:r>
          </a:p>
          <a:p>
            <a:r>
              <a:rPr lang="en-US" b="1" u="sng" dirty="0"/>
              <a:t>Auto-reconnect support: </a:t>
            </a:r>
            <a:r>
              <a:rPr lang="en-US" sz="1600" dirty="0"/>
              <a:t>Unless mentioned explicitly in the code, the client library will try to reconnect forever, until the server is available again.</a:t>
            </a:r>
            <a:endParaRPr lang="en-US" dirty="0"/>
          </a:p>
          <a:p>
            <a:r>
              <a:rPr lang="en-US" b="1" u="sng" dirty="0"/>
              <a:t>Multiplexing support: </a:t>
            </a:r>
            <a:r>
              <a:rPr lang="en-US" sz="1600" dirty="0"/>
              <a:t>It allows to have several communication channels on a same underlying connection.</a:t>
            </a:r>
          </a:p>
          <a:p>
            <a:r>
              <a:rPr lang="en-US" b="1" u="sng" dirty="0"/>
              <a:t>Binary streaming support: </a:t>
            </a:r>
            <a:r>
              <a:rPr lang="en-US" sz="1600" dirty="0"/>
              <a:t>It also allows emitting any serializable binary data like Array Buffer, Blobs, etc.</a:t>
            </a:r>
          </a:p>
          <a:p>
            <a:r>
              <a:rPr lang="en-US" b="1" u="sng" dirty="0"/>
              <a:t>Reliability: </a:t>
            </a:r>
            <a:r>
              <a:rPr lang="en-US" sz="1600" dirty="0"/>
              <a:t>It can establish connection even in the presence of proxies, load-balancers, personal firewalls, and antivirus-</a:t>
            </a:r>
            <a:r>
              <a:rPr lang="en-US" sz="1600" dirty="0" err="1"/>
              <a:t>softwares</a:t>
            </a:r>
            <a:r>
              <a:rPr lang="en-US" sz="16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5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65A-F025-4C68-9459-FE89E7BC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DD66-0DE2-4C13-9588-278EE8DA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Socket.io is very efficient for creating an interactive experience in our game as:</a:t>
            </a:r>
          </a:p>
          <a:p>
            <a:pPr lvl="1"/>
            <a:r>
              <a:rPr lang="en-US" dirty="0"/>
              <a:t>Instead of </a:t>
            </a:r>
            <a:r>
              <a:rPr lang="en-US"/>
              <a:t>making HTTP</a:t>
            </a:r>
            <a:r>
              <a:rPr lang="en-US" dirty="0"/>
              <a:t>/HTTPs requests (which are slower and have larger packet size due to many header files), it uses sockets to send and receive data.</a:t>
            </a:r>
          </a:p>
          <a:p>
            <a:pPr lvl="1"/>
            <a:r>
              <a:rPr lang="en-US" dirty="0"/>
              <a:t>Sockets are faster as they are capable of sending only the required data.</a:t>
            </a:r>
          </a:p>
          <a:p>
            <a:pPr lvl="1"/>
            <a:r>
              <a:rPr lang="en-US" dirty="0"/>
              <a:t>This helps keep the experience interactive</a:t>
            </a:r>
          </a:p>
        </p:txBody>
      </p:sp>
    </p:spTree>
    <p:extLst>
      <p:ext uri="{BB962C8B-B14F-4D97-AF65-F5344CB8AC3E}">
        <p14:creationId xmlns:p14="http://schemas.microsoft.com/office/powerpoint/2010/main" val="100876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78A5-C6F5-423D-8F75-10E2CC46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Sending and receiving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6833-5609-453E-83F5-D2E2F1D89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6682"/>
            <a:ext cx="12192000" cy="4491318"/>
          </a:xfrm>
        </p:spPr>
        <p:txBody>
          <a:bodyPr/>
          <a:lstStyle/>
          <a:p>
            <a:r>
              <a:rPr lang="en-US" dirty="0"/>
              <a:t>Both sender and receiver use socket objects as event-emitters so we can listen for events in </a:t>
            </a:r>
            <a:r>
              <a:rPr lang="en-US" dirty="0" err="1"/>
              <a:t>bidirection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07DD0-2F15-4E4A-94F6-B9FCB976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56" y="3674409"/>
            <a:ext cx="468630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AF849-B9F3-41A6-A857-8EF72EE1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4" y="3016903"/>
            <a:ext cx="6276975" cy="3190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F75EB4-7ED4-4416-8C58-1764A3032F8E}"/>
              </a:ext>
            </a:extLst>
          </p:cNvPr>
          <p:cNvSpPr txBox="1"/>
          <p:nvPr/>
        </p:nvSpPr>
        <p:spPr>
          <a:xfrm>
            <a:off x="2447365" y="6349112"/>
            <a:ext cx="1559859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3F4C7-B60B-4D9C-86EF-6BEA06DC5912}"/>
              </a:ext>
            </a:extLst>
          </p:cNvPr>
          <p:cNvSpPr txBox="1"/>
          <p:nvPr/>
        </p:nvSpPr>
        <p:spPr>
          <a:xfrm>
            <a:off x="8722660" y="6349112"/>
            <a:ext cx="1398494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Side</a:t>
            </a:r>
          </a:p>
        </p:txBody>
      </p:sp>
    </p:spTree>
    <p:extLst>
      <p:ext uri="{BB962C8B-B14F-4D97-AF65-F5344CB8AC3E}">
        <p14:creationId xmlns:p14="http://schemas.microsoft.com/office/powerpoint/2010/main" val="328733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9853-B828-40C6-965D-9538F8ED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Phaser?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F2D4-F87B-42A8-B298-F1444A0C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015070" cy="3609041"/>
          </a:xfrm>
        </p:spPr>
        <p:txBody>
          <a:bodyPr/>
          <a:lstStyle/>
          <a:p>
            <a:r>
              <a:rPr lang="en-US" dirty="0"/>
              <a:t>Phaser is a free 2D game framework for making HTML5 games for desktops and mobiles.</a:t>
            </a:r>
          </a:p>
          <a:p>
            <a:r>
              <a:rPr lang="en-US" dirty="0"/>
              <a:t>It uses both canvas and WebGL and can internally switch according to the browser support providing fast performance. It also has following features:</a:t>
            </a:r>
          </a:p>
          <a:p>
            <a:pPr lvl="1"/>
            <a:r>
              <a:rPr lang="en-US" dirty="0"/>
              <a:t>Rendering: </a:t>
            </a:r>
            <a:r>
              <a:rPr lang="en-US" sz="1400" dirty="0"/>
              <a:t>Uses canvas and WebGL renderer</a:t>
            </a:r>
          </a:p>
          <a:p>
            <a:pPr lvl="1"/>
            <a:r>
              <a:rPr lang="en-US" dirty="0"/>
              <a:t>Physics: </a:t>
            </a:r>
            <a:r>
              <a:rPr lang="en-US" sz="1400" dirty="0"/>
              <a:t>It ships with Arcade Physics system, Ninja Physics and P2.JS,full body physics system.</a:t>
            </a:r>
          </a:p>
          <a:p>
            <a:pPr lvl="1"/>
            <a:r>
              <a:rPr lang="en-US" dirty="0"/>
              <a:t>Animation and Audio: It has support for animations and audio.</a:t>
            </a:r>
          </a:p>
          <a:p>
            <a:pPr lvl="1"/>
            <a:r>
              <a:rPr lang="en-US" dirty="0"/>
              <a:t>Scripting: Games can either be made in </a:t>
            </a:r>
            <a:r>
              <a:rPr lang="en-US" dirty="0" err="1"/>
              <a:t>Javascript</a:t>
            </a:r>
            <a:r>
              <a:rPr lang="en-US" dirty="0"/>
              <a:t> or Typescript</a:t>
            </a:r>
          </a:p>
        </p:txBody>
      </p:sp>
    </p:spTree>
    <p:extLst>
      <p:ext uri="{BB962C8B-B14F-4D97-AF65-F5344CB8AC3E}">
        <p14:creationId xmlns:p14="http://schemas.microsoft.com/office/powerpoint/2010/main" val="226993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3A23-48DE-4419-A8AC-594A5F99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Displaying the connected players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009D-C848-40DB-82B1-886235FB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4B8C0-459D-4D5E-B70B-AD1C7EE0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54" y="2603500"/>
            <a:ext cx="4829175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9E3749-E55B-4876-A8AF-A8B37942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180" y="2677584"/>
            <a:ext cx="3200400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EF2660-6F1B-4F86-A057-80BB7B51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8168"/>
            <a:ext cx="47148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B5B8-7023-4CDF-B336-FCA7451F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Displaying the connected players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75FE66-7838-49FB-80C5-0705FE959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554" y="2417003"/>
            <a:ext cx="5963307" cy="2785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007D0-EC81-496D-8B85-90B50C26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18090"/>
            <a:ext cx="5073157" cy="93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91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443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Online Multiplayer Game</vt:lpstr>
      <vt:lpstr>Framework and libraries</vt:lpstr>
      <vt:lpstr>What is socket.io?</vt:lpstr>
      <vt:lpstr>Why Socket.io?</vt:lpstr>
      <vt:lpstr>Sending and receiving objects:</vt:lpstr>
      <vt:lpstr>Sending and receiving objects:</vt:lpstr>
      <vt:lpstr>What is Phaser?</vt:lpstr>
      <vt:lpstr>Adding and Displaying the connected players </vt:lpstr>
      <vt:lpstr>Adding and Displaying the connected players</vt:lpstr>
      <vt:lpstr>Moving The Players</vt:lpstr>
      <vt:lpstr>Removing The Disconnected Players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Group Game</dc:title>
  <dc:creator>ASAD MANZOOR</dc:creator>
  <cp:lastModifiedBy>Awais Adnan</cp:lastModifiedBy>
  <cp:revision>25</cp:revision>
  <dcterms:created xsi:type="dcterms:W3CDTF">2019-11-12T18:01:32Z</dcterms:created>
  <dcterms:modified xsi:type="dcterms:W3CDTF">2019-11-14T20:29:10Z</dcterms:modified>
</cp:coreProperties>
</file>