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22.png"/><Relationship Id="rId6" Type="http://schemas.openxmlformats.org/officeDocument/2006/relationships/image" Target="../media/image19.svg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3CDF1-2ADE-4D81-A874-2EA48251D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97CC79-019A-418C-98E4-F211E7B8B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of the most popular and widely used cross-platform mobile application development framework</a:t>
          </a:r>
        </a:p>
      </dgm:t>
    </dgm:pt>
    <dgm:pt modelId="{2594A2FF-D1F8-4D6B-8964-86F5B4E9C13D}" type="parTrans" cxnId="{A93BC357-4265-4D96-900F-1677BCA4E957}">
      <dgm:prSet/>
      <dgm:spPr/>
      <dgm:t>
        <a:bodyPr/>
        <a:lstStyle/>
        <a:p>
          <a:endParaRPr lang="en-US"/>
        </a:p>
      </dgm:t>
    </dgm:pt>
    <dgm:pt modelId="{071C53CA-B4ED-4248-8379-EF734CBDDD11}" type="sibTrans" cxnId="{A93BC357-4265-4D96-900F-1677BCA4E957}">
      <dgm:prSet/>
      <dgm:spPr/>
      <dgm:t>
        <a:bodyPr/>
        <a:lstStyle/>
        <a:p>
          <a:endParaRPr lang="en-US"/>
        </a:p>
      </dgm:t>
    </dgm:pt>
    <dgm:pt modelId="{2AF5E6C4-EE4A-4D3B-A5BC-C402DB8279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very large community of programmers working constantly towards its improvement</a:t>
          </a:r>
        </a:p>
      </dgm:t>
    </dgm:pt>
    <dgm:pt modelId="{D87248B8-4EC2-4D3B-BF48-32A4867E046A}" type="parTrans" cxnId="{715D122A-B34C-4332-B613-C8F4CB4542CD}">
      <dgm:prSet/>
      <dgm:spPr/>
      <dgm:t>
        <a:bodyPr/>
        <a:lstStyle/>
        <a:p>
          <a:endParaRPr lang="en-US"/>
        </a:p>
      </dgm:t>
    </dgm:pt>
    <dgm:pt modelId="{5959F5AE-3B02-4C0F-8B80-2B91CB982EBF}" type="sibTrans" cxnId="{715D122A-B34C-4332-B613-C8F4CB4542CD}">
      <dgm:prSet/>
      <dgm:spPr/>
      <dgm:t>
        <a:bodyPr/>
        <a:lstStyle/>
        <a:p>
          <a:endParaRPr lang="en-US"/>
        </a:p>
      </dgm:t>
    </dgm:pt>
    <dgm:pt modelId="{4E2266B1-995C-45A9-BDAD-254B8BA95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Covers two major eco-systems: Android and iOS</a:t>
          </a:r>
        </a:p>
      </dgm:t>
    </dgm:pt>
    <dgm:pt modelId="{90FF7A1F-14FB-484E-89F5-E73D6EFB1039}" type="parTrans" cxnId="{E4333930-C046-4A99-B9D9-5903180938AC}">
      <dgm:prSet/>
      <dgm:spPr/>
      <dgm:t>
        <a:bodyPr/>
        <a:lstStyle/>
        <a:p>
          <a:endParaRPr lang="en-US"/>
        </a:p>
      </dgm:t>
    </dgm:pt>
    <dgm:pt modelId="{6AFF0337-2B12-4EC9-BA3D-AA94E46ED3D3}" type="sibTrans" cxnId="{E4333930-C046-4A99-B9D9-5903180938AC}">
      <dgm:prSet/>
      <dgm:spPr/>
      <dgm:t>
        <a:bodyPr/>
        <a:lstStyle/>
        <a:p>
          <a:endParaRPr lang="en-US"/>
        </a:p>
      </dgm:t>
    </dgm:pt>
    <dgm:pt modelId="{49FF3F60-3816-43CF-867A-1A7E2ACD9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Purely focused on UI design- greatly responsive and has the best rendering abilities.</a:t>
          </a:r>
          <a:endParaRPr lang="en-US"/>
        </a:p>
      </dgm:t>
    </dgm:pt>
    <dgm:pt modelId="{A9FEBA2E-B86A-4DDC-B5BE-E7B2B90FA88C}" type="parTrans" cxnId="{1C2A803E-364E-47BF-9787-57FF5200F0B5}">
      <dgm:prSet/>
      <dgm:spPr/>
      <dgm:t>
        <a:bodyPr/>
        <a:lstStyle/>
        <a:p>
          <a:endParaRPr lang="en-US"/>
        </a:p>
      </dgm:t>
    </dgm:pt>
    <dgm:pt modelId="{18FFE0C2-AECC-4105-ABD4-D23D6061DA00}" type="sibTrans" cxnId="{1C2A803E-364E-47BF-9787-57FF5200F0B5}">
      <dgm:prSet/>
      <dgm:spPr/>
      <dgm:t>
        <a:bodyPr/>
        <a:lstStyle/>
        <a:p>
          <a:endParaRPr lang="en-US"/>
        </a:p>
      </dgm:t>
    </dgm:pt>
    <dgm:pt modelId="{0B433B81-BE5F-4CE7-8965-9CA71A63F621}" type="pres">
      <dgm:prSet presAssocID="{A943CDF1-2ADE-4D81-A874-2EA48251D474}" presName="root" presStyleCnt="0">
        <dgm:presLayoutVars>
          <dgm:dir/>
          <dgm:resizeHandles val="exact"/>
        </dgm:presLayoutVars>
      </dgm:prSet>
      <dgm:spPr/>
    </dgm:pt>
    <dgm:pt modelId="{DE50DE31-0D16-4C46-BBF6-223BAD0EDB11}" type="pres">
      <dgm:prSet presAssocID="{FB97CC79-019A-418C-98E4-F211E7B8B276}" presName="compNode" presStyleCnt="0"/>
      <dgm:spPr/>
    </dgm:pt>
    <dgm:pt modelId="{2E69FFBF-713D-4CE1-80BC-E588CC52126D}" type="pres">
      <dgm:prSet presAssocID="{FB97CC79-019A-418C-98E4-F211E7B8B276}" presName="bgRect" presStyleLbl="bgShp" presStyleIdx="0" presStyleCnt="4"/>
      <dgm:spPr/>
    </dgm:pt>
    <dgm:pt modelId="{F20E85F0-ACE4-474D-9EA5-F21B8542453D}" type="pres">
      <dgm:prSet presAssocID="{FB97CC79-019A-418C-98E4-F211E7B8B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0E92627-88AC-4E5F-A43C-409BBB44666D}" type="pres">
      <dgm:prSet presAssocID="{FB97CC79-019A-418C-98E4-F211E7B8B276}" presName="spaceRect" presStyleCnt="0"/>
      <dgm:spPr/>
    </dgm:pt>
    <dgm:pt modelId="{762D0116-D3E6-4185-AB6E-3F584FC41004}" type="pres">
      <dgm:prSet presAssocID="{FB97CC79-019A-418C-98E4-F211E7B8B276}" presName="parTx" presStyleLbl="revTx" presStyleIdx="0" presStyleCnt="4">
        <dgm:presLayoutVars>
          <dgm:chMax val="0"/>
          <dgm:chPref val="0"/>
        </dgm:presLayoutVars>
      </dgm:prSet>
      <dgm:spPr/>
    </dgm:pt>
    <dgm:pt modelId="{FD32433D-3C35-4DB1-BB66-29747B517210}" type="pres">
      <dgm:prSet presAssocID="{071C53CA-B4ED-4248-8379-EF734CBDDD11}" presName="sibTrans" presStyleCnt="0"/>
      <dgm:spPr/>
    </dgm:pt>
    <dgm:pt modelId="{007688D6-3FF3-4E37-B45B-FEF351F2DB83}" type="pres">
      <dgm:prSet presAssocID="{2AF5E6C4-EE4A-4D3B-A5BC-C402DB827976}" presName="compNode" presStyleCnt="0"/>
      <dgm:spPr/>
    </dgm:pt>
    <dgm:pt modelId="{A95ADBAF-8D0D-471D-8DBF-39C4708B4BDA}" type="pres">
      <dgm:prSet presAssocID="{2AF5E6C4-EE4A-4D3B-A5BC-C402DB827976}" presName="bgRect" presStyleLbl="bgShp" presStyleIdx="1" presStyleCnt="4"/>
      <dgm:spPr/>
    </dgm:pt>
    <dgm:pt modelId="{E111AF4D-B3F8-496B-8B8D-C918CCAB0AA5}" type="pres">
      <dgm:prSet presAssocID="{2AF5E6C4-EE4A-4D3B-A5BC-C402DB827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50CEAA-3738-4DAA-B133-C8620883BF6E}" type="pres">
      <dgm:prSet presAssocID="{2AF5E6C4-EE4A-4D3B-A5BC-C402DB827976}" presName="spaceRect" presStyleCnt="0"/>
      <dgm:spPr/>
    </dgm:pt>
    <dgm:pt modelId="{5D4E0722-C0A2-49D4-8566-369C2186719D}" type="pres">
      <dgm:prSet presAssocID="{2AF5E6C4-EE4A-4D3B-A5BC-C402DB827976}" presName="parTx" presStyleLbl="revTx" presStyleIdx="1" presStyleCnt="4">
        <dgm:presLayoutVars>
          <dgm:chMax val="0"/>
          <dgm:chPref val="0"/>
        </dgm:presLayoutVars>
      </dgm:prSet>
      <dgm:spPr/>
    </dgm:pt>
    <dgm:pt modelId="{DEB4DDA3-56A7-4A33-B6E3-A24124D871E1}" type="pres">
      <dgm:prSet presAssocID="{5959F5AE-3B02-4C0F-8B80-2B91CB982EBF}" presName="sibTrans" presStyleCnt="0"/>
      <dgm:spPr/>
    </dgm:pt>
    <dgm:pt modelId="{B7FEFFF8-F080-48FD-B7DE-B4345C18FF87}" type="pres">
      <dgm:prSet presAssocID="{4E2266B1-995C-45A9-BDAD-254B8BA95A52}" presName="compNode" presStyleCnt="0"/>
      <dgm:spPr/>
    </dgm:pt>
    <dgm:pt modelId="{C14A7C81-9EF4-480D-A34B-D74EFE29039A}" type="pres">
      <dgm:prSet presAssocID="{4E2266B1-995C-45A9-BDAD-254B8BA95A52}" presName="bgRect" presStyleLbl="bgShp" presStyleIdx="2" presStyleCnt="4"/>
      <dgm:spPr/>
    </dgm:pt>
    <dgm:pt modelId="{8FE09421-C811-45AC-82D5-522842E6A1BD}" type="pres">
      <dgm:prSet presAssocID="{4E2266B1-995C-45A9-BDAD-254B8BA95A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62C47DE9-2810-420A-A81A-71ECD55449FF}" type="pres">
      <dgm:prSet presAssocID="{4E2266B1-995C-45A9-BDAD-254B8BA95A52}" presName="spaceRect" presStyleCnt="0"/>
      <dgm:spPr/>
    </dgm:pt>
    <dgm:pt modelId="{45A1822D-B4D9-44F7-8C93-F29386EFA52F}" type="pres">
      <dgm:prSet presAssocID="{4E2266B1-995C-45A9-BDAD-254B8BA95A52}" presName="parTx" presStyleLbl="revTx" presStyleIdx="2" presStyleCnt="4">
        <dgm:presLayoutVars>
          <dgm:chMax val="0"/>
          <dgm:chPref val="0"/>
        </dgm:presLayoutVars>
      </dgm:prSet>
      <dgm:spPr/>
    </dgm:pt>
    <dgm:pt modelId="{8A8779D0-0F70-4170-871F-4B5F978F2424}" type="pres">
      <dgm:prSet presAssocID="{6AFF0337-2B12-4EC9-BA3D-AA94E46ED3D3}" presName="sibTrans" presStyleCnt="0"/>
      <dgm:spPr/>
    </dgm:pt>
    <dgm:pt modelId="{954AD173-8174-476D-8BEB-C45903D2A9EA}" type="pres">
      <dgm:prSet presAssocID="{49FF3F60-3816-43CF-867A-1A7E2ACD934E}" presName="compNode" presStyleCnt="0"/>
      <dgm:spPr/>
    </dgm:pt>
    <dgm:pt modelId="{C142F2E9-A259-48D5-8463-D51E3CB3BF50}" type="pres">
      <dgm:prSet presAssocID="{49FF3F60-3816-43CF-867A-1A7E2ACD934E}" presName="bgRect" presStyleLbl="bgShp" presStyleIdx="3" presStyleCnt="4"/>
      <dgm:spPr/>
    </dgm:pt>
    <dgm:pt modelId="{503ADF38-66AC-4D1D-A3F1-42436ABF5F52}" type="pres">
      <dgm:prSet presAssocID="{49FF3F60-3816-43CF-867A-1A7E2ACD93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58DE83C-6682-41A4-8A46-059518586CBB}" type="pres">
      <dgm:prSet presAssocID="{49FF3F60-3816-43CF-867A-1A7E2ACD934E}" presName="spaceRect" presStyleCnt="0"/>
      <dgm:spPr/>
    </dgm:pt>
    <dgm:pt modelId="{5C73A348-C138-471D-8EDE-A7B530A8AFAE}" type="pres">
      <dgm:prSet presAssocID="{49FF3F60-3816-43CF-867A-1A7E2ACD93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7F6C15-CD16-4304-A969-4EE9DE05EFE9}" type="presOf" srcId="{A943CDF1-2ADE-4D81-A874-2EA48251D474}" destId="{0B433B81-BE5F-4CE7-8965-9CA71A63F621}" srcOrd="0" destOrd="0" presId="urn:microsoft.com/office/officeart/2018/2/layout/IconVerticalSolidList"/>
    <dgm:cxn modelId="{715D122A-B34C-4332-B613-C8F4CB4542CD}" srcId="{A943CDF1-2ADE-4D81-A874-2EA48251D474}" destId="{2AF5E6C4-EE4A-4D3B-A5BC-C402DB827976}" srcOrd="1" destOrd="0" parTransId="{D87248B8-4EC2-4D3B-BF48-32A4867E046A}" sibTransId="{5959F5AE-3B02-4C0F-8B80-2B91CB982EBF}"/>
    <dgm:cxn modelId="{E4333930-C046-4A99-B9D9-5903180938AC}" srcId="{A943CDF1-2ADE-4D81-A874-2EA48251D474}" destId="{4E2266B1-995C-45A9-BDAD-254B8BA95A52}" srcOrd="2" destOrd="0" parTransId="{90FF7A1F-14FB-484E-89F5-E73D6EFB1039}" sibTransId="{6AFF0337-2B12-4EC9-BA3D-AA94E46ED3D3}"/>
    <dgm:cxn modelId="{1C2A803E-364E-47BF-9787-57FF5200F0B5}" srcId="{A943CDF1-2ADE-4D81-A874-2EA48251D474}" destId="{49FF3F60-3816-43CF-867A-1A7E2ACD934E}" srcOrd="3" destOrd="0" parTransId="{A9FEBA2E-B86A-4DDC-B5BE-E7B2B90FA88C}" sibTransId="{18FFE0C2-AECC-4105-ABD4-D23D6061DA00}"/>
    <dgm:cxn modelId="{32C67F60-4A1B-4EB9-9300-01245F28A6E4}" type="presOf" srcId="{2AF5E6C4-EE4A-4D3B-A5BC-C402DB827976}" destId="{5D4E0722-C0A2-49D4-8566-369C2186719D}" srcOrd="0" destOrd="0" presId="urn:microsoft.com/office/officeart/2018/2/layout/IconVerticalSolidList"/>
    <dgm:cxn modelId="{A93BC357-4265-4D96-900F-1677BCA4E957}" srcId="{A943CDF1-2ADE-4D81-A874-2EA48251D474}" destId="{FB97CC79-019A-418C-98E4-F211E7B8B276}" srcOrd="0" destOrd="0" parTransId="{2594A2FF-D1F8-4D6B-8964-86F5B4E9C13D}" sibTransId="{071C53CA-B4ED-4248-8379-EF734CBDDD11}"/>
    <dgm:cxn modelId="{7A470BBB-E868-4C1F-A2BA-7CEAFF13F267}" type="presOf" srcId="{4E2266B1-995C-45A9-BDAD-254B8BA95A52}" destId="{45A1822D-B4D9-44F7-8C93-F29386EFA52F}" srcOrd="0" destOrd="0" presId="urn:microsoft.com/office/officeart/2018/2/layout/IconVerticalSolidList"/>
    <dgm:cxn modelId="{23135ABE-B3BE-4D68-9A41-8A3019E4BE60}" type="presOf" srcId="{FB97CC79-019A-418C-98E4-F211E7B8B276}" destId="{762D0116-D3E6-4185-AB6E-3F584FC41004}" srcOrd="0" destOrd="0" presId="urn:microsoft.com/office/officeart/2018/2/layout/IconVerticalSolidList"/>
    <dgm:cxn modelId="{D6C009D8-74CE-4809-80E4-B3D863547B06}" type="presOf" srcId="{49FF3F60-3816-43CF-867A-1A7E2ACD934E}" destId="{5C73A348-C138-471D-8EDE-A7B530A8AFAE}" srcOrd="0" destOrd="0" presId="urn:microsoft.com/office/officeart/2018/2/layout/IconVerticalSolidList"/>
    <dgm:cxn modelId="{1B6862C1-E99D-4732-8944-9520D8B1C3BC}" type="presParOf" srcId="{0B433B81-BE5F-4CE7-8965-9CA71A63F621}" destId="{DE50DE31-0D16-4C46-BBF6-223BAD0EDB11}" srcOrd="0" destOrd="0" presId="urn:microsoft.com/office/officeart/2018/2/layout/IconVerticalSolidList"/>
    <dgm:cxn modelId="{E429359E-58DB-4404-B805-B861CFB565DA}" type="presParOf" srcId="{DE50DE31-0D16-4C46-BBF6-223BAD0EDB11}" destId="{2E69FFBF-713D-4CE1-80BC-E588CC52126D}" srcOrd="0" destOrd="0" presId="urn:microsoft.com/office/officeart/2018/2/layout/IconVerticalSolidList"/>
    <dgm:cxn modelId="{1C7F27D0-E9F9-4C42-B554-608DFB2851E7}" type="presParOf" srcId="{DE50DE31-0D16-4C46-BBF6-223BAD0EDB11}" destId="{F20E85F0-ACE4-474D-9EA5-F21B8542453D}" srcOrd="1" destOrd="0" presId="urn:microsoft.com/office/officeart/2018/2/layout/IconVerticalSolidList"/>
    <dgm:cxn modelId="{F1870C27-D814-4164-B8CD-A0D93ADC08EA}" type="presParOf" srcId="{DE50DE31-0D16-4C46-BBF6-223BAD0EDB11}" destId="{10E92627-88AC-4E5F-A43C-409BBB44666D}" srcOrd="2" destOrd="0" presId="urn:microsoft.com/office/officeart/2018/2/layout/IconVerticalSolidList"/>
    <dgm:cxn modelId="{BCDEDD12-7148-4AD7-B615-228B46F43F56}" type="presParOf" srcId="{DE50DE31-0D16-4C46-BBF6-223BAD0EDB11}" destId="{762D0116-D3E6-4185-AB6E-3F584FC41004}" srcOrd="3" destOrd="0" presId="urn:microsoft.com/office/officeart/2018/2/layout/IconVerticalSolidList"/>
    <dgm:cxn modelId="{8AD84AB4-13B5-4A81-A00E-D6C8BCC08D27}" type="presParOf" srcId="{0B433B81-BE5F-4CE7-8965-9CA71A63F621}" destId="{FD32433D-3C35-4DB1-BB66-29747B517210}" srcOrd="1" destOrd="0" presId="urn:microsoft.com/office/officeart/2018/2/layout/IconVerticalSolidList"/>
    <dgm:cxn modelId="{C7C95A68-39CA-47A4-8DCD-D3872A62D0DF}" type="presParOf" srcId="{0B433B81-BE5F-4CE7-8965-9CA71A63F621}" destId="{007688D6-3FF3-4E37-B45B-FEF351F2DB83}" srcOrd="2" destOrd="0" presId="urn:microsoft.com/office/officeart/2018/2/layout/IconVerticalSolidList"/>
    <dgm:cxn modelId="{690F604A-0287-4BF9-9221-3789E7E3A8B8}" type="presParOf" srcId="{007688D6-3FF3-4E37-B45B-FEF351F2DB83}" destId="{A95ADBAF-8D0D-471D-8DBF-39C4708B4BDA}" srcOrd="0" destOrd="0" presId="urn:microsoft.com/office/officeart/2018/2/layout/IconVerticalSolidList"/>
    <dgm:cxn modelId="{C103B630-1D46-48AE-BEDF-7B9EEF526C46}" type="presParOf" srcId="{007688D6-3FF3-4E37-B45B-FEF351F2DB83}" destId="{E111AF4D-B3F8-496B-8B8D-C918CCAB0AA5}" srcOrd="1" destOrd="0" presId="urn:microsoft.com/office/officeart/2018/2/layout/IconVerticalSolidList"/>
    <dgm:cxn modelId="{E3FFC86D-103C-461C-BE22-95AE0F90D135}" type="presParOf" srcId="{007688D6-3FF3-4E37-B45B-FEF351F2DB83}" destId="{7750CEAA-3738-4DAA-B133-C8620883BF6E}" srcOrd="2" destOrd="0" presId="urn:microsoft.com/office/officeart/2018/2/layout/IconVerticalSolidList"/>
    <dgm:cxn modelId="{77667E04-E96A-4CE9-987F-6B1FA78D1EB8}" type="presParOf" srcId="{007688D6-3FF3-4E37-B45B-FEF351F2DB83}" destId="{5D4E0722-C0A2-49D4-8566-369C2186719D}" srcOrd="3" destOrd="0" presId="urn:microsoft.com/office/officeart/2018/2/layout/IconVerticalSolidList"/>
    <dgm:cxn modelId="{7AE6152F-DA9C-43CF-8F5B-1DE09A3AFAE6}" type="presParOf" srcId="{0B433B81-BE5F-4CE7-8965-9CA71A63F621}" destId="{DEB4DDA3-56A7-4A33-B6E3-A24124D871E1}" srcOrd="3" destOrd="0" presId="urn:microsoft.com/office/officeart/2018/2/layout/IconVerticalSolidList"/>
    <dgm:cxn modelId="{3FA35B5E-AD2B-4CA4-9A52-121AF5827581}" type="presParOf" srcId="{0B433B81-BE5F-4CE7-8965-9CA71A63F621}" destId="{B7FEFFF8-F080-48FD-B7DE-B4345C18FF87}" srcOrd="4" destOrd="0" presId="urn:microsoft.com/office/officeart/2018/2/layout/IconVerticalSolidList"/>
    <dgm:cxn modelId="{CFC7323C-C2F0-4EC0-A2FC-99383627D9A7}" type="presParOf" srcId="{B7FEFFF8-F080-48FD-B7DE-B4345C18FF87}" destId="{C14A7C81-9EF4-480D-A34B-D74EFE29039A}" srcOrd="0" destOrd="0" presId="urn:microsoft.com/office/officeart/2018/2/layout/IconVerticalSolidList"/>
    <dgm:cxn modelId="{5322778D-B1A7-4533-B970-111AFBCF523B}" type="presParOf" srcId="{B7FEFFF8-F080-48FD-B7DE-B4345C18FF87}" destId="{8FE09421-C811-45AC-82D5-522842E6A1BD}" srcOrd="1" destOrd="0" presId="urn:microsoft.com/office/officeart/2018/2/layout/IconVerticalSolidList"/>
    <dgm:cxn modelId="{BCA1E6D0-3797-4ADF-B39D-9C3AD28C941D}" type="presParOf" srcId="{B7FEFFF8-F080-48FD-B7DE-B4345C18FF87}" destId="{62C47DE9-2810-420A-A81A-71ECD55449FF}" srcOrd="2" destOrd="0" presId="urn:microsoft.com/office/officeart/2018/2/layout/IconVerticalSolidList"/>
    <dgm:cxn modelId="{FE0BE798-2C9F-491D-A471-FB300BE931EE}" type="presParOf" srcId="{B7FEFFF8-F080-48FD-B7DE-B4345C18FF87}" destId="{45A1822D-B4D9-44F7-8C93-F29386EFA52F}" srcOrd="3" destOrd="0" presId="urn:microsoft.com/office/officeart/2018/2/layout/IconVerticalSolidList"/>
    <dgm:cxn modelId="{550E18A8-73DE-4B99-B249-D74334BDA153}" type="presParOf" srcId="{0B433B81-BE5F-4CE7-8965-9CA71A63F621}" destId="{8A8779D0-0F70-4170-871F-4B5F978F2424}" srcOrd="5" destOrd="0" presId="urn:microsoft.com/office/officeart/2018/2/layout/IconVerticalSolidList"/>
    <dgm:cxn modelId="{38B12A9A-C814-4CCD-809C-E42AFE85E63E}" type="presParOf" srcId="{0B433B81-BE5F-4CE7-8965-9CA71A63F621}" destId="{954AD173-8174-476D-8BEB-C45903D2A9EA}" srcOrd="6" destOrd="0" presId="urn:microsoft.com/office/officeart/2018/2/layout/IconVerticalSolidList"/>
    <dgm:cxn modelId="{668C5A4E-CB6F-4F1F-BE8F-C9A9CCB1A762}" type="presParOf" srcId="{954AD173-8174-476D-8BEB-C45903D2A9EA}" destId="{C142F2E9-A259-48D5-8463-D51E3CB3BF50}" srcOrd="0" destOrd="0" presId="urn:microsoft.com/office/officeart/2018/2/layout/IconVerticalSolidList"/>
    <dgm:cxn modelId="{A3AEEF60-0170-463D-A4A6-56169BEF3CDA}" type="presParOf" srcId="{954AD173-8174-476D-8BEB-C45903D2A9EA}" destId="{503ADF38-66AC-4D1D-A3F1-42436ABF5F52}" srcOrd="1" destOrd="0" presId="urn:microsoft.com/office/officeart/2018/2/layout/IconVerticalSolidList"/>
    <dgm:cxn modelId="{62F18E25-B85A-4642-8891-BA945EF5BFC4}" type="presParOf" srcId="{954AD173-8174-476D-8BEB-C45903D2A9EA}" destId="{E58DE83C-6682-41A4-8A46-059518586CBB}" srcOrd="2" destOrd="0" presId="urn:microsoft.com/office/officeart/2018/2/layout/IconVerticalSolidList"/>
    <dgm:cxn modelId="{3EA1C21A-BB7E-4C02-8EDE-0881CECDC498}" type="presParOf" srcId="{954AD173-8174-476D-8BEB-C45903D2A9EA}" destId="{5C73A348-C138-471D-8EDE-A7B530A8AF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3CDF1-2ADE-4D81-A874-2EA48251D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97CC79-019A-418C-98E4-F211E7B8B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 as a Service, that works as your API, server and your datastore</a:t>
          </a:r>
        </a:p>
      </dgm:t>
    </dgm:pt>
    <dgm:pt modelId="{2594A2FF-D1F8-4D6B-8964-86F5B4E9C13D}" type="parTrans" cxnId="{A93BC357-4265-4D96-900F-1677BCA4E957}">
      <dgm:prSet/>
      <dgm:spPr/>
      <dgm:t>
        <a:bodyPr/>
        <a:lstStyle/>
        <a:p>
          <a:endParaRPr lang="en-US"/>
        </a:p>
      </dgm:t>
    </dgm:pt>
    <dgm:pt modelId="{071C53CA-B4ED-4248-8379-EF734CBDDD11}" type="sibTrans" cxnId="{A93BC357-4265-4D96-900F-1677BCA4E9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F5E6C4-EE4A-4D3B-A5BC-C402DB8279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Providing a real-time database connected through WebSocket</a:t>
          </a:r>
        </a:p>
      </dgm:t>
    </dgm:pt>
    <dgm:pt modelId="{D87248B8-4EC2-4D3B-BF48-32A4867E046A}" type="parTrans" cxnId="{715D122A-B34C-4332-B613-C8F4CB4542CD}">
      <dgm:prSet/>
      <dgm:spPr/>
      <dgm:t>
        <a:bodyPr/>
        <a:lstStyle/>
        <a:p>
          <a:endParaRPr lang="en-US"/>
        </a:p>
      </dgm:t>
    </dgm:pt>
    <dgm:pt modelId="{5959F5AE-3B02-4C0F-8B80-2B91CB982EBF}" type="sibTrans" cxnId="{715D122A-B34C-4332-B613-C8F4CB4542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2266B1-995C-45A9-BDAD-254B8BA95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fully-featured App platform in essence </a:t>
          </a:r>
        </a:p>
      </dgm:t>
    </dgm:pt>
    <dgm:pt modelId="{90FF7A1F-14FB-484E-89F5-E73D6EFB1039}" type="parTrans" cxnId="{E4333930-C046-4A99-B9D9-5903180938AC}">
      <dgm:prSet/>
      <dgm:spPr/>
      <dgm:t>
        <a:bodyPr/>
        <a:lstStyle/>
        <a:p>
          <a:endParaRPr lang="en-US"/>
        </a:p>
      </dgm:t>
    </dgm:pt>
    <dgm:pt modelId="{6AFF0337-2B12-4EC9-BA3D-AA94E46ED3D3}" type="sibTrans" cxnId="{E4333930-C046-4A99-B9D9-5903180938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FF3F60-3816-43CF-867A-1A7E2ACD9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Provides a simple way to save binary files</a:t>
          </a:r>
          <a:endParaRPr lang="en-US"/>
        </a:p>
      </dgm:t>
    </dgm:pt>
    <dgm:pt modelId="{A9FEBA2E-B86A-4DDC-B5BE-E7B2B90FA88C}" type="parTrans" cxnId="{1C2A803E-364E-47BF-9787-57FF5200F0B5}">
      <dgm:prSet/>
      <dgm:spPr/>
      <dgm:t>
        <a:bodyPr/>
        <a:lstStyle/>
        <a:p>
          <a:endParaRPr lang="en-US"/>
        </a:p>
      </dgm:t>
    </dgm:pt>
    <dgm:pt modelId="{18FFE0C2-AECC-4105-ABD4-D23D6061DA00}" type="sibTrans" cxnId="{1C2A803E-364E-47BF-9787-57FF5200F0B5}">
      <dgm:prSet/>
      <dgm:spPr/>
      <dgm:t>
        <a:bodyPr/>
        <a:lstStyle/>
        <a:p>
          <a:endParaRPr lang="en-US"/>
        </a:p>
      </dgm:t>
    </dgm:pt>
    <dgm:pt modelId="{8D1A09C8-70CC-4E72-ABBA-4C05E547C6D0}" type="pres">
      <dgm:prSet presAssocID="{A943CDF1-2ADE-4D81-A874-2EA48251D474}" presName="root" presStyleCnt="0">
        <dgm:presLayoutVars>
          <dgm:dir/>
          <dgm:resizeHandles val="exact"/>
        </dgm:presLayoutVars>
      </dgm:prSet>
      <dgm:spPr/>
    </dgm:pt>
    <dgm:pt modelId="{41F95744-FE9A-4D87-B4AA-4F8FFF78A071}" type="pres">
      <dgm:prSet presAssocID="{FB97CC79-019A-418C-98E4-F211E7B8B276}" presName="compNode" presStyleCnt="0"/>
      <dgm:spPr/>
    </dgm:pt>
    <dgm:pt modelId="{52A9786C-4740-45D6-86E0-601FE1B57C35}" type="pres">
      <dgm:prSet presAssocID="{FB97CC79-019A-418C-98E4-F211E7B8B276}" presName="bgRect" presStyleLbl="bgShp" presStyleIdx="0" presStyleCnt="4"/>
      <dgm:spPr/>
    </dgm:pt>
    <dgm:pt modelId="{281AA215-4761-4996-99B3-83C485143C15}" type="pres">
      <dgm:prSet presAssocID="{FB97CC79-019A-418C-98E4-F211E7B8B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26ADC96-7B69-459E-AF40-C6CD62555D1C}" type="pres">
      <dgm:prSet presAssocID="{FB97CC79-019A-418C-98E4-F211E7B8B276}" presName="spaceRect" presStyleCnt="0"/>
      <dgm:spPr/>
    </dgm:pt>
    <dgm:pt modelId="{A4E0C451-DC28-4D44-9F65-6C2D80CC95F1}" type="pres">
      <dgm:prSet presAssocID="{FB97CC79-019A-418C-98E4-F211E7B8B276}" presName="parTx" presStyleLbl="revTx" presStyleIdx="0" presStyleCnt="4">
        <dgm:presLayoutVars>
          <dgm:chMax val="0"/>
          <dgm:chPref val="0"/>
        </dgm:presLayoutVars>
      </dgm:prSet>
      <dgm:spPr/>
    </dgm:pt>
    <dgm:pt modelId="{D0EB00DE-95F8-42D7-B5AC-A4D0B6D9084D}" type="pres">
      <dgm:prSet presAssocID="{071C53CA-B4ED-4248-8379-EF734CBDDD11}" presName="sibTrans" presStyleCnt="0"/>
      <dgm:spPr/>
    </dgm:pt>
    <dgm:pt modelId="{70B87553-49FC-4CF9-AC6B-C06DBC08E965}" type="pres">
      <dgm:prSet presAssocID="{2AF5E6C4-EE4A-4D3B-A5BC-C402DB827976}" presName="compNode" presStyleCnt="0"/>
      <dgm:spPr/>
    </dgm:pt>
    <dgm:pt modelId="{AD676732-96C1-42F7-AC22-B99972E3E140}" type="pres">
      <dgm:prSet presAssocID="{2AF5E6C4-EE4A-4D3B-A5BC-C402DB827976}" presName="bgRect" presStyleLbl="bgShp" presStyleIdx="1" presStyleCnt="4"/>
      <dgm:spPr/>
    </dgm:pt>
    <dgm:pt modelId="{20D2AD5C-CD4C-4B04-A173-4A290B96B13B}" type="pres">
      <dgm:prSet presAssocID="{2AF5E6C4-EE4A-4D3B-A5BC-C402DB827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CA941B-DFCA-4238-A390-3939AE111AE1}" type="pres">
      <dgm:prSet presAssocID="{2AF5E6C4-EE4A-4D3B-A5BC-C402DB827976}" presName="spaceRect" presStyleCnt="0"/>
      <dgm:spPr/>
    </dgm:pt>
    <dgm:pt modelId="{483B60DD-DBCD-49B9-8976-B863CB520892}" type="pres">
      <dgm:prSet presAssocID="{2AF5E6C4-EE4A-4D3B-A5BC-C402DB827976}" presName="parTx" presStyleLbl="revTx" presStyleIdx="1" presStyleCnt="4">
        <dgm:presLayoutVars>
          <dgm:chMax val="0"/>
          <dgm:chPref val="0"/>
        </dgm:presLayoutVars>
      </dgm:prSet>
      <dgm:spPr/>
    </dgm:pt>
    <dgm:pt modelId="{CEFDEB04-0069-4138-9115-C7147881E1F8}" type="pres">
      <dgm:prSet presAssocID="{5959F5AE-3B02-4C0F-8B80-2B91CB982EBF}" presName="sibTrans" presStyleCnt="0"/>
      <dgm:spPr/>
    </dgm:pt>
    <dgm:pt modelId="{68E591CF-9131-497F-B36F-E081160CB057}" type="pres">
      <dgm:prSet presAssocID="{4E2266B1-995C-45A9-BDAD-254B8BA95A52}" presName="compNode" presStyleCnt="0"/>
      <dgm:spPr/>
    </dgm:pt>
    <dgm:pt modelId="{921A7465-33AF-4585-9E10-DE0837981D90}" type="pres">
      <dgm:prSet presAssocID="{4E2266B1-995C-45A9-BDAD-254B8BA95A52}" presName="bgRect" presStyleLbl="bgShp" presStyleIdx="2" presStyleCnt="4"/>
      <dgm:spPr/>
    </dgm:pt>
    <dgm:pt modelId="{52E61D98-51A4-4317-A95C-DC2B17A8AA81}" type="pres">
      <dgm:prSet presAssocID="{4E2266B1-995C-45A9-BDAD-254B8BA95A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76D10E-A897-442C-936C-E8566FC76A89}" type="pres">
      <dgm:prSet presAssocID="{4E2266B1-995C-45A9-BDAD-254B8BA95A52}" presName="spaceRect" presStyleCnt="0"/>
      <dgm:spPr/>
    </dgm:pt>
    <dgm:pt modelId="{CC9755AB-2A60-4D8A-A905-8D21CB5636DF}" type="pres">
      <dgm:prSet presAssocID="{4E2266B1-995C-45A9-BDAD-254B8BA95A52}" presName="parTx" presStyleLbl="revTx" presStyleIdx="2" presStyleCnt="4">
        <dgm:presLayoutVars>
          <dgm:chMax val="0"/>
          <dgm:chPref val="0"/>
        </dgm:presLayoutVars>
      </dgm:prSet>
      <dgm:spPr/>
    </dgm:pt>
    <dgm:pt modelId="{F1D7BC0E-2B6B-4D7A-88D1-8E36D2FA197B}" type="pres">
      <dgm:prSet presAssocID="{6AFF0337-2B12-4EC9-BA3D-AA94E46ED3D3}" presName="sibTrans" presStyleCnt="0"/>
      <dgm:spPr/>
    </dgm:pt>
    <dgm:pt modelId="{B78487B8-9617-41A6-B218-8A07576778B0}" type="pres">
      <dgm:prSet presAssocID="{49FF3F60-3816-43CF-867A-1A7E2ACD934E}" presName="compNode" presStyleCnt="0"/>
      <dgm:spPr/>
    </dgm:pt>
    <dgm:pt modelId="{2425798C-81C7-480E-9754-F651FCF189AC}" type="pres">
      <dgm:prSet presAssocID="{49FF3F60-3816-43CF-867A-1A7E2ACD934E}" presName="bgRect" presStyleLbl="bgShp" presStyleIdx="3" presStyleCnt="4"/>
      <dgm:spPr/>
    </dgm:pt>
    <dgm:pt modelId="{BCA7A158-0264-4641-A410-4AD905E8D2DC}" type="pres">
      <dgm:prSet presAssocID="{49FF3F60-3816-43CF-867A-1A7E2ACD93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714CD33-E2BC-4E3C-B386-07EE43557F4B}" type="pres">
      <dgm:prSet presAssocID="{49FF3F60-3816-43CF-867A-1A7E2ACD934E}" presName="spaceRect" presStyleCnt="0"/>
      <dgm:spPr/>
    </dgm:pt>
    <dgm:pt modelId="{D56AAA44-1931-4FF2-9B6E-CF3C5FD42D47}" type="pres">
      <dgm:prSet presAssocID="{49FF3F60-3816-43CF-867A-1A7E2ACD93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5D122A-B34C-4332-B613-C8F4CB4542CD}" srcId="{A943CDF1-2ADE-4D81-A874-2EA48251D474}" destId="{2AF5E6C4-EE4A-4D3B-A5BC-C402DB827976}" srcOrd="1" destOrd="0" parTransId="{D87248B8-4EC2-4D3B-BF48-32A4867E046A}" sibTransId="{5959F5AE-3B02-4C0F-8B80-2B91CB982EBF}"/>
    <dgm:cxn modelId="{E4333930-C046-4A99-B9D9-5903180938AC}" srcId="{A943CDF1-2ADE-4D81-A874-2EA48251D474}" destId="{4E2266B1-995C-45A9-BDAD-254B8BA95A52}" srcOrd="2" destOrd="0" parTransId="{90FF7A1F-14FB-484E-89F5-E73D6EFB1039}" sibTransId="{6AFF0337-2B12-4EC9-BA3D-AA94E46ED3D3}"/>
    <dgm:cxn modelId="{1C2A803E-364E-47BF-9787-57FF5200F0B5}" srcId="{A943CDF1-2ADE-4D81-A874-2EA48251D474}" destId="{49FF3F60-3816-43CF-867A-1A7E2ACD934E}" srcOrd="3" destOrd="0" parTransId="{A9FEBA2E-B86A-4DDC-B5BE-E7B2B90FA88C}" sibTransId="{18FFE0C2-AECC-4105-ABD4-D23D6061DA00}"/>
    <dgm:cxn modelId="{A93BC357-4265-4D96-900F-1677BCA4E957}" srcId="{A943CDF1-2ADE-4D81-A874-2EA48251D474}" destId="{FB97CC79-019A-418C-98E4-F211E7B8B276}" srcOrd="0" destOrd="0" parTransId="{2594A2FF-D1F8-4D6B-8964-86F5B4E9C13D}" sibTransId="{071C53CA-B4ED-4248-8379-EF734CBDDD11}"/>
    <dgm:cxn modelId="{ACD539B9-0C2D-41FD-9669-D6B824A8E2B0}" type="presOf" srcId="{49FF3F60-3816-43CF-867A-1A7E2ACD934E}" destId="{D56AAA44-1931-4FF2-9B6E-CF3C5FD42D47}" srcOrd="0" destOrd="0" presId="urn:microsoft.com/office/officeart/2018/2/layout/IconVerticalSolidList"/>
    <dgm:cxn modelId="{A44362C2-788D-4BC4-BC5A-BCC262EF459A}" type="presOf" srcId="{2AF5E6C4-EE4A-4D3B-A5BC-C402DB827976}" destId="{483B60DD-DBCD-49B9-8976-B863CB520892}" srcOrd="0" destOrd="0" presId="urn:microsoft.com/office/officeart/2018/2/layout/IconVerticalSolidList"/>
    <dgm:cxn modelId="{844A64C7-F9ED-4AD0-B4CB-7371E3DAB2BF}" type="presOf" srcId="{4E2266B1-995C-45A9-BDAD-254B8BA95A52}" destId="{CC9755AB-2A60-4D8A-A905-8D21CB5636DF}" srcOrd="0" destOrd="0" presId="urn:microsoft.com/office/officeart/2018/2/layout/IconVerticalSolidList"/>
    <dgm:cxn modelId="{265474D1-BB69-4794-A8F6-2B4C60F73F5B}" type="presOf" srcId="{FB97CC79-019A-418C-98E4-F211E7B8B276}" destId="{A4E0C451-DC28-4D44-9F65-6C2D80CC95F1}" srcOrd="0" destOrd="0" presId="urn:microsoft.com/office/officeart/2018/2/layout/IconVerticalSolidList"/>
    <dgm:cxn modelId="{BA1D44F5-16C0-4F1B-B68E-B9B0B849A82D}" type="presOf" srcId="{A943CDF1-2ADE-4D81-A874-2EA48251D474}" destId="{8D1A09C8-70CC-4E72-ABBA-4C05E547C6D0}" srcOrd="0" destOrd="0" presId="urn:microsoft.com/office/officeart/2018/2/layout/IconVerticalSolidList"/>
    <dgm:cxn modelId="{963F4EA6-B78C-4144-8C47-A39E6415F090}" type="presParOf" srcId="{8D1A09C8-70CC-4E72-ABBA-4C05E547C6D0}" destId="{41F95744-FE9A-4D87-B4AA-4F8FFF78A071}" srcOrd="0" destOrd="0" presId="urn:microsoft.com/office/officeart/2018/2/layout/IconVerticalSolidList"/>
    <dgm:cxn modelId="{A280BA46-FF93-432C-8EAB-FFA2BA5980E0}" type="presParOf" srcId="{41F95744-FE9A-4D87-B4AA-4F8FFF78A071}" destId="{52A9786C-4740-45D6-86E0-601FE1B57C35}" srcOrd="0" destOrd="0" presId="urn:microsoft.com/office/officeart/2018/2/layout/IconVerticalSolidList"/>
    <dgm:cxn modelId="{7D0FD393-B536-4BE5-97FB-0E9529858B2E}" type="presParOf" srcId="{41F95744-FE9A-4D87-B4AA-4F8FFF78A071}" destId="{281AA215-4761-4996-99B3-83C485143C15}" srcOrd="1" destOrd="0" presId="urn:microsoft.com/office/officeart/2018/2/layout/IconVerticalSolidList"/>
    <dgm:cxn modelId="{BBFD0D35-225B-4A36-8A70-A5C81B015506}" type="presParOf" srcId="{41F95744-FE9A-4D87-B4AA-4F8FFF78A071}" destId="{226ADC96-7B69-459E-AF40-C6CD62555D1C}" srcOrd="2" destOrd="0" presId="urn:microsoft.com/office/officeart/2018/2/layout/IconVerticalSolidList"/>
    <dgm:cxn modelId="{3309F3FC-0801-48D6-93CA-99899469768A}" type="presParOf" srcId="{41F95744-FE9A-4D87-B4AA-4F8FFF78A071}" destId="{A4E0C451-DC28-4D44-9F65-6C2D80CC95F1}" srcOrd="3" destOrd="0" presId="urn:microsoft.com/office/officeart/2018/2/layout/IconVerticalSolidList"/>
    <dgm:cxn modelId="{64767D9B-4C91-48A3-820A-2B9A5668B216}" type="presParOf" srcId="{8D1A09C8-70CC-4E72-ABBA-4C05E547C6D0}" destId="{D0EB00DE-95F8-42D7-B5AC-A4D0B6D9084D}" srcOrd="1" destOrd="0" presId="urn:microsoft.com/office/officeart/2018/2/layout/IconVerticalSolidList"/>
    <dgm:cxn modelId="{F9D5ABBF-C448-4335-9EAD-F47D3477E1E4}" type="presParOf" srcId="{8D1A09C8-70CC-4E72-ABBA-4C05E547C6D0}" destId="{70B87553-49FC-4CF9-AC6B-C06DBC08E965}" srcOrd="2" destOrd="0" presId="urn:microsoft.com/office/officeart/2018/2/layout/IconVerticalSolidList"/>
    <dgm:cxn modelId="{19A7CECD-53D4-4278-9CD9-21B1D5C0FAF4}" type="presParOf" srcId="{70B87553-49FC-4CF9-AC6B-C06DBC08E965}" destId="{AD676732-96C1-42F7-AC22-B99972E3E140}" srcOrd="0" destOrd="0" presId="urn:microsoft.com/office/officeart/2018/2/layout/IconVerticalSolidList"/>
    <dgm:cxn modelId="{F36A2CC0-830A-4AC9-8B3F-256EAA556F9A}" type="presParOf" srcId="{70B87553-49FC-4CF9-AC6B-C06DBC08E965}" destId="{20D2AD5C-CD4C-4B04-A173-4A290B96B13B}" srcOrd="1" destOrd="0" presId="urn:microsoft.com/office/officeart/2018/2/layout/IconVerticalSolidList"/>
    <dgm:cxn modelId="{4C938B52-D11F-4CEA-98AE-AC392E92CD42}" type="presParOf" srcId="{70B87553-49FC-4CF9-AC6B-C06DBC08E965}" destId="{F7CA941B-DFCA-4238-A390-3939AE111AE1}" srcOrd="2" destOrd="0" presId="urn:microsoft.com/office/officeart/2018/2/layout/IconVerticalSolidList"/>
    <dgm:cxn modelId="{8C29225D-9674-45BA-B20B-6B494D6259C1}" type="presParOf" srcId="{70B87553-49FC-4CF9-AC6B-C06DBC08E965}" destId="{483B60DD-DBCD-49B9-8976-B863CB520892}" srcOrd="3" destOrd="0" presId="urn:microsoft.com/office/officeart/2018/2/layout/IconVerticalSolidList"/>
    <dgm:cxn modelId="{DB7DDB4D-8BFD-4FC8-88D6-A2928B49AA6F}" type="presParOf" srcId="{8D1A09C8-70CC-4E72-ABBA-4C05E547C6D0}" destId="{CEFDEB04-0069-4138-9115-C7147881E1F8}" srcOrd="3" destOrd="0" presId="urn:microsoft.com/office/officeart/2018/2/layout/IconVerticalSolidList"/>
    <dgm:cxn modelId="{B3F65219-BB77-49A8-9867-66A9FEF7DBA4}" type="presParOf" srcId="{8D1A09C8-70CC-4E72-ABBA-4C05E547C6D0}" destId="{68E591CF-9131-497F-B36F-E081160CB057}" srcOrd="4" destOrd="0" presId="urn:microsoft.com/office/officeart/2018/2/layout/IconVerticalSolidList"/>
    <dgm:cxn modelId="{413BCF26-F98B-42C6-BC49-6505F6D50A41}" type="presParOf" srcId="{68E591CF-9131-497F-B36F-E081160CB057}" destId="{921A7465-33AF-4585-9E10-DE0837981D90}" srcOrd="0" destOrd="0" presId="urn:microsoft.com/office/officeart/2018/2/layout/IconVerticalSolidList"/>
    <dgm:cxn modelId="{E1F19673-6987-492D-B08B-9EB9471F78C5}" type="presParOf" srcId="{68E591CF-9131-497F-B36F-E081160CB057}" destId="{52E61D98-51A4-4317-A95C-DC2B17A8AA81}" srcOrd="1" destOrd="0" presId="urn:microsoft.com/office/officeart/2018/2/layout/IconVerticalSolidList"/>
    <dgm:cxn modelId="{04CD53E2-0F8B-432A-B668-C50A1143A066}" type="presParOf" srcId="{68E591CF-9131-497F-B36F-E081160CB057}" destId="{6F76D10E-A897-442C-936C-E8566FC76A89}" srcOrd="2" destOrd="0" presId="urn:microsoft.com/office/officeart/2018/2/layout/IconVerticalSolidList"/>
    <dgm:cxn modelId="{F1DC27D2-2BF1-4A28-9ABF-3D995C5496A3}" type="presParOf" srcId="{68E591CF-9131-497F-B36F-E081160CB057}" destId="{CC9755AB-2A60-4D8A-A905-8D21CB5636DF}" srcOrd="3" destOrd="0" presId="urn:microsoft.com/office/officeart/2018/2/layout/IconVerticalSolidList"/>
    <dgm:cxn modelId="{B1F32CC6-B0EF-42CE-B5BC-E6663030B520}" type="presParOf" srcId="{8D1A09C8-70CC-4E72-ABBA-4C05E547C6D0}" destId="{F1D7BC0E-2B6B-4D7A-88D1-8E36D2FA197B}" srcOrd="5" destOrd="0" presId="urn:microsoft.com/office/officeart/2018/2/layout/IconVerticalSolidList"/>
    <dgm:cxn modelId="{7785F023-1CCD-4656-BC73-A28E049FAC14}" type="presParOf" srcId="{8D1A09C8-70CC-4E72-ABBA-4C05E547C6D0}" destId="{B78487B8-9617-41A6-B218-8A07576778B0}" srcOrd="6" destOrd="0" presId="urn:microsoft.com/office/officeart/2018/2/layout/IconVerticalSolidList"/>
    <dgm:cxn modelId="{1536C9CC-7F22-41B9-9015-8A9EC79FD878}" type="presParOf" srcId="{B78487B8-9617-41A6-B218-8A07576778B0}" destId="{2425798C-81C7-480E-9754-F651FCF189AC}" srcOrd="0" destOrd="0" presId="urn:microsoft.com/office/officeart/2018/2/layout/IconVerticalSolidList"/>
    <dgm:cxn modelId="{571E2839-D3CD-401B-B792-6B7D459FF2D4}" type="presParOf" srcId="{B78487B8-9617-41A6-B218-8A07576778B0}" destId="{BCA7A158-0264-4641-A410-4AD905E8D2DC}" srcOrd="1" destOrd="0" presId="urn:microsoft.com/office/officeart/2018/2/layout/IconVerticalSolidList"/>
    <dgm:cxn modelId="{32737F31-C363-48AB-983E-17C8DC725742}" type="presParOf" srcId="{B78487B8-9617-41A6-B218-8A07576778B0}" destId="{B714CD33-E2BC-4E3C-B386-07EE43557F4B}" srcOrd="2" destOrd="0" presId="urn:microsoft.com/office/officeart/2018/2/layout/IconVerticalSolidList"/>
    <dgm:cxn modelId="{19DCAFE9-0806-47A6-9BD0-20CE8A09EE93}" type="presParOf" srcId="{B78487B8-9617-41A6-B218-8A07576778B0}" destId="{D56AAA44-1931-4FF2-9B6E-CF3C5FD42D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9FFBF-713D-4CE1-80BC-E588CC52126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85F0-ACE4-474D-9EA5-F21B8542453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D0116-D3E6-4185-AB6E-3F584FC4100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One of the most popular and widely used cross-platform mobile application development framework</a:t>
          </a:r>
        </a:p>
      </dsp:txBody>
      <dsp:txXfrm>
        <a:off x="1429899" y="2442"/>
        <a:ext cx="5083704" cy="1238008"/>
      </dsp:txXfrm>
    </dsp:sp>
    <dsp:sp modelId="{A95ADBAF-8D0D-471D-8DBF-39C4708B4BDA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1AF4D-B3F8-496B-8B8D-C918CCAB0AA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E0722-C0A2-49D4-8566-369C2186719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very large community of programmers working constantly towards its improvement</a:t>
          </a:r>
        </a:p>
      </dsp:txBody>
      <dsp:txXfrm>
        <a:off x="1429899" y="1549953"/>
        <a:ext cx="5083704" cy="1238008"/>
      </dsp:txXfrm>
    </dsp:sp>
    <dsp:sp modelId="{C14A7C81-9EF4-480D-A34B-D74EFE29039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09421-C811-45AC-82D5-522842E6A1B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822D-B4D9-44F7-8C93-F29386EFA52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Covers two major eco-systems: Android and iOS</a:t>
          </a:r>
        </a:p>
      </dsp:txBody>
      <dsp:txXfrm>
        <a:off x="1429899" y="3097464"/>
        <a:ext cx="5083704" cy="1238008"/>
      </dsp:txXfrm>
    </dsp:sp>
    <dsp:sp modelId="{C142F2E9-A259-48D5-8463-D51E3CB3BF5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ADF38-66AC-4D1D-A3F1-42436ABF5F5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3A348-C138-471D-8EDE-A7B530A8AFA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Purely focused on UI design- greatly responsive and has the best rendering abilities.</a:t>
          </a:r>
          <a:endParaRPr lang="en-US" sz="20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9786C-4740-45D6-86E0-601FE1B57C3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A215-4761-4996-99B3-83C485143C1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0C451-DC28-4D44-9F65-6C2D80CC95F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 as a Service, that works as your API, server and your datastore</a:t>
          </a:r>
        </a:p>
      </dsp:txBody>
      <dsp:txXfrm>
        <a:off x="1429899" y="2442"/>
        <a:ext cx="5083704" cy="1238008"/>
      </dsp:txXfrm>
    </dsp:sp>
    <dsp:sp modelId="{AD676732-96C1-42F7-AC22-B99972E3E14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2AD5C-CD4C-4B04-A173-4A290B96B13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B60DD-DBCD-49B9-8976-B863CB52089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Providing a real-time database connected through WebSocket</a:t>
          </a:r>
        </a:p>
      </dsp:txBody>
      <dsp:txXfrm>
        <a:off x="1429899" y="1549953"/>
        <a:ext cx="5083704" cy="1238008"/>
      </dsp:txXfrm>
    </dsp:sp>
    <dsp:sp modelId="{921A7465-33AF-4585-9E10-DE0837981D9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61D98-51A4-4317-A95C-DC2B17A8AA8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755AB-2A60-4D8A-A905-8D21CB5636D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fully-featured App platform in essence </a:t>
          </a:r>
        </a:p>
      </dsp:txBody>
      <dsp:txXfrm>
        <a:off x="1429899" y="3097464"/>
        <a:ext cx="5083704" cy="1238008"/>
      </dsp:txXfrm>
    </dsp:sp>
    <dsp:sp modelId="{2425798C-81C7-480E-9754-F651FCF189A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7A158-0264-4641-A410-4AD905E8D2D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AAA44-1931-4FF2-9B6E-CF3C5FD42D4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Provides a simple way to save binary files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811-DDAE-4CD4-858C-68C771DAA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6EF90-42B6-425E-ABE9-DB980CBEE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6F8C-98FE-40E2-AA48-9E43773C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F073-1BE0-4E99-9D4C-D4951643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440D-1EB2-4413-95E5-9827397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9F29-4D5E-4178-8CDC-7B3B1FF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4207-7518-4550-B4AF-5CA735008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04BC-FF43-4B78-825F-4200A1CD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EEA4-A661-49B8-BD25-9AF16F0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8FA5-040F-4059-9DAB-E737A83E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458ED-ECB0-4D56-8CF0-46F52DAD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9A9C3-3F1C-448E-BE65-55EF4354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2CEF-FCDA-4443-8B1E-DE6120E1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F050-9A04-4EDE-A514-4B8317D3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19C0-1AB8-421A-9593-41B731F0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A1DD-C33B-46CA-8C23-EB39050F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5A82-98B8-43C6-9A89-AF2A5F3B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BD9E-8D76-42D5-A276-FC81A591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26DD-DE2B-4D07-B161-3B8E3B30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BF74-366A-4297-A179-21947AA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3705-B576-4430-9421-385CA7C0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DB40-01C1-46CE-9086-F5F62D52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4502-92CD-4A17-8A45-BD9F7821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BE97-51A4-464D-BD40-5C3D12F7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D619-31A1-4D14-95B9-34695F40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4B36-A45B-4C1A-8093-B723A253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08A-CDE4-49ED-9CA8-484C74154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384A0-D3BD-48B5-8E38-772B9E23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9AFDF-9B17-450C-8074-861B8F4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6FA2-3435-4011-A3AE-6DB7C5D7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F994-EE1D-4B5E-82C6-8BF05092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48F-CC79-4994-B1FE-91EB515A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832E-33DE-458C-A58D-4364E0E6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CA501-2797-4415-9120-58905B54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DC833-3C11-48C4-A946-57154A402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39490-9B65-407D-90F3-FDA03160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9F939-A3EC-4033-9F43-B7ADC78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1123B-64BB-4AC1-92B5-CCA4477C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3E71-3E53-4A5F-B979-B930E73B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03F-0591-4176-A891-32F86198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6C272-1D2C-4C5B-9D17-2F6252FB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E0B2A-8E95-4DD1-9439-A40F536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5834-684D-4B48-A2BA-F20D2AC3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F79FD-ED9E-4FB4-AF33-92C4BE3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0B8D-4611-4664-A23D-EB6A5159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5A0AC-EAE1-4A95-9840-3E9EF72A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0CA2-4518-4277-BA93-F7E088B2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C2D1-415E-4D7C-B482-CA985E84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07BD4-142C-4CDF-8218-63F98CC7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1A03-ED1C-4C84-AF1B-80432C8E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D012-ED08-4B03-94E1-93A7740E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D3B7-864A-4678-8135-89E536AE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7D05-F70D-4B35-AFD0-B25838CA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B6693-5BB5-4561-96A6-98AFCE012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BA03-747D-4C6A-9446-74A4A619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E359A-F9FA-4803-8EC9-4799A6D9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23F78-0A61-4EEF-A01E-E456AE9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246B-C089-444A-8557-C22F2FAD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94588-7B93-482E-8FE7-6B9FB4F1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A172-6FE6-4EF1-8EF1-D6660003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8540-5F77-4484-8FD2-D36F0E061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76E3-8916-462D-97CD-207C72EBDB4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E250-A5E2-49E7-B32A-F5D91AE72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BEBF-700A-4C91-9EA5-3AF6B7769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3C73-9A74-4C70-96BA-61DE7C2A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3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monitor, sitting, laptop&#10;&#10;Description automatically generated">
            <a:extLst>
              <a:ext uri="{FF2B5EF4-FFF2-40B4-BE49-F238E27FC236}">
                <a16:creationId xmlns:a16="http://schemas.microsoft.com/office/drawing/2014/main" id="{2081D7A8-76A1-4168-90B7-C1D3DDD20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0" b="1819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624B6-BC63-4A2D-9B60-C618E787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SOCIAL APP USING 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E3DB5-AB32-4CA2-AD28-24B84BDD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MIR HUMAYUN NISAR  AWAIS ADNAN        ASAD MANZOOR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4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0C416-82D2-41EE-B5E6-F58CB81C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React Native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65D40DD-7E02-45AA-A5D4-B2B11AD89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8271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21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BC1D91-A56F-4D43-83AE-ACFA8AB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Firebase</a:t>
            </a:r>
            <a:endParaRPr lang="en-US" b="1" dirty="0">
              <a:solidFill>
                <a:srgbClr val="FFFFFF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9D7EE6A-C2EF-44EB-9711-B17F4C7C4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540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9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6B3-B4B7-430C-96FC-635B905C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Modules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8C23-950A-4002-8BF8-CC3247B3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the list of modules we used:</a:t>
            </a:r>
          </a:p>
          <a:p>
            <a:pPr lvl="1"/>
            <a:r>
              <a:rPr lang="en-US" dirty="0"/>
              <a:t>react-navigation (for navigation)</a:t>
            </a:r>
          </a:p>
          <a:p>
            <a:pPr lvl="1"/>
            <a:r>
              <a:rPr lang="en-US" dirty="0"/>
              <a:t>react-navigation-stack (for navigation)</a:t>
            </a:r>
          </a:p>
          <a:p>
            <a:pPr lvl="1"/>
            <a:r>
              <a:rPr lang="en-US" dirty="0"/>
              <a:t>react-navigation-tabs (for navigation)</a:t>
            </a:r>
          </a:p>
          <a:p>
            <a:pPr lvl="1"/>
            <a:r>
              <a:rPr lang="en-US" dirty="0"/>
              <a:t>React-native-</a:t>
            </a:r>
            <a:r>
              <a:rPr lang="en-US" dirty="0" err="1"/>
              <a:t>ionicons</a:t>
            </a:r>
            <a:r>
              <a:rPr lang="en-US" dirty="0"/>
              <a:t> (to use different icons like camera, heart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React-native-image-picker (to pick image from the gallery of mobile)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0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8B5E-FF29-4E31-B5DF-0059D12B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F15ED-37DD-4088-BCE2-AB1D811F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4409" cy="4351338"/>
          </a:xfrm>
        </p:spPr>
        <p:txBody>
          <a:bodyPr/>
          <a:lstStyle/>
          <a:p>
            <a:r>
              <a:rPr lang="en-US" dirty="0"/>
              <a:t>It includes the basic components of react-native for its user interface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 err="1"/>
              <a:t>TextInput</a:t>
            </a:r>
            <a:endParaRPr lang="en-US" dirty="0"/>
          </a:p>
          <a:p>
            <a:pPr lvl="1"/>
            <a:r>
              <a:rPr lang="en-US" dirty="0" err="1"/>
              <a:t>TouchableOpacity</a:t>
            </a:r>
            <a:endParaRPr lang="en-US" dirty="0"/>
          </a:p>
          <a:p>
            <a:pPr lvl="1"/>
            <a:r>
              <a:rPr lang="en-US" dirty="0" err="1"/>
              <a:t>StyleSheet</a:t>
            </a:r>
            <a:endParaRPr lang="en-US" dirty="0"/>
          </a:p>
          <a:p>
            <a:r>
              <a:rPr lang="en-US" dirty="0"/>
              <a:t>Data entered is validated through firebase database and if user exists he is logged in.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F634F8-DCF5-49BE-B381-E6A71784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31" y="755374"/>
            <a:ext cx="2882970" cy="51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EAA5-2DB6-4766-B578-FA4DCE62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Screen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2E01-A20F-4AE7-A487-19F14C48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435" cy="4351338"/>
          </a:xfrm>
        </p:spPr>
        <p:txBody>
          <a:bodyPr/>
          <a:lstStyle/>
          <a:p>
            <a:r>
              <a:rPr lang="en-US" dirty="0"/>
              <a:t>Similar to Login Page in user interface using similar components.</a:t>
            </a:r>
          </a:p>
          <a:p>
            <a:r>
              <a:rPr lang="en-US" dirty="0"/>
              <a:t>Only a single User can be signed up using a single email</a:t>
            </a:r>
          </a:p>
          <a:p>
            <a:r>
              <a:rPr lang="en-US" dirty="0"/>
              <a:t>After validating email format and other validation , the data is stored in the firebase and the user is logged 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BA817-FA87-4EA6-AE47-2F05E8EF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35" y="730320"/>
            <a:ext cx="3063737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9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B87C-8B5D-4C10-8C90-3033E4F3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90EE-DF61-4397-A911-371102D8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690688"/>
            <a:ext cx="7232374" cy="4351338"/>
          </a:xfrm>
        </p:spPr>
        <p:txBody>
          <a:bodyPr/>
          <a:lstStyle/>
          <a:p>
            <a:r>
              <a:rPr lang="en-US" dirty="0"/>
              <a:t>It contains all the posts from different people using this app.</a:t>
            </a:r>
          </a:p>
          <a:p>
            <a:r>
              <a:rPr lang="en-US" dirty="0"/>
              <a:t>User interface is made using the basic components like in the first two screens</a:t>
            </a:r>
          </a:p>
          <a:p>
            <a:r>
              <a:rPr lang="en-US" dirty="0"/>
              <a:t>{</a:t>
            </a:r>
            <a:r>
              <a:rPr lang="en-US" dirty="0" err="1"/>
              <a:t>FlatList</a:t>
            </a:r>
            <a:r>
              <a:rPr lang="en-US" dirty="0"/>
              <a:t>} is a new component used in it to maintain the feed.</a:t>
            </a:r>
          </a:p>
          <a:p>
            <a:r>
              <a:rPr lang="en-US" dirty="0"/>
              <a:t>Data is taken from the firebase.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9C546-F269-4B8C-BAD4-82A0F43C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20" y="462861"/>
            <a:ext cx="3138280" cy="55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5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D121-AB90-4F3E-B443-44B189D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Screen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652A-7C61-46FA-A65C-4DDC43FE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8635" cy="4351338"/>
          </a:xfrm>
        </p:spPr>
        <p:txBody>
          <a:bodyPr/>
          <a:lstStyle/>
          <a:p>
            <a:r>
              <a:rPr lang="en-US" dirty="0"/>
              <a:t>This is the screen where user uploads a photo and status.</a:t>
            </a:r>
          </a:p>
          <a:p>
            <a:r>
              <a:rPr lang="en-US" dirty="0"/>
              <a:t>The status and photo is stored in the firebase.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51107-70A8-49B4-9AE7-A01D33538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18" y="462698"/>
            <a:ext cx="3214274" cy="57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DA58-0E9A-4066-89C1-2D40BA41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Screen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8E37-E68C-41D2-A03B-34F01C4A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226" cy="4351338"/>
          </a:xfrm>
        </p:spPr>
        <p:txBody>
          <a:bodyPr/>
          <a:lstStyle/>
          <a:p>
            <a:r>
              <a:rPr lang="en-US" dirty="0"/>
              <a:t>The screen which contains user’s name and other information like number of posts , followers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also contains the logout button which logs the user out of the app.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DA669-379A-4E05-A859-04810329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58" y="681037"/>
            <a:ext cx="3048828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Calibri</vt:lpstr>
      <vt:lpstr>Calibri Light</vt:lpstr>
      <vt:lpstr>Tw Cen MT</vt:lpstr>
      <vt:lpstr>Office Theme</vt:lpstr>
      <vt:lpstr>SOCIAL APP USING REACT NATIVE</vt:lpstr>
      <vt:lpstr>React Native</vt:lpstr>
      <vt:lpstr>Firebase</vt:lpstr>
      <vt:lpstr>React Native Modules </vt:lpstr>
      <vt:lpstr>Login Screen</vt:lpstr>
      <vt:lpstr>Register Screen</vt:lpstr>
      <vt:lpstr>Home Screen</vt:lpstr>
      <vt:lpstr>Post Screen</vt:lpstr>
      <vt:lpstr>Profile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APPLICATION USING REACT NATIVE</dc:title>
  <dc:creator>Humayun Mir</dc:creator>
  <cp:lastModifiedBy>Awais Adnan</cp:lastModifiedBy>
  <cp:revision>5</cp:revision>
  <dcterms:created xsi:type="dcterms:W3CDTF">2019-12-20T13:20:50Z</dcterms:created>
  <dcterms:modified xsi:type="dcterms:W3CDTF">2019-12-20T15:42:04Z</dcterms:modified>
</cp:coreProperties>
</file>