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MuseoModerno Medium"/>
      <p:regular r:id="rId13"/>
    </p:embeddedFont>
    <p:embeddedFont>
      <p:font typeface="MuseoModerno Medium"/>
      <p:regular r:id="rId14"/>
    </p:embeddedFont>
    <p:embeddedFont>
      <p:font typeface="MuseoModerno Medium"/>
      <p:regular r:id="rId15"/>
    </p:embeddedFont>
    <p:embeddedFont>
      <p:font typeface="MuseoModerno Medium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Sales Dashboard: Insights &amp; Recommendations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summarizes key insights from the Sales &amp; Financial Dashboard built using Power BI. We leverage Amazon Sales Data from Kaggle to monitor sales trends, analyze customer behavior, and track KPIs.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28807"/>
            <a:ext cx="7243167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Key Performance Indicators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93790" y="2032992"/>
            <a:ext cx="361664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55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₹244K</a:t>
            </a:r>
            <a:endParaRPr lang="en-US" sz="5550" dirty="0"/>
          </a:p>
        </p:txBody>
      </p:sp>
      <p:sp>
        <p:nvSpPr>
          <p:cNvPr id="5" name="Text 2"/>
          <p:cNvSpPr/>
          <p:nvPr/>
        </p:nvSpPr>
        <p:spPr>
          <a:xfrm>
            <a:off x="1255276" y="3013234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Total Sales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93790" y="3479006"/>
            <a:ext cx="361664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Overall revenue generated.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4733568" y="2032992"/>
            <a:ext cx="361664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55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250</a:t>
            </a:r>
            <a:endParaRPr lang="en-US" sz="5550" dirty="0"/>
          </a:p>
        </p:txBody>
      </p:sp>
      <p:sp>
        <p:nvSpPr>
          <p:cNvPr id="8" name="Text 5"/>
          <p:cNvSpPr/>
          <p:nvPr/>
        </p:nvSpPr>
        <p:spPr>
          <a:xfrm>
            <a:off x="5195054" y="3013234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Total Orders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733568" y="3479006"/>
            <a:ext cx="361664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Total number of transactions.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2763679" y="4577834"/>
            <a:ext cx="361664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55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₹975.38</a:t>
            </a:r>
            <a:endParaRPr lang="en-US" sz="5550" dirty="0"/>
          </a:p>
        </p:txBody>
      </p:sp>
      <p:sp>
        <p:nvSpPr>
          <p:cNvPr id="11" name="Text 8"/>
          <p:cNvSpPr/>
          <p:nvPr/>
        </p:nvSpPr>
        <p:spPr>
          <a:xfrm>
            <a:off x="3225165" y="555807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Avg. Order Value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763679" y="6023848"/>
            <a:ext cx="361664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Average revenue per order.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93790" y="6611064"/>
            <a:ext cx="75564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KPIs provide a snapshot of our sales performance. Filters include Category, Customer Location, and Payment Method.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41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Monthly Sales Performance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6185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688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February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17908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begin to increase.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82274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49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March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53997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Steady growth continues.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18362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410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April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90085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Peak sales achieved.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679965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combo chart shows total sales and quantity sold by month. A steady growth trend is observed from February to April, peaking in April.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726"/>
            <a:ext cx="82613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Category &amp; Customer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Top Categories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Electronics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Books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70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Clothing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39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Electronics lead in both sales and quantity sold. Books and Clothing consistently perform well.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271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Top Customers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852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Olivia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Jane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Olivia and Jane are top contributing customers. Focus on customer retention to maintain growth.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7439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Customer &amp; Payment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32115"/>
            <a:ext cx="7556421" cy="2248138"/>
          </a:xfrm>
          <a:prstGeom prst="roundRect">
            <a:avLst>
              <a:gd name="adj" fmla="val 1513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8589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Top Cities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34934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Angeles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07004" y="379154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York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07004" y="429053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Major cities drive high sales volumes.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0190" y="5107067"/>
            <a:ext cx="7556421" cy="2248138"/>
          </a:xfrm>
          <a:prstGeom prst="roundRect">
            <a:avLst>
              <a:gd name="adj" fmla="val 1513"/>
            </a:avLst>
          </a:prstGeom>
          <a:solidFill>
            <a:srgbClr val="F3EEE3"/>
          </a:solidFill>
          <a:ln/>
        </p:spPr>
      </p:sp>
      <p:sp>
        <p:nvSpPr>
          <p:cNvPr id="10" name="Text 7"/>
          <p:cNvSpPr/>
          <p:nvPr/>
        </p:nvSpPr>
        <p:spPr>
          <a:xfrm>
            <a:off x="6507004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Payment Methods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507004" y="582429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Pay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507004" y="626649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Debit Cards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507004" y="676548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Pay and Debit Cards are most popular.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89309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Recommendations &amp;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Improve Locations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Target lesser-performing locations with offers and promotions.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5954078" y="5394841"/>
            <a:ext cx="2985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Incentivize Payments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54078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Promote low-usage payment methods like Gift Cards.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Expand Top Lines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77249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 on top-performing categories. Increase revenue by expanding top product lines.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2025-04-11T08:18:10Z</dcterms:created>
  <dcterms:modified xsi:type="dcterms:W3CDTF">2025-04-11T08:18:10Z</dcterms:modified>
</cp:coreProperties>
</file>