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9" r:id="rId1"/>
    <p:sldMasterId id="2147483675" r:id="rId2"/>
  </p:sldMasterIdLst>
  <p:notesMasterIdLst>
    <p:notesMasterId r:id="rId12"/>
  </p:notesMasterIdLst>
  <p:sldIdLst>
    <p:sldId id="620" r:id="rId3"/>
    <p:sldId id="383" r:id="rId4"/>
    <p:sldId id="621" r:id="rId5"/>
    <p:sldId id="623" r:id="rId6"/>
    <p:sldId id="622" r:id="rId7"/>
    <p:sldId id="269" r:id="rId8"/>
    <p:sldId id="270" r:id="rId9"/>
    <p:sldId id="271" r:id="rId10"/>
    <p:sldId id="272" r:id="rId11"/>
  </p:sldIdLst>
  <p:sldSz cx="12192000" cy="6858000"/>
  <p:notesSz cx="6858000" cy="9144000"/>
  <p:custShowLst>
    <p:custShow name="Executive DFP"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p:restoredTop sz="83105"/>
  </p:normalViewPr>
  <p:slideViewPr>
    <p:cSldViewPr snapToGrid="0">
      <p:cViewPr varScale="1">
        <p:scale>
          <a:sx n="93" d="100"/>
          <a:sy n="93" d="100"/>
        </p:scale>
        <p:origin x="59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6" name="PlaceHolder 1"/>
          <p:cNvSpPr>
            <a:spLocks noGrp="1" noRot="1" noChangeAspect="1"/>
          </p:cNvSpPr>
          <p:nvPr>
            <p:ph type="sldImg"/>
          </p:nvPr>
        </p:nvSpPr>
        <p:spPr>
          <a:xfrm>
            <a:off x="380880" y="694800"/>
            <a:ext cx="6095520" cy="3428640"/>
          </a:xfrm>
          <a:prstGeom prst="rect">
            <a:avLst/>
          </a:prstGeom>
          <a:noFill/>
          <a:ln w="0">
            <a:noFill/>
          </a:ln>
        </p:spPr>
        <p:txBody>
          <a:bodyPr lIns="0" tIns="0" rIns="0" bIns="0" anchor="ctr">
            <a:noAutofit/>
          </a:bodyPr>
          <a:lstStyle/>
          <a:p>
            <a:r>
              <a:rPr lang="en-US" sz="1800" b="0" strike="noStrike" spc="-1">
                <a:solidFill>
                  <a:srgbClr val="000000"/>
                </a:solidFill>
                <a:latin typeface="Arial"/>
              </a:rPr>
              <a:t>Click to move the slide</a:t>
            </a:r>
          </a:p>
        </p:txBody>
      </p:sp>
      <p:sp>
        <p:nvSpPr>
          <p:cNvPr id="377" name="PlaceHolder 2"/>
          <p:cNvSpPr>
            <a:spLocks noGrp="1"/>
          </p:cNvSpPr>
          <p:nvPr>
            <p:ph type="body"/>
          </p:nvPr>
        </p:nvSpPr>
        <p:spPr>
          <a:xfrm>
            <a:off x="685800" y="4343400"/>
            <a:ext cx="5486040" cy="41144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378" name="PlaceHolder 3"/>
          <p:cNvSpPr>
            <a:spLocks noGrp="1"/>
          </p:cNvSpPr>
          <p:nvPr>
            <p:ph type="hdr"/>
          </p:nvPr>
        </p:nvSpPr>
        <p:spPr>
          <a:xfrm>
            <a:off x="0" y="0"/>
            <a:ext cx="2975760" cy="4568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379" name="PlaceHolder 4"/>
          <p:cNvSpPr>
            <a:spLocks noGrp="1"/>
          </p:cNvSpPr>
          <p:nvPr>
            <p:ph type="dt" idx="6"/>
          </p:nvPr>
        </p:nvSpPr>
        <p:spPr>
          <a:xfrm>
            <a:off x="3881880" y="0"/>
            <a:ext cx="2975760" cy="4568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380" name="PlaceHolder 5"/>
          <p:cNvSpPr>
            <a:spLocks noGrp="1"/>
          </p:cNvSpPr>
          <p:nvPr>
            <p:ph type="ftr" idx="7"/>
          </p:nvPr>
        </p:nvSpPr>
        <p:spPr>
          <a:xfrm>
            <a:off x="0" y="8686800"/>
            <a:ext cx="2975760" cy="4568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381" name="PlaceHolder 6"/>
          <p:cNvSpPr>
            <a:spLocks noGrp="1"/>
          </p:cNvSpPr>
          <p:nvPr>
            <p:ph type="sldNum" idx="8"/>
          </p:nvPr>
        </p:nvSpPr>
        <p:spPr>
          <a:xfrm>
            <a:off x="3881880" y="8686800"/>
            <a:ext cx="2975760" cy="4568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96D071C0-0F6A-4E5C-B3E5-B824FE66220F}"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Start by creating a slide master that is in English. As needed duplicate and translate slides into target language. Color English slides in Yellow and target language slides in white. </a:t>
            </a:r>
            <a:br>
              <a:rPr lang="en-US" dirty="0"/>
            </a:br>
            <a:br>
              <a:rPr lang="en-US" dirty="0"/>
            </a:br>
            <a:r>
              <a:rPr lang="en-US" dirty="0"/>
              <a:t>The example below uses Spanish as a theoretical target language.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278001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95325"/>
            <a:ext cx="6092825" cy="3427413"/>
          </a:xfrm>
        </p:spPr>
      </p:sp>
      <p:sp>
        <p:nvSpPr>
          <p:cNvPr id="3" name="Notes Placeholder 2"/>
          <p:cNvSpPr>
            <a:spLocks noGrp="1"/>
          </p:cNvSpPr>
          <p:nvPr>
            <p:ph type="body" idx="1"/>
          </p:nvPr>
        </p:nvSpPr>
        <p:spPr/>
        <p:txBody>
          <a:bodyPr/>
          <a:lstStyle/>
          <a:p>
            <a:r>
              <a:rPr lang="en-US" dirty="0"/>
              <a:t>Start by creating a slide master that is in English. As needed duplicate and translate slides into target language. Color English slides in Yellow and target language slides in white. </a:t>
            </a:r>
            <a:br>
              <a:rPr lang="en-US" dirty="0"/>
            </a:br>
            <a:br>
              <a:rPr lang="en-US" dirty="0"/>
            </a:br>
            <a:r>
              <a:rPr lang="en-US" dirty="0"/>
              <a:t>The example below uses Spanish as a theoretical target language. </a:t>
            </a:r>
          </a:p>
        </p:txBody>
      </p:sp>
      <p:sp>
        <p:nvSpPr>
          <p:cNvPr id="4" name="Slide Number Placeholder 3"/>
          <p:cNvSpPr>
            <a:spLocks noGrp="1"/>
          </p:cNvSpPr>
          <p:nvPr>
            <p:ph type="sldNum" idx="8"/>
          </p:nvPr>
        </p:nvSpPr>
        <p:spPr/>
        <p:txBody>
          <a:bodyPr/>
          <a:lstStyle/>
          <a:p>
            <a:pPr indent="0" algn="r">
              <a:buNone/>
            </a:pPr>
            <a:fld id="{96D071C0-0F6A-4E5C-B3E5-B824FE66220F}" type="slidenum">
              <a:rPr lang="en-US" sz="1400" b="0" strike="noStrike" spc="-1" smtClean="0">
                <a:solidFill>
                  <a:srgbClr val="000000"/>
                </a:solidFill>
                <a:latin typeface="Times New Roman"/>
              </a:rPr>
              <a:t>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282271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4A99-850F-3A20-43EC-FA6EB2506440}"/>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A1A2D930-B7C5-A459-F8FC-2A3A55E8FB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E55050-AD60-01CD-B614-4B4EE25D03F2}"/>
              </a:ext>
            </a:extLst>
          </p:cNvPr>
          <p:cNvSpPr>
            <a:spLocks noGrp="1"/>
          </p:cNvSpPr>
          <p:nvPr>
            <p:ph type="dt" sz="half" idx="10"/>
          </p:nvPr>
        </p:nvSpPr>
        <p:spPr/>
        <p:txBody>
          <a:bodyPr/>
          <a:lstStyle/>
          <a:p>
            <a:fld id="{19E3F066-8095-7A47-8BBF-FB45577C0028}" type="datetimeFigureOut">
              <a:rPr lang="en-US" smtClean="0"/>
              <a:t>6/19/24</a:t>
            </a:fld>
            <a:endParaRPr lang="en-US"/>
          </a:p>
        </p:txBody>
      </p:sp>
      <p:sp>
        <p:nvSpPr>
          <p:cNvPr id="5" name="Footer Placeholder 4">
            <a:extLst>
              <a:ext uri="{FF2B5EF4-FFF2-40B4-BE49-F238E27FC236}">
                <a16:creationId xmlns:a16="http://schemas.microsoft.com/office/drawing/2014/main" id="{DD4066A1-BF3F-43B2-64DE-8882244B8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CA07F-98E7-0616-2397-F72FBD9CCB8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380098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49AFB-B2DB-B16B-35D6-9777835B5C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CE46D4-B225-5F7C-2530-B0DCB5D80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2573A-8BE6-396B-80C2-B925AA34F70B}"/>
              </a:ext>
            </a:extLst>
          </p:cNvPr>
          <p:cNvSpPr>
            <a:spLocks noGrp="1"/>
          </p:cNvSpPr>
          <p:nvPr>
            <p:ph type="dt" sz="half" idx="10"/>
          </p:nvPr>
        </p:nvSpPr>
        <p:spPr/>
        <p:txBody>
          <a:bodyPr/>
          <a:lstStyle/>
          <a:p>
            <a:fld id="{19E3F066-8095-7A47-8BBF-FB45577C0028}" type="datetimeFigureOut">
              <a:rPr lang="en-US" smtClean="0"/>
              <a:t>6/19/24</a:t>
            </a:fld>
            <a:endParaRPr lang="en-US"/>
          </a:p>
        </p:txBody>
      </p:sp>
      <p:sp>
        <p:nvSpPr>
          <p:cNvPr id="5" name="Footer Placeholder 4">
            <a:extLst>
              <a:ext uri="{FF2B5EF4-FFF2-40B4-BE49-F238E27FC236}">
                <a16:creationId xmlns:a16="http://schemas.microsoft.com/office/drawing/2014/main" id="{F9744F13-3D3F-C0C9-5D2A-0952A7933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C299F-707E-5A84-C63B-23364681D6A5}"/>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99232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EB1182-5200-1DCB-22AD-37C1DE63FD1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5E3B8A-B510-4EB9-BD8A-26D272060E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31222-DABB-2B0C-B77B-E3CBD191C855}"/>
              </a:ext>
            </a:extLst>
          </p:cNvPr>
          <p:cNvSpPr>
            <a:spLocks noGrp="1"/>
          </p:cNvSpPr>
          <p:nvPr>
            <p:ph type="dt" sz="half" idx="10"/>
          </p:nvPr>
        </p:nvSpPr>
        <p:spPr/>
        <p:txBody>
          <a:bodyPr/>
          <a:lstStyle/>
          <a:p>
            <a:fld id="{19E3F066-8095-7A47-8BBF-FB45577C0028}" type="datetimeFigureOut">
              <a:rPr lang="en-US" smtClean="0"/>
              <a:t>6/19/24</a:t>
            </a:fld>
            <a:endParaRPr lang="en-US"/>
          </a:p>
        </p:txBody>
      </p:sp>
      <p:sp>
        <p:nvSpPr>
          <p:cNvPr id="5" name="Footer Placeholder 4">
            <a:extLst>
              <a:ext uri="{FF2B5EF4-FFF2-40B4-BE49-F238E27FC236}">
                <a16:creationId xmlns:a16="http://schemas.microsoft.com/office/drawing/2014/main" id="{AED02598-9D16-9B62-0787-22EE2C517D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23D72-95EF-08B0-8025-C8B3716870FD}"/>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2475125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99" name="Body Level One…"/>
          <p:cNvSpPr txBox="1">
            <a:spLocks noGrp="1"/>
          </p:cNvSpPr>
          <p:nvPr>
            <p:ph type="body" idx="1"/>
          </p:nvPr>
        </p:nvSpPr>
        <p:spPr>
          <a:xfrm>
            <a:off x="609479" y="1604519"/>
            <a:ext cx="10972442" cy="397728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00" name="Title Text"/>
          <p:cNvSpPr txBox="1">
            <a:spLocks noGrp="1"/>
          </p:cNvSpPr>
          <p:nvPr>
            <p:ph type="title"/>
          </p:nvPr>
        </p:nvSpPr>
        <p:spPr>
          <a:prstGeom prst="rect">
            <a:avLst/>
          </a:prstGeom>
        </p:spPr>
        <p:txBody>
          <a:bodyPr/>
          <a:lstStyle>
            <a:lvl1pPr>
              <a:defRPr sz="3800"/>
            </a:lvl1pPr>
          </a:lstStyle>
          <a:p>
            <a:r>
              <a:t>Title Text</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6715630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011664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764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laceHolder 2">
            <a:extLst>
              <a:ext uri="{FF2B5EF4-FFF2-40B4-BE49-F238E27FC236}">
                <a16:creationId xmlns:a16="http://schemas.microsoft.com/office/drawing/2014/main" id="{790EC06F-46E0-0D58-4347-2E509D63E25A}"/>
              </a:ext>
            </a:extLst>
          </p:cNvPr>
          <p:cNvSpPr>
            <a:spLocks noGrp="1"/>
          </p:cNvSpPr>
          <p:nvPr>
            <p:ph/>
          </p:nvPr>
        </p:nvSpPr>
        <p:spPr>
          <a:xfrm>
            <a:off x="375127" y="2963211"/>
            <a:ext cx="11441743" cy="1873119"/>
          </a:xfrm>
          <a:prstGeom prst="rect">
            <a:avLst/>
          </a:prstGeom>
          <a:noFill/>
          <a:ln w="63360">
            <a:solidFill>
              <a:srgbClr val="000000"/>
            </a:solidFill>
            <a:round/>
          </a:ln>
        </p:spPr>
        <p:txBody>
          <a:bodyPr wrap="square" lIns="90000" tIns="182880" rIns="90000" bIns="45000" anchor="t" anchorCtr="0">
            <a:spAutoFit/>
          </a:bodyPr>
          <a:lstStyle>
            <a:lvl1pPr algn="ctr">
              <a:defRPr sz="6000">
                <a:solidFill>
                  <a:sysClr val="windowText" lastClr="000000"/>
                </a:solidFill>
              </a:defRPr>
            </a:lvl1pPr>
          </a:lstStyle>
          <a:p>
            <a:pPr indent="0" algn="ctr">
              <a:lnSpc>
                <a:spcPct val="90000"/>
              </a:lnSpc>
              <a:spcBef>
                <a:spcPts val="1001"/>
              </a:spcBef>
              <a:buNone/>
              <a:tabLst>
                <a:tab pos="0" algn="l"/>
              </a:tabLst>
            </a:pPr>
            <a:r>
              <a:rPr lang="en-US" sz="6000" b="1" strike="noStrike" spc="-1" dirty="0">
                <a:solidFill>
                  <a:srgbClr val="000000"/>
                </a:solidFill>
                <a:latin typeface="Arial"/>
                <a:ea typeface="DejaVu Sans"/>
              </a:rPr>
              <a:t>Click to edit Master text styles</a:t>
            </a:r>
            <a:endParaRPr lang="en-US" sz="6000" b="0" strike="noStrike" spc="-1" dirty="0">
              <a:solidFill>
                <a:srgbClr val="000000"/>
              </a:solidFill>
              <a:latin typeface="Arial"/>
            </a:endParaRPr>
          </a:p>
          <a:p>
            <a:pPr marL="457200" indent="0" algn="ctr">
              <a:lnSpc>
                <a:spcPct val="90000"/>
              </a:lnSpc>
              <a:spcBef>
                <a:spcPts val="499"/>
              </a:spcBef>
              <a:buNone/>
              <a:tabLst>
                <a:tab pos="0" algn="l"/>
              </a:tabLst>
            </a:pPr>
            <a:r>
              <a:rPr lang="en-US" sz="5400" b="1" strike="noStrike" spc="-1" dirty="0">
                <a:solidFill>
                  <a:srgbClr val="000000"/>
                </a:solidFill>
                <a:latin typeface="Arial"/>
                <a:ea typeface="DejaVu Sans"/>
              </a:rPr>
              <a:t>Second level</a:t>
            </a:r>
            <a:endParaRPr lang="en-US" sz="5400" b="0" strike="noStrike" spc="-1" dirty="0">
              <a:solidFill>
                <a:srgbClr val="000000"/>
              </a:solidFill>
              <a:latin typeface="Arial"/>
            </a:endParaRPr>
          </a:p>
        </p:txBody>
      </p:sp>
      <p:sp>
        <p:nvSpPr>
          <p:cNvPr id="6" name="Text Placeholder 5">
            <a:extLst>
              <a:ext uri="{FF2B5EF4-FFF2-40B4-BE49-F238E27FC236}">
                <a16:creationId xmlns:a16="http://schemas.microsoft.com/office/drawing/2014/main" id="{98B98AAB-43E1-C031-1AB8-88442DBE66AA}"/>
              </a:ext>
            </a:extLst>
          </p:cNvPr>
          <p:cNvSpPr>
            <a:spLocks noGrp="1"/>
          </p:cNvSpPr>
          <p:nvPr>
            <p:ph type="body" sz="quarter" idx="10"/>
          </p:nvPr>
        </p:nvSpPr>
        <p:spPr>
          <a:xfrm>
            <a:off x="2694545" y="103680"/>
            <a:ext cx="6802909" cy="585097"/>
          </a:xfrm>
          <a:prstGeom prst="rect">
            <a:avLst/>
          </a:prstGeom>
        </p:spPr>
        <p:txBody>
          <a:bodyPr/>
          <a:lstStyle>
            <a:lvl1pPr marL="0" indent="0" algn="ctr">
              <a:buNone/>
              <a:defRPr sz="2800">
                <a:latin typeface="Arial" panose="020B0604020202020204" pitchFamily="34" charset="0"/>
                <a:cs typeface="Arial" panose="020B0604020202020204" pitchFamily="34" charset="0"/>
              </a:defRPr>
            </a:lvl1pPr>
            <a:lvl2pPr marL="457200" indent="0" algn="ctr">
              <a:buNone/>
              <a:defRPr sz="2400">
                <a:latin typeface="Arial" panose="020B0604020202020204" pitchFamily="34" charset="0"/>
                <a:cs typeface="Arial" panose="020B0604020202020204" pitchFamily="34" charset="0"/>
              </a:defRPr>
            </a:lvl2pPr>
            <a:lvl3pPr marL="914400" indent="0" algn="ctr">
              <a:buNone/>
              <a:defRPr sz="2000">
                <a:latin typeface="Arial" panose="020B0604020202020204" pitchFamily="34" charset="0"/>
                <a:cs typeface="Arial" panose="020B0604020202020204" pitchFamily="34" charset="0"/>
              </a:defRPr>
            </a:lvl3pPr>
            <a:lvl4pPr marL="1371600" indent="0" algn="ctr">
              <a:buNone/>
              <a:defRPr sz="1800">
                <a:latin typeface="Arial" panose="020B0604020202020204" pitchFamily="34" charset="0"/>
                <a:cs typeface="Arial" panose="020B0604020202020204" pitchFamily="34" charset="0"/>
              </a:defRPr>
            </a:lvl4pPr>
            <a:lvl5pPr marL="1828800" indent="0" algn="ctr">
              <a:buNone/>
              <a:defRPr sz="1800">
                <a:latin typeface="Arial" panose="020B0604020202020204" pitchFamily="34" charset="0"/>
                <a:cs typeface="Arial" panose="020B0604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14721523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8B9B3-DD07-C1D1-BBD6-CCD3FD522D21}"/>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17FE4EA-0A29-BD6D-5926-4FEF53F376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E2B7E-B31D-0785-C8A5-65C87EAA3680}"/>
              </a:ext>
            </a:extLst>
          </p:cNvPr>
          <p:cNvSpPr>
            <a:spLocks noGrp="1"/>
          </p:cNvSpPr>
          <p:nvPr>
            <p:ph type="dt" sz="half" idx="10"/>
          </p:nvPr>
        </p:nvSpPr>
        <p:spPr/>
        <p:txBody>
          <a:bodyPr/>
          <a:lstStyle/>
          <a:p>
            <a:fld id="{19E3F066-8095-7A47-8BBF-FB45577C0028}" type="datetimeFigureOut">
              <a:rPr lang="en-US" smtClean="0"/>
              <a:t>6/19/24</a:t>
            </a:fld>
            <a:endParaRPr lang="en-US"/>
          </a:p>
        </p:txBody>
      </p:sp>
      <p:sp>
        <p:nvSpPr>
          <p:cNvPr id="5" name="Footer Placeholder 4">
            <a:extLst>
              <a:ext uri="{FF2B5EF4-FFF2-40B4-BE49-F238E27FC236}">
                <a16:creationId xmlns:a16="http://schemas.microsoft.com/office/drawing/2014/main" id="{03B9C6D6-AFC6-BDD7-DBB8-20EE90CEE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1C547-03E8-698E-A0F7-B7B62F1CE81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590185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CBAA-0F62-E3D8-D502-163075CCEC94}"/>
              </a:ext>
            </a:extLst>
          </p:cNvPr>
          <p:cNvSpPr>
            <a:spLocks noGrp="1"/>
          </p:cNvSpPr>
          <p:nvPr>
            <p:ph type="title" hasCustomPrompt="1"/>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847A6C6E-C10F-3D01-A3DC-359B49101C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B25026-B096-E062-5113-713861F9697D}"/>
              </a:ext>
            </a:extLst>
          </p:cNvPr>
          <p:cNvSpPr>
            <a:spLocks noGrp="1"/>
          </p:cNvSpPr>
          <p:nvPr>
            <p:ph type="dt" sz="half" idx="10"/>
          </p:nvPr>
        </p:nvSpPr>
        <p:spPr/>
        <p:txBody>
          <a:bodyPr/>
          <a:lstStyle/>
          <a:p>
            <a:fld id="{19E3F066-8095-7A47-8BBF-FB45577C0028}" type="datetimeFigureOut">
              <a:rPr lang="en-US" smtClean="0"/>
              <a:t>6/19/24</a:t>
            </a:fld>
            <a:endParaRPr lang="en-US"/>
          </a:p>
        </p:txBody>
      </p:sp>
      <p:sp>
        <p:nvSpPr>
          <p:cNvPr id="5" name="Footer Placeholder 4">
            <a:extLst>
              <a:ext uri="{FF2B5EF4-FFF2-40B4-BE49-F238E27FC236}">
                <a16:creationId xmlns:a16="http://schemas.microsoft.com/office/drawing/2014/main" id="{C372195A-9737-56E2-52DB-D0386A078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F5FC9-2A65-01DB-2F18-F7D06CCA1013}"/>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99035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52B9-049F-C7B1-2497-82C3F5587CE4}"/>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19A8DE2-E02C-C589-CB83-9D8D8898C8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3BE08F-0D61-80F5-A92A-E7597BC58D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07C10D-66AF-655E-28D2-3CFD24E52820}"/>
              </a:ext>
            </a:extLst>
          </p:cNvPr>
          <p:cNvSpPr>
            <a:spLocks noGrp="1"/>
          </p:cNvSpPr>
          <p:nvPr>
            <p:ph type="dt" sz="half" idx="10"/>
          </p:nvPr>
        </p:nvSpPr>
        <p:spPr/>
        <p:txBody>
          <a:bodyPr/>
          <a:lstStyle/>
          <a:p>
            <a:fld id="{19E3F066-8095-7A47-8BBF-FB45577C0028}" type="datetimeFigureOut">
              <a:rPr lang="en-US" smtClean="0"/>
              <a:t>6/19/24</a:t>
            </a:fld>
            <a:endParaRPr lang="en-US"/>
          </a:p>
        </p:txBody>
      </p:sp>
      <p:sp>
        <p:nvSpPr>
          <p:cNvPr id="6" name="Footer Placeholder 5">
            <a:extLst>
              <a:ext uri="{FF2B5EF4-FFF2-40B4-BE49-F238E27FC236}">
                <a16:creationId xmlns:a16="http://schemas.microsoft.com/office/drawing/2014/main" id="{9B8C8EE9-6D75-3175-A1F3-455BC9AE3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7D1D1-4D73-1B4D-6987-8EFD561F1E9E}"/>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75932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D687-188D-101B-4C56-8E7ACB5CDC3C}"/>
              </a:ext>
            </a:extLst>
          </p:cNvPr>
          <p:cNvSpPr>
            <a:spLocks noGrp="1"/>
          </p:cNvSpPr>
          <p:nvPr>
            <p:ph type="title" hasCustomPrompt="1"/>
          </p:nvPr>
        </p:nvSpPr>
        <p:spPr>
          <a:xfrm>
            <a:off x="1514474" y="365125"/>
            <a:ext cx="9840913"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B13CCBB-A95D-5BCC-68B9-7ABBD795C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7B1CD3-D86E-ED9A-3117-D1344AD796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8108B-0B2A-4B43-A14C-2D55BC93BE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EEB1A6-AACB-7D70-7380-318028197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FC05C5-A674-9A05-1462-3784157BED0D}"/>
              </a:ext>
            </a:extLst>
          </p:cNvPr>
          <p:cNvSpPr>
            <a:spLocks noGrp="1"/>
          </p:cNvSpPr>
          <p:nvPr>
            <p:ph type="dt" sz="half" idx="10"/>
          </p:nvPr>
        </p:nvSpPr>
        <p:spPr/>
        <p:txBody>
          <a:bodyPr/>
          <a:lstStyle/>
          <a:p>
            <a:fld id="{19E3F066-8095-7A47-8BBF-FB45577C0028}" type="datetimeFigureOut">
              <a:rPr lang="en-US" smtClean="0"/>
              <a:t>6/19/24</a:t>
            </a:fld>
            <a:endParaRPr lang="en-US"/>
          </a:p>
        </p:txBody>
      </p:sp>
      <p:sp>
        <p:nvSpPr>
          <p:cNvPr id="8" name="Footer Placeholder 7">
            <a:extLst>
              <a:ext uri="{FF2B5EF4-FFF2-40B4-BE49-F238E27FC236}">
                <a16:creationId xmlns:a16="http://schemas.microsoft.com/office/drawing/2014/main" id="{BDA10B10-D8F8-DBA4-5CC5-D64C3A9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2BAFD7-801A-8B5A-C4CF-B11CE298FF3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113694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9397-6704-1590-F0D6-025D1CD4DC68}"/>
              </a:ext>
            </a:extLst>
          </p:cNvPr>
          <p:cNvSpPr>
            <a:spLocks noGrp="1"/>
          </p:cNvSpPr>
          <p:nvPr>
            <p:ph type="title" hasCustomPrompt="1"/>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AEF8590-AE10-B24B-BFF0-846DFA2C6C26}"/>
              </a:ext>
            </a:extLst>
          </p:cNvPr>
          <p:cNvSpPr>
            <a:spLocks noGrp="1"/>
          </p:cNvSpPr>
          <p:nvPr>
            <p:ph type="dt" sz="half" idx="10"/>
          </p:nvPr>
        </p:nvSpPr>
        <p:spPr/>
        <p:txBody>
          <a:bodyPr/>
          <a:lstStyle/>
          <a:p>
            <a:fld id="{19E3F066-8095-7A47-8BBF-FB45577C0028}" type="datetimeFigureOut">
              <a:rPr lang="en-US" smtClean="0"/>
              <a:t>6/19/24</a:t>
            </a:fld>
            <a:endParaRPr lang="en-US"/>
          </a:p>
        </p:txBody>
      </p:sp>
      <p:sp>
        <p:nvSpPr>
          <p:cNvPr id="4" name="Footer Placeholder 3">
            <a:extLst>
              <a:ext uri="{FF2B5EF4-FFF2-40B4-BE49-F238E27FC236}">
                <a16:creationId xmlns:a16="http://schemas.microsoft.com/office/drawing/2014/main" id="{69DD3B18-ED71-080F-1A56-B7AC6910BC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43BCCF-0F2A-8B62-BE92-B36AD49A61CE}"/>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63316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3B3E13-9CF1-D0F8-2348-ED29DC6D697C}"/>
              </a:ext>
            </a:extLst>
          </p:cNvPr>
          <p:cNvSpPr>
            <a:spLocks noGrp="1"/>
          </p:cNvSpPr>
          <p:nvPr>
            <p:ph type="dt" sz="half" idx="10"/>
          </p:nvPr>
        </p:nvSpPr>
        <p:spPr/>
        <p:txBody>
          <a:bodyPr/>
          <a:lstStyle/>
          <a:p>
            <a:fld id="{19E3F066-8095-7A47-8BBF-FB45577C0028}" type="datetimeFigureOut">
              <a:rPr lang="en-US" smtClean="0"/>
              <a:t>6/19/24</a:t>
            </a:fld>
            <a:endParaRPr lang="en-US"/>
          </a:p>
        </p:txBody>
      </p:sp>
      <p:sp>
        <p:nvSpPr>
          <p:cNvPr id="3" name="Footer Placeholder 2">
            <a:extLst>
              <a:ext uri="{FF2B5EF4-FFF2-40B4-BE49-F238E27FC236}">
                <a16:creationId xmlns:a16="http://schemas.microsoft.com/office/drawing/2014/main" id="{83755C73-894B-D43E-1545-E3F575B97C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7C699-BD8A-BA24-8430-36A6F2C16658}"/>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05129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B2A79-9909-4780-A99B-83E9D7994275}"/>
              </a:ext>
            </a:extLst>
          </p:cNvPr>
          <p:cNvSpPr>
            <a:spLocks noGrp="1"/>
          </p:cNvSpPr>
          <p:nvPr>
            <p:ph type="title" hasCustomPrompt="1"/>
          </p:nvPr>
        </p:nvSpPr>
        <p:spPr>
          <a:xfrm>
            <a:off x="839788" y="1214440"/>
            <a:ext cx="3932237" cy="9001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F2A60025-737D-CB47-8036-5F2AECCC1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63EAE3-2298-3D68-C44F-62A3672D5AC9}"/>
              </a:ext>
            </a:extLst>
          </p:cNvPr>
          <p:cNvSpPr>
            <a:spLocks noGrp="1"/>
          </p:cNvSpPr>
          <p:nvPr>
            <p:ph type="body" sz="half" idx="2"/>
          </p:nvPr>
        </p:nvSpPr>
        <p:spPr>
          <a:xfrm>
            <a:off x="839788" y="2243138"/>
            <a:ext cx="3932237" cy="3625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119784C-C476-9100-E5A7-DA0BCF3349EB}"/>
              </a:ext>
            </a:extLst>
          </p:cNvPr>
          <p:cNvSpPr>
            <a:spLocks noGrp="1"/>
          </p:cNvSpPr>
          <p:nvPr>
            <p:ph type="dt" sz="half" idx="10"/>
          </p:nvPr>
        </p:nvSpPr>
        <p:spPr/>
        <p:txBody>
          <a:bodyPr/>
          <a:lstStyle/>
          <a:p>
            <a:fld id="{19E3F066-8095-7A47-8BBF-FB45577C0028}" type="datetimeFigureOut">
              <a:rPr lang="en-US" smtClean="0"/>
              <a:t>6/19/24</a:t>
            </a:fld>
            <a:endParaRPr lang="en-US"/>
          </a:p>
        </p:txBody>
      </p:sp>
      <p:sp>
        <p:nvSpPr>
          <p:cNvPr id="6" name="Footer Placeholder 5">
            <a:extLst>
              <a:ext uri="{FF2B5EF4-FFF2-40B4-BE49-F238E27FC236}">
                <a16:creationId xmlns:a16="http://schemas.microsoft.com/office/drawing/2014/main" id="{3B094637-3B99-CBFF-C9DA-236EB3AE2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054D68-E211-B457-1229-95C286B94B2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300039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D315B-90AC-6B28-A315-ABE364F4C96E}"/>
              </a:ext>
            </a:extLst>
          </p:cNvPr>
          <p:cNvSpPr>
            <a:spLocks noGrp="1"/>
          </p:cNvSpPr>
          <p:nvPr>
            <p:ph type="title" hasCustomPrompt="1"/>
          </p:nvPr>
        </p:nvSpPr>
        <p:spPr>
          <a:xfrm>
            <a:off x="839788" y="1171574"/>
            <a:ext cx="3932237" cy="1157288"/>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F969752-68A7-BBDF-41F4-ABE7C90BA5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316BA3-19DE-0B45-5C32-21AB4BC80B62}"/>
              </a:ext>
            </a:extLst>
          </p:cNvPr>
          <p:cNvSpPr>
            <a:spLocks noGrp="1"/>
          </p:cNvSpPr>
          <p:nvPr>
            <p:ph type="body" sz="half" idx="2"/>
          </p:nvPr>
        </p:nvSpPr>
        <p:spPr>
          <a:xfrm>
            <a:off x="839788" y="2328862"/>
            <a:ext cx="3932237" cy="35401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345B1CE-4BF5-861B-4F8B-F8F4D7A07972}"/>
              </a:ext>
            </a:extLst>
          </p:cNvPr>
          <p:cNvSpPr>
            <a:spLocks noGrp="1"/>
          </p:cNvSpPr>
          <p:nvPr>
            <p:ph type="dt" sz="half" idx="10"/>
          </p:nvPr>
        </p:nvSpPr>
        <p:spPr/>
        <p:txBody>
          <a:bodyPr/>
          <a:lstStyle/>
          <a:p>
            <a:fld id="{19E3F066-8095-7A47-8BBF-FB45577C0028}" type="datetimeFigureOut">
              <a:rPr lang="en-US" smtClean="0"/>
              <a:t>6/19/24</a:t>
            </a:fld>
            <a:endParaRPr lang="en-US"/>
          </a:p>
        </p:txBody>
      </p:sp>
      <p:sp>
        <p:nvSpPr>
          <p:cNvPr id="6" name="Footer Placeholder 5">
            <a:extLst>
              <a:ext uri="{FF2B5EF4-FFF2-40B4-BE49-F238E27FC236}">
                <a16:creationId xmlns:a16="http://schemas.microsoft.com/office/drawing/2014/main" id="{8F2BA32C-1F80-D639-8193-18D16E4FAD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8514D-413F-59BE-DD1B-0731E624EA2B}"/>
              </a:ext>
            </a:extLst>
          </p:cNvPr>
          <p:cNvSpPr>
            <a:spLocks noGrp="1"/>
          </p:cNvSpPr>
          <p:nvPr>
            <p:ph type="sldNum" sz="quarter" idx="12"/>
          </p:nvPr>
        </p:nvSpPr>
        <p:spPr/>
        <p:txBody>
          <a:bodyPr/>
          <a:lstStyle/>
          <a:p>
            <a:fld id="{657976D3-6013-CA45-A782-C70B6CB6EC75}" type="slidenum">
              <a:rPr lang="en-US" smtClean="0"/>
              <a:t>‹#›</a:t>
            </a:fld>
            <a:endParaRPr lang="en-US"/>
          </a:p>
        </p:txBody>
      </p:sp>
    </p:spTree>
    <p:extLst>
      <p:ext uri="{BB962C8B-B14F-4D97-AF65-F5344CB8AC3E}">
        <p14:creationId xmlns:p14="http://schemas.microsoft.com/office/powerpoint/2010/main" val="46498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D4B8DD-23B1-95DE-EEBB-534B097D16C5}"/>
              </a:ext>
            </a:extLst>
          </p:cNvPr>
          <p:cNvSpPr>
            <a:spLocks noGrp="1"/>
          </p:cNvSpPr>
          <p:nvPr>
            <p:ph type="title"/>
          </p:nvPr>
        </p:nvSpPr>
        <p:spPr>
          <a:xfrm>
            <a:off x="1480484" y="365125"/>
            <a:ext cx="9873315"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55D14CE-30C9-56F1-A0DF-6295C5ABE6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591198-E84C-C797-D49F-37A3AA201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E3F066-8095-7A47-8BBF-FB45577C0028}" type="datetimeFigureOut">
              <a:rPr lang="en-US" smtClean="0"/>
              <a:t>6/19/24</a:t>
            </a:fld>
            <a:endParaRPr lang="en-US"/>
          </a:p>
        </p:txBody>
      </p:sp>
      <p:sp>
        <p:nvSpPr>
          <p:cNvPr id="5" name="Footer Placeholder 4">
            <a:extLst>
              <a:ext uri="{FF2B5EF4-FFF2-40B4-BE49-F238E27FC236}">
                <a16:creationId xmlns:a16="http://schemas.microsoft.com/office/drawing/2014/main" id="{26012DE6-CDC2-9C53-B4DD-97731F72D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F359D9-732C-AEA8-5735-BDBF4182E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976D3-6013-CA45-A782-C70B6CB6EC75}" type="slidenum">
              <a:rPr lang="en-US" smtClean="0"/>
              <a:t>‹#›</a:t>
            </a:fld>
            <a:endParaRPr lang="en-US"/>
          </a:p>
        </p:txBody>
      </p:sp>
    </p:spTree>
    <p:extLst>
      <p:ext uri="{BB962C8B-B14F-4D97-AF65-F5344CB8AC3E}">
        <p14:creationId xmlns:p14="http://schemas.microsoft.com/office/powerpoint/2010/main" val="313869423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txStyles>
    <p:titleStyle>
      <a:lvl1pPr algn="ctr"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3EB493B-BE64-F8D9-C3F4-52A380871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0ACA4-BD8C-D448-95CA-FC1634E9A82C}" type="datetimeFigureOut">
              <a:rPr lang="en-US" smtClean="0"/>
              <a:t>6/19/24</a:t>
            </a:fld>
            <a:endParaRPr lang="en-US"/>
          </a:p>
        </p:txBody>
      </p:sp>
      <p:sp>
        <p:nvSpPr>
          <p:cNvPr id="5" name="Footer Placeholder 4">
            <a:extLst>
              <a:ext uri="{FF2B5EF4-FFF2-40B4-BE49-F238E27FC236}">
                <a16:creationId xmlns:a16="http://schemas.microsoft.com/office/drawing/2014/main" id="{CB0117CF-FAE1-1BC7-FE38-9A917477C4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3DBE3F-160A-01B2-7833-2044B686A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BDDF96-F6AC-E641-BD4C-B66C426E99E0}" type="slidenum">
              <a:rPr lang="en-US" smtClean="0"/>
              <a:t>‹#›</a:t>
            </a:fld>
            <a:endParaRPr lang="en-US"/>
          </a:p>
        </p:txBody>
      </p:sp>
    </p:spTree>
    <p:extLst>
      <p:ext uri="{BB962C8B-B14F-4D97-AF65-F5344CB8AC3E}">
        <p14:creationId xmlns:p14="http://schemas.microsoft.com/office/powerpoint/2010/main" val="548625042"/>
      </p:ext>
    </p:extLst>
  </p:cSld>
  <p:clrMap bg1="lt1" tx1="dk1" bg2="lt2" tx2="dk2" accent1="accent1" accent2="accent2" accent3="accent3" accent4="accent4" accent5="accent5" accent6="accent6" hlink="hlink" folHlink="folHlink"/>
  <p:sldLayoutIdLst>
    <p:sldLayoutId id="2147483676" r:id="rId1"/>
    <p:sldLayoutId id="214748367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1822AB-D5F0-D579-A820-812EE3C83EDD}"/>
              </a:ext>
            </a:extLst>
          </p:cNvPr>
          <p:cNvSpPr>
            <a:spLocks noGrp="1"/>
          </p:cNvSpPr>
          <p:nvPr>
            <p:ph/>
          </p:nvPr>
        </p:nvSpPr>
        <p:spPr>
          <a:xfrm>
            <a:off x="375127" y="748695"/>
            <a:ext cx="11441743" cy="2020339"/>
          </a:xfrm>
        </p:spPr>
        <p:txBody>
          <a:bodyPr/>
          <a:lstStyle/>
          <a:p>
            <a:pPr marL="0" indent="0" algn="ctr">
              <a:buNone/>
            </a:pPr>
            <a:r>
              <a:rPr lang="en-US" sz="6000" dirty="0">
                <a:latin typeface="Arial" panose="020B0604020202020204" pitchFamily="34" charset="0"/>
                <a:cs typeface="Arial" panose="020B0604020202020204" pitchFamily="34" charset="0"/>
              </a:rPr>
              <a:t>{Lesson}</a:t>
            </a:r>
          </a:p>
          <a:p>
            <a:pPr marL="0" indent="0" algn="ctr">
              <a:buNone/>
            </a:pPr>
            <a:r>
              <a:rPr lang="en-US" dirty="0">
                <a:latin typeface="Arial" panose="020B0604020202020204" pitchFamily="34" charset="0"/>
                <a:cs typeface="Arial" panose="020B0604020202020204" pitchFamily="34" charset="0"/>
              </a:rPr>
              <a:t>MASTER SLIDE DECK</a:t>
            </a:r>
            <a:endParaRPr lang="en-US" sz="6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D94C7E47-63B7-8E9D-6345-B12B99DBCE2B}"/>
              </a:ext>
            </a:extLst>
          </p:cNvPr>
          <p:cNvSpPr>
            <a:spLocks noGrp="1"/>
          </p:cNvSpPr>
          <p:nvPr>
            <p:ph type="body" sz="quarter" idx="10"/>
          </p:nvPr>
        </p:nvSpPr>
        <p:spPr/>
        <p:txBody>
          <a:bodyPr/>
          <a:lstStyle/>
          <a:p>
            <a:endParaRPr lang="en-US"/>
          </a:p>
        </p:txBody>
      </p:sp>
      <p:sp>
        <p:nvSpPr>
          <p:cNvPr id="4" name="English">
            <a:extLst>
              <a:ext uri="{FF2B5EF4-FFF2-40B4-BE49-F238E27FC236}">
                <a16:creationId xmlns:a16="http://schemas.microsoft.com/office/drawing/2014/main" id="{C31D1D8F-E2D1-CB6B-82AF-68C852DD3028}"/>
              </a:ext>
            </a:extLst>
          </p:cNvPr>
          <p:cNvSpPr/>
          <p:nvPr/>
        </p:nvSpPr>
        <p:spPr>
          <a:xfrm>
            <a:off x="5434907" y="5220773"/>
            <a:ext cx="1270001" cy="1270001"/>
          </a:xfrm>
          <a:prstGeom prst="rect">
            <a:avLst/>
          </a:prstGeom>
          <a:solidFill>
            <a:srgbClr val="FFFB00"/>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t>English</a:t>
            </a:r>
          </a:p>
        </p:txBody>
      </p:sp>
      <p:sp>
        <p:nvSpPr>
          <p:cNvPr id="5" name="Spanish">
            <a:extLst>
              <a:ext uri="{FF2B5EF4-FFF2-40B4-BE49-F238E27FC236}">
                <a16:creationId xmlns:a16="http://schemas.microsoft.com/office/drawing/2014/main" id="{EDFC117A-2C79-EBA2-E09B-3CA32F1663F2}"/>
              </a:ext>
            </a:extLst>
          </p:cNvPr>
          <p:cNvSpPr/>
          <p:nvPr/>
        </p:nvSpPr>
        <p:spPr>
          <a:xfrm>
            <a:off x="7065372" y="5220773"/>
            <a:ext cx="1270001" cy="1270001"/>
          </a:xfrm>
          <a:prstGeom prst="rect">
            <a:avLst/>
          </a:prstGeom>
          <a:solidFill>
            <a:srgbClr val="FF9300"/>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dirty="0"/>
              <a:t>Spanish</a:t>
            </a:r>
            <a:r>
              <a:rPr lang="en-US" dirty="0"/>
              <a:t> with details</a:t>
            </a:r>
            <a:endParaRPr dirty="0"/>
          </a:p>
        </p:txBody>
      </p:sp>
      <p:sp>
        <p:nvSpPr>
          <p:cNvPr id="6" name="This master slide deck is NOT used for presentation.">
            <a:extLst>
              <a:ext uri="{FF2B5EF4-FFF2-40B4-BE49-F238E27FC236}">
                <a16:creationId xmlns:a16="http://schemas.microsoft.com/office/drawing/2014/main" id="{7112FC64-993F-6384-207F-8A58E6A57975}"/>
              </a:ext>
            </a:extLst>
          </p:cNvPr>
          <p:cNvSpPr txBox="1"/>
          <p:nvPr/>
        </p:nvSpPr>
        <p:spPr>
          <a:xfrm>
            <a:off x="3622701" y="6550692"/>
            <a:ext cx="4946598"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This master slide deck is NOT used for presentation. </a:t>
            </a:r>
          </a:p>
        </p:txBody>
      </p:sp>
      <p:sp>
        <p:nvSpPr>
          <p:cNvPr id="7" name="English">
            <a:extLst>
              <a:ext uri="{FF2B5EF4-FFF2-40B4-BE49-F238E27FC236}">
                <a16:creationId xmlns:a16="http://schemas.microsoft.com/office/drawing/2014/main" id="{05CF1E25-6DF7-E46F-66E5-B04F317BEF77}"/>
              </a:ext>
            </a:extLst>
          </p:cNvPr>
          <p:cNvSpPr/>
          <p:nvPr/>
        </p:nvSpPr>
        <p:spPr>
          <a:xfrm>
            <a:off x="3622702" y="5220772"/>
            <a:ext cx="1424140" cy="1270001"/>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lang="en-US" dirty="0"/>
              <a:t>For presentation</a:t>
            </a:r>
            <a:endParaRPr dirty="0"/>
          </a:p>
        </p:txBody>
      </p:sp>
    </p:spTree>
    <p:extLst>
      <p:ext uri="{BB962C8B-B14F-4D97-AF65-F5344CB8AC3E}">
        <p14:creationId xmlns:p14="http://schemas.microsoft.com/office/powerpoint/2010/main" val="156166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Concrete Experience</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Blurs</a:t>
            </a:r>
          </a:p>
          <a:p>
            <a:r>
              <a:rPr lang="en-US" dirty="0"/>
              <a:t>Video</a:t>
            </a:r>
          </a:p>
          <a:p>
            <a:r>
              <a:rPr lang="en-US" dirty="0"/>
              <a:t>Image</a:t>
            </a:r>
          </a:p>
          <a:p>
            <a:r>
              <a:rPr lang="en-US" dirty="0"/>
              <a:t>Instructions</a:t>
            </a:r>
          </a:p>
          <a:p>
            <a:endParaRPr lang="en-US" dirty="0"/>
          </a:p>
          <a:p>
            <a:pPr marL="0" indent="0">
              <a:buNone/>
            </a:pPr>
            <a:r>
              <a:rPr lang="en-US" dirty="0"/>
              <a:t>This is not just for getting the student’s attention but for bringing adjacent skills to the surface or for presenting a challenge which the lesson will solve. If presented in this way, the student will be bought into the lesson.</a:t>
            </a:r>
          </a:p>
        </p:txBody>
      </p:sp>
    </p:spTree>
    <p:extLst>
      <p:ext uri="{BB962C8B-B14F-4D97-AF65-F5344CB8AC3E}">
        <p14:creationId xmlns:p14="http://schemas.microsoft.com/office/powerpoint/2010/main" val="279264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1822AB-D5F0-D579-A820-812EE3C83EDD}"/>
              </a:ext>
            </a:extLst>
          </p:cNvPr>
          <p:cNvSpPr>
            <a:spLocks noGrp="1"/>
          </p:cNvSpPr>
          <p:nvPr>
            <p:ph/>
          </p:nvPr>
        </p:nvSpPr>
        <p:spPr>
          <a:xfrm>
            <a:off x="375127" y="2963211"/>
            <a:ext cx="11441743" cy="1061102"/>
          </a:xfrm>
        </p:spPr>
        <p:txBody>
          <a:bodyPr/>
          <a:lstStyle/>
          <a:p>
            <a:pPr marL="0" indent="0" algn="ctr">
              <a:buNone/>
            </a:pPr>
            <a:r>
              <a:rPr lang="en-US" sz="6000" dirty="0">
                <a:latin typeface="Arial" panose="020B0604020202020204" pitchFamily="34" charset="0"/>
                <a:cs typeface="Arial" panose="020B0604020202020204" pitchFamily="34" charset="0"/>
              </a:rPr>
              <a:t>{Lesson Title}</a:t>
            </a:r>
          </a:p>
        </p:txBody>
      </p:sp>
      <p:sp>
        <p:nvSpPr>
          <p:cNvPr id="3" name="Text Placeholder 2">
            <a:extLst>
              <a:ext uri="{FF2B5EF4-FFF2-40B4-BE49-F238E27FC236}">
                <a16:creationId xmlns:a16="http://schemas.microsoft.com/office/drawing/2014/main" id="{D94C7E47-63B7-8E9D-6345-B12B99DBCE2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29516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Publish and Process</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r>
              <a:rPr lang="en-US" dirty="0"/>
              <a:t>Task that this lesson will focus on</a:t>
            </a:r>
          </a:p>
          <a:p>
            <a:r>
              <a:rPr lang="en-US" dirty="0"/>
              <a:t>Conditions what students will have access to</a:t>
            </a:r>
          </a:p>
          <a:p>
            <a:r>
              <a:rPr lang="en-US" dirty="0"/>
              <a:t>Standards it may be preferred to copy and paste the actual standard blurb but ideally you should write to your audience receiving the training. Something like, By the end of this lesson you will …. “XYZ”</a:t>
            </a:r>
          </a:p>
          <a:p>
            <a:endParaRPr lang="en-US" dirty="0"/>
          </a:p>
        </p:txBody>
      </p:sp>
    </p:spTree>
    <p:extLst>
      <p:ext uri="{BB962C8B-B14F-4D97-AF65-F5344CB8AC3E}">
        <p14:creationId xmlns:p14="http://schemas.microsoft.com/office/powerpoint/2010/main" val="322309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CAEB-D84E-456D-3B6B-2E9573C73F98}"/>
              </a:ext>
            </a:extLst>
          </p:cNvPr>
          <p:cNvSpPr>
            <a:spLocks noGrp="1"/>
          </p:cNvSpPr>
          <p:nvPr>
            <p:ph type="title"/>
          </p:nvPr>
        </p:nvSpPr>
        <p:spPr/>
        <p:txBody>
          <a:bodyPr/>
          <a:lstStyle/>
          <a:p>
            <a:r>
              <a:rPr lang="en-US" dirty="0"/>
              <a:t>Generalize New Information</a:t>
            </a:r>
          </a:p>
        </p:txBody>
      </p:sp>
      <p:sp>
        <p:nvSpPr>
          <p:cNvPr id="3" name="Content Placeholder 2">
            <a:extLst>
              <a:ext uri="{FF2B5EF4-FFF2-40B4-BE49-F238E27FC236}">
                <a16:creationId xmlns:a16="http://schemas.microsoft.com/office/drawing/2014/main" id="{0A5EC664-EFAD-501E-02EA-4124C835D4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2741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185"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86" name="Title 4"/>
          <p:cNvSpPr txBox="1">
            <a:spLocks noGrp="1"/>
          </p:cNvSpPr>
          <p:nvPr>
            <p:ph type="title"/>
          </p:nvPr>
        </p:nvSpPr>
        <p:spPr>
          <a:xfrm>
            <a:off x="1453319" y="262439"/>
            <a:ext cx="9018362" cy="907455"/>
          </a:xfrm>
          <a:prstGeom prst="rect">
            <a:avLst/>
          </a:prstGeom>
        </p:spPr>
        <p:txBody>
          <a:bodyPr anchor="t"/>
          <a:lstStyle/>
          <a:p>
            <a:r>
              <a:t>Why Does It Matter To You?</a:t>
            </a:r>
          </a:p>
        </p:txBody>
      </p:sp>
      <p:sp>
        <p:nvSpPr>
          <p:cNvPr id="18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Picture 7" descr="Picture 7"/>
          <p:cNvPicPr>
            <a:picLocks noChangeAspect="1"/>
          </p:cNvPicPr>
          <p:nvPr/>
        </p:nvPicPr>
        <p:blipFill>
          <a:blip r:embed="rId2"/>
          <a:stretch>
            <a:fillRect/>
          </a:stretch>
        </p:blipFill>
        <p:spPr>
          <a:xfrm>
            <a:off x="609479" y="1604519"/>
            <a:ext cx="10972442" cy="3977282"/>
          </a:xfrm>
          <a:prstGeom prst="rect">
            <a:avLst/>
          </a:prstGeom>
          <a:ln w="12700">
            <a:miter lim="400000"/>
          </a:ln>
        </p:spPr>
      </p:pic>
      <p:sp>
        <p:nvSpPr>
          <p:cNvPr id="190" name="Title 4"/>
          <p:cNvSpPr txBox="1">
            <a:spLocks noGrp="1"/>
          </p:cNvSpPr>
          <p:nvPr>
            <p:ph type="title"/>
          </p:nvPr>
        </p:nvSpPr>
        <p:spPr>
          <a:xfrm>
            <a:off x="1453319" y="262439"/>
            <a:ext cx="9018362" cy="907455"/>
          </a:xfrm>
          <a:prstGeom prst="rect">
            <a:avLst/>
          </a:prstGeom>
        </p:spPr>
        <p:txBody>
          <a:bodyPr anchor="t"/>
          <a:lstStyle/>
          <a:p>
            <a:r>
              <a:t>¿Por Qué Te Importa?</a:t>
            </a:r>
          </a:p>
        </p:txBody>
      </p:sp>
      <p:sp>
        <p:nvSpPr>
          <p:cNvPr id="19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7072</TotalTime>
  <Words>264</Words>
  <Application>Microsoft Macintosh PowerPoint</Application>
  <PresentationFormat>Widescreen</PresentationFormat>
  <Paragraphs>33</Paragraphs>
  <Slides>9</Slides>
  <Notes>2</Notes>
  <HiddenSlides>0</HiddenSlides>
  <MMClips>0</MMClips>
  <ScaleCrop>false</ScaleCrop>
  <HeadingPairs>
    <vt:vector size="8" baseType="variant">
      <vt:variant>
        <vt:lpstr>Fonts Used</vt:lpstr>
      </vt:variant>
      <vt:variant>
        <vt:i4>3</vt:i4>
      </vt:variant>
      <vt:variant>
        <vt:lpstr>Theme</vt:lpstr>
      </vt:variant>
      <vt:variant>
        <vt:i4>2</vt:i4>
      </vt:variant>
      <vt:variant>
        <vt:lpstr>Slide Titles</vt:lpstr>
      </vt:variant>
      <vt:variant>
        <vt:i4>9</vt:i4>
      </vt:variant>
      <vt:variant>
        <vt:lpstr>Custom Shows</vt:lpstr>
      </vt:variant>
      <vt:variant>
        <vt:i4>1</vt:i4>
      </vt:variant>
    </vt:vector>
  </HeadingPairs>
  <TitlesOfParts>
    <vt:vector size="15" baseType="lpstr">
      <vt:lpstr>Arial</vt:lpstr>
      <vt:lpstr>Calibri</vt:lpstr>
      <vt:lpstr>Times New Roman</vt:lpstr>
      <vt:lpstr>1_Custom Design</vt:lpstr>
      <vt:lpstr>Blank</vt:lpstr>
      <vt:lpstr>PowerPoint Presentation</vt:lpstr>
      <vt:lpstr>Concrete Experience</vt:lpstr>
      <vt:lpstr>PowerPoint Presentation</vt:lpstr>
      <vt:lpstr>Publish and Process</vt:lpstr>
      <vt:lpstr>Generalize New Information</vt:lpstr>
      <vt:lpstr>Why Does It Matter To You?</vt:lpstr>
      <vt:lpstr>¿Por Qué Te Importa?</vt:lpstr>
      <vt:lpstr>TAKE A BREAK</vt:lpstr>
      <vt:lpstr>TOMAR UN DESCANSO</vt:lpstr>
      <vt:lpstr>Executive DFP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Alfaro, Issac</cp:lastModifiedBy>
  <cp:revision>62</cp:revision>
  <dcterms:created xsi:type="dcterms:W3CDTF">2022-06-15T01:07:41Z</dcterms:created>
  <dcterms:modified xsi:type="dcterms:W3CDTF">2024-06-19T21:48:42Z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Notes">
    <vt:i4>3</vt:i4>
  </property>
  <property fmtid="{D5CDD505-2E9C-101B-9397-08002B2CF9AE}" pid="4" name="PresentationFormat">
    <vt:lpwstr>Widescreen</vt:lpwstr>
  </property>
  <property fmtid="{D5CDD505-2E9C-101B-9397-08002B2CF9AE}" pid="5" name="Slides">
    <vt:i4>6</vt:i4>
  </property>
</Properties>
</file>