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75" r:id="rId2"/>
  </p:sldMasterIdLst>
  <p:notesMasterIdLst>
    <p:notesMasterId r:id="rId10"/>
  </p:notesMasterIdLst>
  <p:sldIdLst>
    <p:sldId id="620" r:id="rId3"/>
    <p:sldId id="621" r:id="rId4"/>
    <p:sldId id="383" r:id="rId5"/>
    <p:sldId id="269" r:id="rId6"/>
    <p:sldId id="270" r:id="rId7"/>
    <p:sldId id="271" r:id="rId8"/>
    <p:sldId id="272" r:id="rId9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3105"/>
  </p:normalViewPr>
  <p:slideViewPr>
    <p:cSldViewPr snapToGrid="0">
      <p:cViewPr varScale="1">
        <p:scale>
          <a:sx n="71" d="100"/>
          <a:sy n="71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00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27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A99-850F-3A20-43EC-FA6EB25064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D930-B7C5-A459-F8FC-2A3A55E8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5050-AD60-01CD-B614-4B4EE25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66A1-BF3F-43B2-64DE-8882244B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07F-98E7-0616-2397-F72FBD9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AFB-B2DB-B16B-35D6-9777835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E46D4-B225-5F7C-2530-B0DCB5D8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2573A-8BE6-396B-80C2-B925AA3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4F13-3D3F-C0C9-5D2A-0952A793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99F-707E-5A84-C63B-2336468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B1182-5200-1DCB-22AD-37C1DE63F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3B8A-B510-4EB9-BD8A-26D27206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22-DABB-2B0C-B77B-E3CBD191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2598-9D16-9B62-0787-22EE2C51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3D72-95EF-08B0-8025-C8B37168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1563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16640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73119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wrap="square" lIns="90000" tIns="182880" rIns="90000" bIns="45000" anchor="t" anchorCtr="0">
            <a:spAutoFit/>
          </a:bodyPr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9B3-DD07-C1D1-BBD6-CCD3FD522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E4EA-0A29-BD6D-5926-4FEF53F3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B7E-B31D-0785-C8A5-65C87EAA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C6D6-AFC6-BDD7-DBB8-20EE90CE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C547-03E8-698E-A0F7-B7B62F1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CBAA-0F62-E3D8-D502-163075CC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6C6E-C10F-3D01-A3DC-359B4910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5026-B096-E062-5113-713861F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95A-9737-56E2-52DB-D0386A0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5FC9-2A65-01DB-2F18-F7D06CC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2B9-049F-C7B1-2497-82C3F5587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8DE2-E02C-C589-CB83-9D8D8898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08F-0D61-80F5-A92A-E7597BC5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C10D-66AF-655E-28D2-3CFD24E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8EE9-6D75-3175-A1F3-455BC9AE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D1D1-4D73-1B4D-6987-8EFD561F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D687-188D-101B-4C56-8E7ACB5CD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CCBB-A95D-5BCC-68B9-7ABBD795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1CD3-D86E-ED9A-3117-D1344AD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108B-0B2A-4B43-A14C-2D55BC93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B1A6-AACB-7D70-7380-31802819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C05C5-A674-9A05-1462-3784157B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0B10-D8F8-DBA4-5CC5-D64C3A9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BAFD7-801A-8B5A-C4CF-B11CE29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9397-6704-1590-F0D6-025D1CD4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F8590-AE10-B24B-BFF0-846DFA2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D3B18-ED71-080F-1A56-B7AC691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3BCCF-0F2A-8B62-BE92-B36AD49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B3E13-9CF1-D0F8-2348-ED29DC6D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55C73-894B-D43E-1545-E3F575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C699-BD8A-BA24-8430-36A6F2C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2A79-9909-4780-A99B-83E9D7994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214440"/>
            <a:ext cx="3932237" cy="9001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0025-737D-CB47-8036-5F2AECCC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EAE3-2298-3D68-C44F-62A3672D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3138"/>
            <a:ext cx="3932237" cy="3625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784C-C476-9100-E5A7-DA0BCF3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4637-3B99-CBFF-C9DA-236EB3A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4D68-E211-B457-1229-95C286B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15B-90AC-6B28-A315-ABE364F4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71574"/>
            <a:ext cx="3932237" cy="1157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69752-68A7-BBDF-41F4-ABE7C90B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6BA3-19DE-0B45-5C32-21AB4BC8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8862"/>
            <a:ext cx="3932237" cy="35401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B1CE-4BF5-861B-4F8B-F8F4D7A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A32C-1F80-D639-8193-18D16E4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514D-413F-59BE-DD1B-0731E62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4B8DD-23B1-95DE-EEBB-534B097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84" y="365125"/>
            <a:ext cx="987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14CE-30C9-56F1-A0DF-6295C5AB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1198-E84C-C797-D49F-37A3AA20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F066-8095-7A47-8BBF-FB45577C002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DE6-CDC2-9C53-B4DD-97731F72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59D9-732C-AEA8-5735-BDBF4182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49035" y="2817753"/>
            <a:ext cx="11441743" cy="202033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{Lesson}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MASTER SLIDE DECK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C31D1D8F-E2D1-CB6B-82AF-68C852DD3028}"/>
              </a:ext>
            </a:extLst>
          </p:cNvPr>
          <p:cNvSpPr/>
          <p:nvPr/>
        </p:nvSpPr>
        <p:spPr>
          <a:xfrm>
            <a:off x="5434907" y="5220773"/>
            <a:ext cx="1270001" cy="1270001"/>
          </a:xfrm>
          <a:prstGeom prst="rect">
            <a:avLst/>
          </a:prstGeom>
          <a:solidFill>
            <a:srgbClr val="FFFB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English</a:t>
            </a:r>
          </a:p>
        </p:txBody>
      </p:sp>
      <p:sp>
        <p:nvSpPr>
          <p:cNvPr id="5" name="Spanish">
            <a:extLst>
              <a:ext uri="{FF2B5EF4-FFF2-40B4-BE49-F238E27FC236}">
                <a16:creationId xmlns:a16="http://schemas.microsoft.com/office/drawing/2014/main" id="{EDFC117A-2C79-EBA2-E09B-3CA32F1663F2}"/>
              </a:ext>
            </a:extLst>
          </p:cNvPr>
          <p:cNvSpPr/>
          <p:nvPr/>
        </p:nvSpPr>
        <p:spPr>
          <a:xfrm>
            <a:off x="7065372" y="5220773"/>
            <a:ext cx="1270001" cy="1270001"/>
          </a:xfrm>
          <a:prstGeom prst="rect">
            <a:avLst/>
          </a:prstGeom>
          <a:solidFill>
            <a:srgbClr val="FF93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/>
              <a:t>Spanish</a:t>
            </a:r>
            <a:r>
              <a:rPr lang="en-US" dirty="0"/>
              <a:t> with details</a:t>
            </a:r>
            <a:endParaRPr dirty="0"/>
          </a:p>
        </p:txBody>
      </p:sp>
      <p:sp>
        <p:nvSpPr>
          <p:cNvPr id="6" name="This master slide deck is NOT used for presentation.">
            <a:extLst>
              <a:ext uri="{FF2B5EF4-FFF2-40B4-BE49-F238E27FC236}">
                <a16:creationId xmlns:a16="http://schemas.microsoft.com/office/drawing/2014/main" id="{7112FC64-993F-6384-207F-8A58E6A57975}"/>
              </a:ext>
            </a:extLst>
          </p:cNvPr>
          <p:cNvSpPr txBox="1"/>
          <p:nvPr/>
        </p:nvSpPr>
        <p:spPr>
          <a:xfrm>
            <a:off x="3622701" y="6550692"/>
            <a:ext cx="494659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This master slide deck is NOT used for presentation. </a:t>
            </a:r>
          </a:p>
        </p:txBody>
      </p:sp>
      <p:sp>
        <p:nvSpPr>
          <p:cNvPr id="7" name="English">
            <a:extLst>
              <a:ext uri="{FF2B5EF4-FFF2-40B4-BE49-F238E27FC236}">
                <a16:creationId xmlns:a16="http://schemas.microsoft.com/office/drawing/2014/main" id="{05CF1E25-6DF7-E46F-66E5-B04F317BEF77}"/>
              </a:ext>
            </a:extLst>
          </p:cNvPr>
          <p:cNvSpPr/>
          <p:nvPr/>
        </p:nvSpPr>
        <p:spPr>
          <a:xfrm>
            <a:off x="3622702" y="5220772"/>
            <a:ext cx="1424140" cy="1270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/>
              <a:t>For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66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061102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{Lesson}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Why Does It Matter To You?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¿Por Qué Te Importa?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TAKE A BREAK</a:t>
            </a:r>
          </a:p>
        </p:txBody>
      </p:sp>
      <p:pic>
        <p:nvPicPr>
          <p:cNvPr id="194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Box 1"/>
          <p:cNvSpPr txBox="1"/>
          <p:nvPr/>
        </p:nvSpPr>
        <p:spPr>
          <a:xfrm>
            <a:off x="3715415" y="5405718"/>
            <a:ext cx="3986136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Return By: XX:XX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TOMAR UN DESCANSO</a:t>
            </a:r>
          </a:p>
        </p:txBody>
      </p:sp>
      <p:pic>
        <p:nvPicPr>
          <p:cNvPr id="199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"/>
          <p:cNvSpPr txBox="1"/>
          <p:nvPr/>
        </p:nvSpPr>
        <p:spPr>
          <a:xfrm>
            <a:off x="3715415" y="5405718"/>
            <a:ext cx="4111933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Volver por: XX:XX 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7066</TotalTime>
  <Words>154</Words>
  <Application>Microsoft Macintosh PowerPoint</Application>
  <PresentationFormat>Widescreen</PresentationFormat>
  <Paragraphs>21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3" baseType="lpstr">
      <vt:lpstr>Arial</vt:lpstr>
      <vt:lpstr>Calibri</vt:lpstr>
      <vt:lpstr>Times New Roman</vt:lpstr>
      <vt:lpstr>1_Custom Design</vt:lpstr>
      <vt:lpstr>Blank</vt:lpstr>
      <vt:lpstr>PowerPoint Presentation</vt:lpstr>
      <vt:lpstr>PowerPoint Presentation</vt:lpstr>
      <vt:lpstr>PowerPoint Presentation</vt:lpstr>
      <vt:lpstr>Why Does It Matter To You?</vt:lpstr>
      <vt:lpstr>¿Por Qué Te Importa?</vt:lpstr>
      <vt:lpstr>TAKE A BREAK</vt:lpstr>
      <vt:lpstr>TOMAR UN DESCANSO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Alfaro, Issac</cp:lastModifiedBy>
  <cp:revision>58</cp:revision>
  <dcterms:created xsi:type="dcterms:W3CDTF">2022-06-15T01:07:41Z</dcterms:created>
  <dcterms:modified xsi:type="dcterms:W3CDTF">2024-06-19T20:34:47Z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