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5" r:id="rId2"/>
  </p:sldMasterIdLst>
  <p:notesMasterIdLst>
    <p:notesMasterId r:id="rId6"/>
  </p:notesMasterIdLst>
  <p:sldIdLst>
    <p:sldId id="380" r:id="rId3"/>
    <p:sldId id="257" r:id="rId4"/>
    <p:sldId id="377" r:id="rId5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>
      <p:cViewPr varScale="1">
        <p:scale>
          <a:sx n="95" d="100"/>
          <a:sy n="95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B7420B9-F1A3-44F7-A2E4-D4F34AF206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EBDEBB-F25C-402C-81DA-D91757738FD8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6FB10-A9F4-7C30-BC63-6392D47C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1ED8C9-BA21-404D-8404-B35E484DFEAD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0BCC2-5BDB-C0A9-8D97-75BB423E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3EC6-0394-5016-764C-A8C2674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0545E-15F6-B470-A814-7BCEBD3C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E3CE-13A9-674D-B3E7-8F60B492096B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2649-07F8-D840-FA56-828B5C57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BE7ED-0344-E171-1F8B-122276FD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B354-493D-154F-8DC8-7675D268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7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DF-LOGO.png" descr="4DF-LOGO.png">
            <a:extLst>
              <a:ext uri="{FF2B5EF4-FFF2-40B4-BE49-F238E27FC236}">
                <a16:creationId xmlns:a16="http://schemas.microsoft.com/office/drawing/2014/main" id="{C3B271E5-B70C-182B-E535-C58E4DF3169C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50760" y="1641960"/>
            <a:ext cx="4494240" cy="433404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282385" y="2963230"/>
            <a:ext cx="8218080" cy="1396800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4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Third level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Fourth level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Fifth level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6084644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38CAFD-0DFB-4E72-8154-DCDC3C89FDBE}" type="slidenum">
              <a:t>‹#›</a:t>
            </a:fld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A978FD-F832-EB91-044D-439E278D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7F4F67E-F77D-4AA8-86BB-CBE54EA7A428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BCD34-A692-2F4E-A8CC-F671600A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040EC44-800E-4D07-A5B6-D781950D53E5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EF57C-7D7A-7974-2E96-F6BFEC9A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A583ED9-65C1-47B6-852A-C3CF6027BBDE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E36CA-8058-E9E9-A660-E4DF71E7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409A5D-7492-4101-9644-6C75D85E1479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6E6DA-B659-2FA0-5320-B6F2141E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D7FE4E-255F-4205-8454-EE43BA3E28AA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765A2-F16B-019B-AF21-51898637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BC4CF2-0D5A-4CA4-A69B-B41727892961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3372-2F65-BF36-AD5C-B3A6F508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3BC75E-B934-42F7-818A-B2B6ED9D5AA5}" type="slidenum"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FF0A7-C16C-D08B-BC2B-5F2530A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AABFCE0-3BC9-42D8-A4E2-C9585F9081A6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5" name="Picture 5" descr="Picture 5">
            <a:extLst>
              <a:ext uri="{FF2B5EF4-FFF2-40B4-BE49-F238E27FC236}">
                <a16:creationId xmlns:a16="http://schemas.microsoft.com/office/drawing/2014/main" id="{8BDC5CF6-43B5-F3BD-A6B8-B95F5F631FD1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0" y="162000"/>
            <a:ext cx="1470960" cy="1201680"/>
          </a:xfrm>
          <a:prstGeom prst="rect">
            <a:avLst/>
          </a:prstGeom>
          <a:ln w="12600">
            <a:noFill/>
          </a:ln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BC8A1183-E82D-FC2C-2AE9-84213000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60" y="1000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EAD72F01-7116-818F-F5CA-6213F72D4B5D}"/>
              </a:ext>
            </a:extLst>
          </p:cNvPr>
          <p:cNvSpPr>
            <a:spLocks noGrp="1"/>
          </p:cNvSpPr>
          <p:nvPr>
            <p:ph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0A6E1-2E26-A929-9150-AF7A9E25A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Overall Classification: Unclassified</a:t>
            </a:r>
          </a:p>
        </p:txBody>
      </p:sp>
    </p:spTree>
    <p:extLst>
      <p:ext uri="{BB962C8B-B14F-4D97-AF65-F5344CB8AC3E}">
        <p14:creationId xmlns:p14="http://schemas.microsoft.com/office/powerpoint/2010/main" val="98262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2D0BC-E9D6-2681-E127-3D030425EDEC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5AB17B-468C-8CC4-D579-CB3BB72A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59A4B7-C890-7C19-9A85-49CF2F1C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607" y="2531860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TAKE A BREAK</a:t>
            </a:r>
          </a:p>
        </p:txBody>
      </p:sp>
      <p:pic>
        <p:nvPicPr>
          <p:cNvPr id="14" name="Graphic 13" descr="Coffee">
            <a:extLst>
              <a:ext uri="{FF2B5EF4-FFF2-40B4-BE49-F238E27FC236}">
                <a16:creationId xmlns:a16="http://schemas.microsoft.com/office/drawing/2014/main" id="{18E50972-98B0-2FA6-4E20-46196C90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2" y="-259377"/>
            <a:ext cx="5029200" cy="5029200"/>
          </a:xfrm>
          <a:prstGeom prst="rect">
            <a:avLst/>
          </a:prstGeom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7F749-D607-3F3E-08CD-A06E76E4C25B}"/>
              </a:ext>
            </a:extLst>
          </p:cNvPr>
          <p:cNvSpPr txBox="1"/>
          <p:nvPr/>
        </p:nvSpPr>
        <p:spPr>
          <a:xfrm>
            <a:off x="3669695" y="5405718"/>
            <a:ext cx="4852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Return By: XX:XX </a:t>
            </a:r>
          </a:p>
        </p:txBody>
      </p:sp>
    </p:spTree>
    <p:extLst>
      <p:ext uri="{BB962C8B-B14F-4D97-AF65-F5344CB8AC3E}">
        <p14:creationId xmlns:p14="http://schemas.microsoft.com/office/powerpoint/2010/main" val="1316225382"/>
      </p:ext>
    </p:extLst>
  </p:cSld>
  <p:clrMapOvr>
    <a:masterClrMapping/>
  </p:clrMapOvr>
  <p:transition spd="slow">
    <p:push dir="u"/>
    <p:sndAc>
      <p:stSnd>
        <p:snd r:embed="rId2" name="voltage.wav"/>
      </p:stSnd>
    </p:sndAc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7048</TotalTime>
  <Words>13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Wingdings</vt:lpstr>
      <vt:lpstr>Custom Design</vt:lpstr>
      <vt:lpstr>Blank</vt:lpstr>
      <vt:lpstr>PowerPoint Presentation</vt:lpstr>
      <vt:lpstr>PowerPoint Presentation</vt:lpstr>
      <vt:lpstr>TAKE A BREAK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Issac Alfaro</cp:lastModifiedBy>
  <cp:revision>50</cp:revision>
  <dcterms:created xsi:type="dcterms:W3CDTF">2022-06-15T01:07:41Z</dcterms:created>
  <dcterms:modified xsi:type="dcterms:W3CDTF">2022-11-23T17:38:05Z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