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6"/>
  </p:notesMasterIdLst>
  <p:sldIdLst>
    <p:sldId id="381" r:id="rId3"/>
    <p:sldId id="383" r:id="rId4"/>
    <p:sldId id="377" r:id="rId5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>
      <p:cViewPr varScale="1">
        <p:scale>
          <a:sx n="95" d="100"/>
          <a:sy n="95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0545E-15F6-B470-A814-7BCEBD3C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E3CE-13A9-674D-B3E7-8F60B492096B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62649-07F8-D840-FA56-828B5C5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BE7ED-0344-E171-1F8B-122276FD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6B354-493D-154F-8DC8-7675D268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48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DF-LOGO.png" descr="4DF-LOGO.png">
            <a:extLst>
              <a:ext uri="{FF2B5EF4-FFF2-40B4-BE49-F238E27FC236}">
                <a16:creationId xmlns:a16="http://schemas.microsoft.com/office/drawing/2014/main" id="{C3B271E5-B70C-182B-E535-C58E4DF3169C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50760" y="1641960"/>
            <a:ext cx="4494240" cy="4334040"/>
          </a:xfrm>
          <a:prstGeom prst="rect">
            <a:avLst/>
          </a:prstGeom>
          <a:ln w="12600">
            <a:noFill/>
          </a:ln>
        </p:spPr>
      </p:pic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96672" y="2950685"/>
            <a:ext cx="8533378" cy="2704116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Picture 5">
            <a:extLst>
              <a:ext uri="{FF2B5EF4-FFF2-40B4-BE49-F238E27FC236}">
                <a16:creationId xmlns:a16="http://schemas.microsoft.com/office/drawing/2014/main" id="{83CEF512-4023-EEB1-ADDB-E379BF8A37B4}"/>
              </a:ext>
            </a:extLst>
          </p:cNvPr>
          <p:cNvPicPr/>
          <p:nvPr userDrawn="1"/>
        </p:nvPicPr>
        <p:blipFill>
          <a:blip r:embed="rId14"/>
          <a:stretch/>
        </p:blipFill>
        <p:spPr>
          <a:xfrm>
            <a:off x="9525" y="0"/>
            <a:ext cx="1470960" cy="1201680"/>
          </a:xfrm>
          <a:prstGeom prst="rect">
            <a:avLst/>
          </a:prstGeom>
          <a:ln w="12600">
            <a:noFill/>
          </a:ln>
        </p:spPr>
      </p:pic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24299D-535A-EE7B-7BBB-37752CDCE2B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296672" y="2950685"/>
            <a:ext cx="8533378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{UNIT}</a:t>
            </a:r>
          </a:p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{COURSE}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4374E-4CC2-709F-BC3B-354075F6FB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59A4B7-C890-7C19-9A85-49CF2F1C6D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54607" y="2531860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TAKE A BREAK</a:t>
            </a:r>
          </a:p>
        </p:txBody>
      </p:sp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18E50972-98B0-2FA6-4E20-46196C90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2" y="-259377"/>
            <a:ext cx="5029200" cy="5029200"/>
          </a:xfrm>
          <a:prstGeom prst="rect">
            <a:avLst/>
          </a:prstGeom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7F749-D607-3F3E-08CD-A06E76E4C25B}"/>
              </a:ext>
            </a:extLst>
          </p:cNvPr>
          <p:cNvSpPr txBox="1"/>
          <p:nvPr/>
        </p:nvSpPr>
        <p:spPr>
          <a:xfrm>
            <a:off x="3669695" y="5405718"/>
            <a:ext cx="4852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/>
              <a:t>Return By: XX:XX </a:t>
            </a:r>
          </a:p>
        </p:txBody>
      </p:sp>
    </p:spTree>
    <p:extLst>
      <p:ext uri="{BB962C8B-B14F-4D97-AF65-F5344CB8AC3E}">
        <p14:creationId xmlns:p14="http://schemas.microsoft.com/office/powerpoint/2010/main" val="1316225382"/>
      </p:ext>
    </p:extLst>
  </p:cSld>
  <p:clrMapOvr>
    <a:masterClrMapping/>
  </p:clrMapOvr>
  <p:transition spd="slow">
    <p:push dir="u"/>
    <p:sndAc>
      <p:stSnd>
        <p:snd r:embed="rId2" name="voltage.wav"/>
      </p:stSnd>
    </p:sndAc>
  </p:transition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7061</TotalTime>
  <Words>15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1_Custom Design</vt:lpstr>
      <vt:lpstr>Blank</vt:lpstr>
      <vt:lpstr>PowerPoint Presentation</vt:lpstr>
      <vt:lpstr>PowerPoint Presentation</vt:lpstr>
      <vt:lpstr>TAKE A BREAK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Issac Alfaro</cp:lastModifiedBy>
  <cp:revision>52</cp:revision>
  <dcterms:created xsi:type="dcterms:W3CDTF">2022-06-15T01:07:41Z</dcterms:created>
  <dcterms:modified xsi:type="dcterms:W3CDTF">2022-11-29T04:05:06Z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