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DC15-EDAF-32DB-54A2-9E7E98EF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A4CFD-9EB7-A95C-4408-0C745B84F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CE60-7282-3436-3200-E48DE5DE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B82-9FB0-45FE-AD01-FBAC9027AD4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69AF-7D81-031F-F528-0D166768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47D0-D5CD-817D-6D3B-B14D9255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634-6CA6-4993-A00C-291203BA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2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65C1-14F3-7D23-A82C-4C80D47E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05C87-1998-91C9-D451-7F6557CD1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B367-05A3-7B6D-767E-EDFA65C9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B82-9FB0-45FE-AD01-FBAC9027AD4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485C1-1647-E4E4-673C-DF555774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789D-EF5B-C5FC-CBD6-A1680999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634-6CA6-4993-A00C-291203BA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A47E3-D9AC-3E6E-55B8-DB56F8744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32C1D-9922-718A-B2D5-FD437218A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95A2-6675-3D22-04BA-CA961029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B82-9FB0-45FE-AD01-FBAC9027AD4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CB6B6-0DBF-6310-BDA2-55295C1E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3143-602E-4681-7C34-F9999F5B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634-6CA6-4993-A00C-291203BA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7FBB-F9B7-59E4-BC82-07C62493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C570-E84F-7DF4-A5D6-644DA50F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6119-E0DA-926A-C9DE-9E65D5D4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B82-9FB0-45FE-AD01-FBAC9027AD4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92CE9-5919-9259-7FC7-1983F7BA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62739-F69B-159F-33F1-9260C25B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634-6CA6-4993-A00C-291203BA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5F1D-DE59-DF27-D536-AB0F506B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F301F-C4B5-DCCA-BCAE-5DC42CAD2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BE0E-AB92-806D-D9D5-466BAFA0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B82-9FB0-45FE-AD01-FBAC9027AD4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7A9B8-841A-54B3-DB7D-18DCF576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05B07-1D46-B448-B8FB-5FA0BE09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634-6CA6-4993-A00C-291203BA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0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D5B6D-171C-1F3B-9887-F5CF00DD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B164C-1D2B-FFC3-ED9F-4FEEDD094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9D38D-0DD2-5E16-D9D3-6C0C5483C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EE8CB-046D-65A5-6C8B-C00A1457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B82-9FB0-45FE-AD01-FBAC9027AD4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575A2-C211-BEC9-6EF0-ED7DD790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0DB8-5D71-0157-6FC4-36B57A7A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634-6CA6-4993-A00C-291203BA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1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FB8F-1230-02D3-A4BB-CECF59CE5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1F90C-EC55-2B9E-0C32-677863EB1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F68C5-EEB8-B5AA-9F1F-571C9D0B4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4ED89-7C4B-500A-54D8-028D98C7B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5428A-C9BE-B32E-7217-C40762A3E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8F91E-05AD-219D-C7F4-198CA24A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B82-9FB0-45FE-AD01-FBAC9027AD4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3388B-FE8A-32EA-DCE5-E5FC9C85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0F7CF-16BB-9B1C-BF2C-E63FD0B5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634-6CA6-4993-A00C-291203BA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7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10B6-DF56-D79F-52FD-DBEBE0E2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823F2F-9386-6928-3D5C-98FE9366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B82-9FB0-45FE-AD01-FBAC9027AD4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688F2-4443-C7C2-BC2D-52F9DE17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E899B-765E-0453-B4B5-D1449A58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634-6CA6-4993-A00C-291203BA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A0325-5FFF-60CE-0818-D5E01295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B82-9FB0-45FE-AD01-FBAC9027AD4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C9114-7A21-F76D-4821-7869B41E3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39ABE-52CE-444F-872E-86E2AABB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634-6CA6-4993-A00C-291203BA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A86D-854B-A15F-4A3D-F8B0C553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8E046-EEF8-BE8F-A404-BD7955F67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2C26A-1AAB-0C76-7DBD-48599ABA7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62D04-F84D-8246-8FC8-1E2446E4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B82-9FB0-45FE-AD01-FBAC9027AD4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6F80E-20B8-257A-522D-BF37ECBF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94CF-934F-E91B-0051-1EE19FE2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634-6CA6-4993-A00C-291203BA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3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0B9B-C02B-5BE9-DD76-B8B63541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EFADC-E026-045F-689E-0AA7C251C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8A34A7-C9CF-DC29-B622-88B9816E6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484BB-A8EE-2D5F-E96E-DBD41A9E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ECB82-9FB0-45FE-AD01-FBAC9027AD4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61854-128D-00D4-FF39-43A92EA9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D93A0-0834-E1BE-C0B2-FACCB0E6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3634-6CA6-4993-A00C-291203BA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1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98BC1-45D2-646D-1CB2-3FC59C616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6FCEC-1193-F22D-B90B-56098BF37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5323-0237-6952-A278-2B0D975DE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4ECB82-9FB0-45FE-AD01-FBAC9027AD4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F37C1-0795-01FB-B6AE-D159DB4BE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AE968-A8AF-30F1-36A0-01B94F27C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63634-6CA6-4993-A00C-291203BA6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8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347D6C-FDFF-805A-6D70-626B99B5B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8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Barnett (US)</dc:creator>
  <cp:lastModifiedBy>Dave Barnett (US)</cp:lastModifiedBy>
  <cp:revision>1</cp:revision>
  <dcterms:created xsi:type="dcterms:W3CDTF">2025-08-01T22:54:52Z</dcterms:created>
  <dcterms:modified xsi:type="dcterms:W3CDTF">2025-08-01T22:55:31Z</dcterms:modified>
</cp:coreProperties>
</file>