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ff583b3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ff583b3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f1e57b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f1e57b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fb925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fb925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da8a15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da8a15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Descrever como é a arquitetura do projeto, seus componentes, hierarquia dos componentes, camadas existentes e serviços prestados em cada camada - Em torno de 5min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da8a15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fda8a15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b993c0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b993c0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a40338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1a40338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da8a15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da8a15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Descrever como é a arquitetura do projeto, seus componentes, hierarquia dos componentes, camadas existentes e serviços prestados em cada camada - </a:t>
            </a: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db3977c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db3977c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98bcc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98bcc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da8a15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da8a15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98bcc6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98bcc6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db3977c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db3977c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df1e57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df1e57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73aac3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73aac3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f1e57b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df1e57b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df1e57b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df1e57b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df1e57b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df1e57b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f1e57b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df1e57b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df1e57bb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df1e57bb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df1e57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df1e57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a8a15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fda8a15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Descrever para o que serve e o que não serve, como </a:t>
            </a: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073aac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073aac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073aac3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073aac3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073aac3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073aac3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198bcc6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198bcc6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198bcc6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198bcc6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198bcc67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198bcc67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fda8a159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fda8a159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db3977c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db3977c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198bcc6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198bcc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a8a15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da8a15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f45694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f45694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a8a15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da8a15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f583b3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ff583b3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f583b3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f583b3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torno de 5min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45694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f45694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Apgar_scor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loud.google.com/storage/docs" TargetMode="External"/><Relationship Id="rId4" Type="http://schemas.openxmlformats.org/officeDocument/2006/relationships/hyperlink" Target="https://cloud.google.com/storage/doc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park.apache.org/docs/latest/ml-guide.html" TargetMode="External"/><Relationship Id="rId4" Type="http://schemas.openxmlformats.org/officeDocument/2006/relationships/hyperlink" Target="https://spark.apache.org/docs/latest/cluster-overview.html" TargetMode="External"/><Relationship Id="rId10" Type="http://schemas.openxmlformats.org/officeDocument/2006/relationships/hyperlink" Target="https://www.infoworld.com/article/3031690/why-you-should-use-spark-for-machine-learning.html" TargetMode="External"/><Relationship Id="rId9" Type="http://schemas.openxmlformats.org/officeDocument/2006/relationships/hyperlink" Target="https://www.analyticsvidhya.com/blog/2020/11/introduction-to-spark-mllib-for-big-data-and-machine-learning/" TargetMode="External"/><Relationship Id="rId5" Type="http://schemas.openxmlformats.org/officeDocument/2006/relationships/hyperlink" Target="https://www.edureka.co/blog/spark-architecture/" TargetMode="External"/><Relationship Id="rId6" Type="http://schemas.openxmlformats.org/officeDocument/2006/relationships/hyperlink" Target="https://spark.apache.org/docs/latest/running-on-kubernetes.html" TargetMode="External"/><Relationship Id="rId7" Type="http://schemas.openxmlformats.org/officeDocument/2006/relationships/hyperlink" Target="https://cloud.google.com/dataproc/docs/tutorials/bigquery-sparkml" TargetMode="External"/><Relationship Id="rId8" Type="http://schemas.openxmlformats.org/officeDocument/2006/relationships/hyperlink" Target="https://discovery.hgdata.com/product/apache-spark-mllib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dezyre.com/article/spark-mllib-for-scalable-machine-learning-with-spark/339" TargetMode="External"/><Relationship Id="rId4" Type="http://schemas.openxmlformats.org/officeDocument/2006/relationships/hyperlink" Target="https://www.qubole.com/blog/apache-spark-use-cases/" TargetMode="External"/><Relationship Id="rId11" Type="http://schemas.openxmlformats.org/officeDocument/2006/relationships/hyperlink" Target="https://www.linkedin.com/pulse/choosing-machine-learning-frameworks-apache-mahout-vs-debajani/" TargetMode="External"/><Relationship Id="rId10" Type="http://schemas.openxmlformats.org/officeDocument/2006/relationships/hyperlink" Target="https://www.linkedin.com/pulse/choosing-machine-learning-frameworks-apache-mahout-vs-debajani/" TargetMode="External"/><Relationship Id="rId9" Type="http://schemas.openxmlformats.org/officeDocument/2006/relationships/hyperlink" Target="https://www.wikitechy.com/interview-questions/mahout/what-is-the-difference-between-apache-mahout-and-spark-mllib" TargetMode="External"/><Relationship Id="rId5" Type="http://schemas.openxmlformats.org/officeDocument/2006/relationships/hyperlink" Target="https://spark.apache.org/powered-by.html" TargetMode="External"/><Relationship Id="rId6" Type="http://schemas.openxmlformats.org/officeDocument/2006/relationships/hyperlink" Target="https://spark.apache.org/faq.html" TargetMode="External"/><Relationship Id="rId7" Type="http://schemas.openxmlformats.org/officeDocument/2006/relationships/hyperlink" Target="https://www.infoworld.com/article/3031690/why-you-should-use-spark-for-machine-learning.html" TargetMode="External"/><Relationship Id="rId8" Type="http://schemas.openxmlformats.org/officeDocument/2006/relationships/hyperlink" Target="https://www.knowledgehut.com/blog/big-data/spark-use-cases-application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owardsdatascience.com/your-first-apache-spark-ml-model-d2bb82b599dd" TargetMode="External"/><Relationship Id="rId4" Type="http://schemas.openxmlformats.org/officeDocument/2006/relationships/hyperlink" Target="https://www.kdnuggets.com/2019/08/learn-pyspark-installation-tutorial.html" TargetMode="External"/><Relationship Id="rId5" Type="http://schemas.openxmlformats.org/officeDocument/2006/relationships/hyperlink" Target="https://cloud.google.com/dataproc/docs/concepts/configuring-clusters/scaling-clusters?hl=pt-BR" TargetMode="External"/><Relationship Id="rId6" Type="http://schemas.openxmlformats.org/officeDocument/2006/relationships/hyperlink" Target="https://www.tutorialspoint.com/apache_spark/apache_spark_rdd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860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Workshop - Apache Spark MLlib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646855"/>
            <a:ext cx="4870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00">
                <a:solidFill>
                  <a:srgbClr val="000000"/>
                </a:solidFill>
              </a:rPr>
              <a:t>Sistemas </a:t>
            </a:r>
            <a:r>
              <a:rPr lang="pt-BR" sz="1700">
                <a:solidFill>
                  <a:srgbClr val="000000"/>
                </a:solidFill>
              </a:rPr>
              <a:t>Distribuídos</a:t>
            </a:r>
            <a:r>
              <a:rPr lang="pt-BR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00">
                <a:solidFill>
                  <a:srgbClr val="000000"/>
                </a:solidFill>
              </a:rPr>
              <a:t>Grupo: Lucas Natali, Pedro Alves e Rodrigo Juliano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que tamanho um cluster pode escalar com spark?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Segundo a Apache Spark, o maior cluster que conhecem possui 8000 nós.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Suporta de forma eficiente tamanhos de dados na ordem de petabytes.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Ele foi usado para classificar 100 TB de dados 3 vezes mais rápido do que Hadoop MapReduce em 1/10 das máquinas, ganhando o Benchmark Daytona GraySort 2014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Spark MLlib vs Apache Mahout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Apache Mahout possui seu foco voltado para ML e uma diversidade grande de </a:t>
            </a:r>
            <a:r>
              <a:rPr lang="pt-BR">
                <a:solidFill>
                  <a:srgbClr val="000000"/>
                </a:solidFill>
              </a:rPr>
              <a:t>algoritmos</a:t>
            </a:r>
            <a:r>
              <a:rPr lang="pt-BR">
                <a:solidFill>
                  <a:srgbClr val="000000"/>
                </a:solidFill>
              </a:rPr>
              <a:t>, enquanto o MLlib possui uma quantidade menor.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Mllib é mais novo e ainda não chegou no seu total amadurecimento, enquanto o </a:t>
            </a:r>
            <a:r>
              <a:rPr lang="pt-BR">
                <a:solidFill>
                  <a:srgbClr val="000000"/>
                </a:solidFill>
              </a:rPr>
              <a:t>Mahout é mais antigo.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Mahout é restrito por acessos ao disco, é lento e não lida muito bem com trabalhos iterativos.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o Apache Spark MLlib não é indicado? 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01275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Spark não foi concebido para ser um ambiente </a:t>
            </a:r>
            <a:r>
              <a:rPr lang="pt-BR">
                <a:solidFill>
                  <a:srgbClr val="000000"/>
                </a:solidFill>
              </a:rPr>
              <a:t>multiusuário</a:t>
            </a:r>
            <a:r>
              <a:rPr lang="pt-BR">
                <a:solidFill>
                  <a:srgbClr val="000000"/>
                </a:solidFill>
              </a:rPr>
              <a:t>, já que o </a:t>
            </a:r>
            <a:r>
              <a:rPr lang="pt-BR">
                <a:solidFill>
                  <a:srgbClr val="000000"/>
                </a:solidFill>
              </a:rPr>
              <a:t>usuário</a:t>
            </a:r>
            <a:r>
              <a:rPr lang="pt-BR">
                <a:solidFill>
                  <a:srgbClr val="000000"/>
                </a:solidFill>
              </a:rPr>
              <a:t> precisa ter conhecimento sobre o uso e disponibilidade de memória. Portanto, adicionar mais </a:t>
            </a:r>
            <a:r>
              <a:rPr lang="pt-BR">
                <a:solidFill>
                  <a:srgbClr val="000000"/>
                </a:solidFill>
              </a:rPr>
              <a:t>usuários</a:t>
            </a:r>
            <a:r>
              <a:rPr lang="pt-BR">
                <a:solidFill>
                  <a:srgbClr val="000000"/>
                </a:solidFill>
              </a:rPr>
              <a:t> se torna um complicador no que tange a controlar o uso de memória para executar projetos simultaneamente.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02124"/>
                </a:solidFill>
              </a:rPr>
              <a:t>  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1004150" y="1138332"/>
            <a:ext cx="7136700" cy="16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Apache Spark MLlib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18950" y="22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do </a:t>
            </a:r>
            <a:r>
              <a:rPr lang="pt-BR"/>
              <a:t>Apache Spark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63" y="1152425"/>
            <a:ext cx="693887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192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do Spark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326" y="981650"/>
            <a:ext cx="5670650" cy="402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192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Core - RDD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675" y="1363150"/>
            <a:ext cx="4881300" cy="21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196750" y="1375925"/>
            <a:ext cx="349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Resilient: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Tolerante a falhas e capaz de reconstruir dados em caso de falha.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Distributed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os dados são distribuídos entre os vários nós em um cluster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:coleta de dados particionados com valores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12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</a:t>
            </a:r>
            <a:r>
              <a:rPr lang="pt-BR"/>
              <a:t>o Apache Spark MLlib roda em um cluster?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125" y="1753125"/>
            <a:ext cx="6708899" cy="321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11700" y="1419375"/>
            <a:ext cx="18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ctrTitle"/>
          </p:nvPr>
        </p:nvSpPr>
        <p:spPr>
          <a:xfrm>
            <a:off x="1003650" y="1397306"/>
            <a:ext cx="7136700" cy="15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Apache Spark MLlib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07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em um cluster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Google Cloud Platform fornece um serviço facilitador: Dataproc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dataproc oferece suporte para o Apache Spark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Toda configuração é feita através de interface gráfica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Componentes adicionais como: Docker, Jupyter, Anaconda, Presto, etc.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Depois de configurar precisaremos apenas subir o job para o cluster.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cluster que construímos são com máquinas: n1-standard-2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2 vCPUs, 7,5 GB de memória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Como componentes adicionais colocamos o docker e o jupyter notebook.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1004150" y="1124257"/>
            <a:ext cx="71367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Apache Spark MLlib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207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em um cluster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900"/>
            <a:ext cx="8839201" cy="365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1003650" y="1192531"/>
            <a:ext cx="71367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Aplicação: Uma regressão para prever o peso de nascimento 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286300" y="241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Ecossistema da aplicação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2448550" cy="2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1803400"/>
            <a:ext cx="307340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250" y="1304825"/>
            <a:ext cx="2499350" cy="236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288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para prever o peso de nascimento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primeira medida é criar um subconjunto de dados do BigQuery natality.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Natalitiy consiste em uma tabela do conjunto de dados </a:t>
            </a:r>
            <a:r>
              <a:rPr b="1" lang="pt-BR">
                <a:solidFill>
                  <a:srgbClr val="000000"/>
                </a:solidFill>
              </a:rPr>
              <a:t>bigquery-public-data:samples. </a:t>
            </a:r>
            <a:r>
              <a:rPr lang="pt-BR">
                <a:solidFill>
                  <a:srgbClr val="000000"/>
                </a:solidFill>
              </a:rPr>
              <a:t>Essa tabela descreve todos os nascimentos no EUA de 1969 a 2008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Esse conjunto de dados tem 5.5 GB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partir dos dados selecionados é aplicada uma regressão linear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regressão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02124"/>
                </a:solidFill>
                <a:highlight>
                  <a:srgbClr val="FFFFFF"/>
                </a:highlight>
              </a:rPr>
              <a:t>Usar a regressão linear para criar um modelo de peso de nascimento como uma função de cinco fatores: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Open Sans"/>
              <a:buAutoNum type="arabicPeriod"/>
            </a:pPr>
            <a:r>
              <a:rPr lang="pt-BR" sz="1700">
                <a:solidFill>
                  <a:srgbClr val="202124"/>
                </a:solidFill>
                <a:highlight>
                  <a:srgbClr val="FFFFFF"/>
                </a:highlight>
              </a:rPr>
              <a:t>semanas de gestação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Open Sans"/>
              <a:buAutoNum type="arabicPeriod"/>
            </a:pPr>
            <a:r>
              <a:rPr lang="pt-BR" sz="1700">
                <a:solidFill>
                  <a:srgbClr val="202124"/>
                </a:solidFill>
                <a:highlight>
                  <a:srgbClr val="FFFFFF"/>
                </a:highlight>
              </a:rPr>
              <a:t>idade da mãe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Open Sans"/>
              <a:buAutoNum type="arabicPeriod"/>
            </a:pPr>
            <a:r>
              <a:rPr lang="pt-BR" sz="1700">
                <a:solidFill>
                  <a:srgbClr val="202124"/>
                </a:solidFill>
                <a:highlight>
                  <a:srgbClr val="FFFFFF"/>
                </a:highlight>
              </a:rPr>
              <a:t>idade do pai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Open Sans"/>
              <a:buAutoNum type="arabicPeriod"/>
            </a:pPr>
            <a:r>
              <a:rPr lang="pt-BR" sz="1700">
                <a:solidFill>
                  <a:srgbClr val="202124"/>
                </a:solidFill>
                <a:highlight>
                  <a:srgbClr val="FFFFFF"/>
                </a:highlight>
              </a:rPr>
              <a:t>ganho de peso da mãe durante a gestação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pt-BR" sz="1700" u="sng">
                <a:solidFill>
                  <a:srgbClr val="00000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escala de Apgar</a:t>
            </a:r>
            <a:endParaRPr sz="17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229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75" y="1318875"/>
            <a:ext cx="68634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252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50" y="1262675"/>
            <a:ext cx="5459596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275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50" y="1361025"/>
            <a:ext cx="672306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 100% - 1 Job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72321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 100% - 1 Job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275"/>
            <a:ext cx="8839202" cy="373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0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Apache Spark MLlib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702350"/>
            <a:ext cx="3735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MLlib é uma biblioteca de aprendizado de máquina </a:t>
            </a:r>
            <a:r>
              <a:rPr lang="pt-BR">
                <a:solidFill>
                  <a:srgbClr val="000000"/>
                </a:solidFill>
              </a:rPr>
              <a:t>escalável</a:t>
            </a:r>
            <a:r>
              <a:rPr lang="pt-BR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100 vezes mais rápidos do que o MapReduce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50" y="1702350"/>
            <a:ext cx="3587500" cy="1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288075" y="3673950"/>
            <a:ext cx="31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Regressão Logística em Hadoop e Spark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 derrubando 1 worker - 1 Job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275"/>
            <a:ext cx="7920489" cy="38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 derrubando 1 worker - 1 Job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275"/>
            <a:ext cx="8839202" cy="373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 derrubando 2 workers - 1 Job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275"/>
            <a:ext cx="8839202" cy="373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 de Cluster</a:t>
            </a:r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311700" y="1095525"/>
            <a:ext cx="754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Após a criação de um cluster do Dataproc, é 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possível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escalonar um cluster aumentando ou diminuindo  o 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de nós de trabalho, mesmo quando os jobs estão em execução. Para realização desse procedimento é necessário seguir alguns passos no console do Google Cloud. São eles: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125" y="2342600"/>
            <a:ext cx="4683050" cy="2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5"/>
          <p:cNvSpPr txBox="1"/>
          <p:nvPr/>
        </p:nvSpPr>
        <p:spPr>
          <a:xfrm>
            <a:off x="0" y="2571750"/>
            <a:ext cx="35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Abra a página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Detalhes do cluster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na página de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Clusters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do Console do Cloud e clique no botão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Editar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na guia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Configuração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 de Cluster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25" y="1106850"/>
            <a:ext cx="4724179" cy="38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 txBox="1"/>
          <p:nvPr/>
        </p:nvSpPr>
        <p:spPr>
          <a:xfrm>
            <a:off x="80150" y="1740450"/>
            <a:ext cx="402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Informe um novo valor para o número de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nós de trabalho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e/ou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nós de trabalho preemptivos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(atualizados para "5" e "2", respectivamente, na captura de tela a seguir).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Clique em </a:t>
            </a:r>
            <a:r>
              <a:rPr b="1"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Salvar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para atualizar o cluster.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3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 Automático de Cluster</a:t>
            </a:r>
            <a:endParaRPr/>
          </a:p>
        </p:txBody>
      </p:sp>
      <p:sp>
        <p:nvSpPr>
          <p:cNvPr id="308" name="Google Shape;308;p47"/>
          <p:cNvSpPr txBox="1"/>
          <p:nvPr/>
        </p:nvSpPr>
        <p:spPr>
          <a:xfrm>
            <a:off x="440850" y="1135550"/>
            <a:ext cx="8069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Ao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contrário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 do escalonamento iniciado pelo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, o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automático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 não requer monitoramento da utilização do cluster e e intervenção manual. Para fazer isso, a</a:t>
            </a:r>
            <a:r>
              <a:rPr b="1" lang="pt-BR" sz="1800">
                <a:latin typeface="Open Sans"/>
                <a:ea typeface="Open Sans"/>
                <a:cs typeface="Open Sans"/>
                <a:sym typeface="Open Sans"/>
              </a:rPr>
              <a:t> API AutoscallingPolicies </a:t>
            </a: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do Dataproc fornece um mecanismo para automatizar o gerenciamento de recursos de cluster e escalonamento automático.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Quando usar o escalonamento automático: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pt-BR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Em clusters que armazenam dados em serviços externos, como o </a:t>
            </a:r>
            <a:r>
              <a:rPr lang="pt-BR" sz="1800"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 Stora</a:t>
            </a:r>
            <a:r>
              <a:rPr lang="pt-BR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pt-BR" sz="1800"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e</a:t>
            </a:r>
            <a:r>
              <a:rPr lang="pt-BR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ou o BigQuery.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pt-BR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em clusters que processam muitos jobs.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https://spark.apache.org/docs/latest/ml-guide.html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https://spark.apache.org/docs/latest/cluster-overview.html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https://www.edureka.co/blog/spark-architecture/</a:t>
            </a:r>
            <a:r>
              <a:rPr lang="pt-BR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https://spark.apache.org/docs/latest/running-on-kubernetes.html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https://cloud.google.com/dataproc/docs/tutorials/bigquery-sparkml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https://discovery.hgdata.com/product/apache-spark-mllib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https://www.analyticsvidhya.com/blog/2020/11/introduction-to-spark-mllib-for-big-data-and-machine-learning/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https://www.infoworld.com/article/3031690/why-you-should-use-spark-for-machine-learning.html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https://www.dezyre.com/article/spark-mllib-for-scalable-machine-learning-with-spark/339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https://www.qubole.com/blog/apache-spark-use-cases/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https://spark.apache.org/powered-by.html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https://spark.apache.org/faq.html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https://www.infoworld.com/article/3031690/why-you-should-use-spark-for-machine-learning.html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Char char="●"/>
            </a:pPr>
            <a:r>
              <a:rPr lang="pt-BR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https://www.knowledgehut.com/blog/big-data/spark-use-cases-applications</a:t>
            </a:r>
            <a:r>
              <a:rPr lang="pt-BR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3139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50" u="sng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the difference between Apache Mahout and Spark MLLib ? - Technical Mahout Interview - By Microsoft Award MVP - Learn in 30sec | wikitechy</a:t>
            </a:r>
            <a:endParaRPr sz="1750">
              <a:solidFill>
                <a:srgbClr val="000000"/>
              </a:solidFill>
            </a:endParaRPr>
          </a:p>
          <a:p>
            <a:pPr indent="-33139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50" u="sng">
                <a:solidFill>
                  <a:srgbClr val="00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https://www.linkedin.com/pulse/choosing-machine-learning-frameworks-apache-mahout-vs-debaj</a:t>
            </a:r>
            <a:r>
              <a:rPr lang="pt-BR" sz="1750" u="sng">
                <a:solidFill>
                  <a:srgbClr val="202124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ani/</a:t>
            </a:r>
            <a:r>
              <a:rPr lang="pt-BR" sz="1750">
                <a:solidFill>
                  <a:srgbClr val="202124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https://towardsdatascience.com/your-first-apache-spark-ml-model-d2bb82b599dd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https://www.kdnuggets.com/2019/08/learn-pyspark-installation-tutorial.html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https://cloud.google.com/dataproc/docs/concepts/configuring-clusters/scaling-clusters?hl=pt-BR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https://www.tutorialspoint.com/apache_spark/apache_spark_rdd.htm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48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uso do </a:t>
            </a:r>
            <a:r>
              <a:rPr lang="pt-BR"/>
              <a:t>Apache Spark MLlib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5" y="1152425"/>
            <a:ext cx="7623376" cy="3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6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75" y="913500"/>
            <a:ext cx="5233601" cy="39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50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Apache Spark MLlib no mercado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7900"/>
            <a:ext cx="8167650" cy="3556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944725" y="4561650"/>
            <a:ext cx="69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Figura 1 - Número de funcionários de empresas que usam MLlib. Fonte: HG Insights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67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Apache Spark MLlib no mercado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375"/>
            <a:ext cx="816154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944725" y="4561650"/>
            <a:ext cx="69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Figura 2- Receita de empresas que usam MLlib. Fonte: HG Insights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92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Apache Spark MLlib no mercado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9450"/>
            <a:ext cx="798588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920625" y="4663225"/>
            <a:ext cx="69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Figura 3 - Principais setores da </a:t>
            </a: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indústria</a:t>
            </a: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 que usam MLlib. Fonte: HG Insights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7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e suas aplicações</a:t>
            </a:r>
            <a:r>
              <a:rPr lang="pt-BR"/>
              <a:t> com MLlib.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" y="971600"/>
            <a:ext cx="1751582" cy="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61550" y="1868600"/>
            <a:ext cx="278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Usa o Spark MLlib para gestão de despesas corporativas e viagens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875" y="1243188"/>
            <a:ext cx="12382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3818050" y="1686125"/>
            <a:ext cx="25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Análise de Big Data para criação de perfil de assinante e personalização no domínio das telecomunicações.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900" y="1228913"/>
            <a:ext cx="16573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616900" y="1686125"/>
            <a:ext cx="227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Usa de algoritmos de ML do Spark para descobrir no que os usuários estão interessados e também para categorizar as notícias.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50" y="2948224"/>
            <a:ext cx="2275500" cy="97634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11700" y="3924575"/>
            <a:ext cx="362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Usa o Spark MLlib Support Vector Machines para prever quais arquivos de mídia não serão usados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2875" y="2948225"/>
            <a:ext cx="1583350" cy="1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952875" y="3924575"/>
            <a:ext cx="453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Usa Spark em seu pipeline de análise de dados para detecção de anomalias. O pipeline de aprendizado de máquina da empresa usa conjuntos de árvore de decisão Spark e cluster de k-means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