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2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3E38D2E2-68C9-49EB-9297-69134D96E81F}" type="slidenum"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Bienvenida y contexto.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Objetivo: anticipar rotación voluntaria para priorizar acciones de retención.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Entregables: ETL con Spark, modelos (LogReg y RF), métricas, dashboard en Power BI, memoria PDF.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Mensaje guía: 'De datos históricos a decisiones accionables para reducir la rotación'.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3CD326E-6B1B-45C6-B2F2-19B551FCC807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Objetivo: anticipar quién podría irse y priorizar acciones de retención.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Explicar insumos: dataset HR (attrition histórica ~16%) + encuesta de clima.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ETL con Spark; nuevas variables (overtime_flag, income_yearly, tenure_ratio, encuestas...).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Modelo principal: LogReg por rendimiento e interpretabilidad.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Métricas de validación (AUC, PR-AUC) y umbral operativo ~0,73 para priorizar.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Dashboard: seguimiento de KPIs, segmentos de riesgo y drivers accionables.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82C0FC1-AC17-4AF2-B66F-0882A8C5A9D3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Describir paso a paso: control de nulos/duplicados; validación de dominios (Yes/No).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Feature engineering clave; split y entrenamiento.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Comparativa LogReg vs RF: AUC ~0,82 vs ~0,81; PR-AUC ~0,56 vs ~0,54.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Persistir predicciones y métricas para trazabilidad.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Dashboard: lectura de resultados y priorización de acciones.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269B19E-67E6-48F4-B8DE-DF2D0D16ECD9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Qué se ve: KPIs del dataset y del modelo; objetivo y umbral operativo.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Mensaje: tamaño del problema (16%) y capacidad del modelo para priorizar.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Acción: fijar cupo mensual de intervención y simular impacto.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6B76EF3-116E-4036-A046-C961BDADCEBB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Qué se ve: distribución de probabilidades segmentada; la cola derecha sobre el umbral.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Mensaje: bolsas de riesgo por overtime, tenure o área.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Acción: micro-planes por segmento y medición de lift tras intervención.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6FF5D70-9E82-47EF-85AA-C15954946373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Qué se ve: ranking de departamentos por tasa y riesgo medio.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Mensaje: priorizar departamentos outliers para revisar cargas y carreras.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Acción: acciones trimestrales por departamento (mentoring, flexibilidad, movilidad).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13A448A-56D2-4CCA-B0C0-3F6BD3F0F97B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Qué se ve: riesgo por combinación de job role y horas extra (y WLB de encuesta).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Mensaje: overtime crónico + bajo WLB eleva riesgo.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Acción: limitar overtime, turnos rotatorios, refuerzos en picos y seguimiento mensual.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86DFEA-1D7A-4A1E-AD21-D562D1598266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Qué se ve: coeficientes/importantcias de LogReg (signo y magnitud).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Mensaje: palancas accionables: reducir overtime, mejorar satisfacción, planes de carrera, ajuste de compensación.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Acción: pilotos A/B y medición del delta de riesgo.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E99DFD5-5139-4544-9B52-3C9E9CAB5B3F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Cierre: ya priorizamos a quién ayudar y cómo.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Empezar por 2–3 acciones de alto impacto, medir mensualmente y escalar.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Alinear con negocio, TI y RR. HH. para sostenibilidad del proceso.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8F1548E-5F00-479B-B5D0-21830CB7B779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1F15649-DE97-4D31-AB74-DF95F7F404A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9DCBC23-3989-4AE8-8C0A-65784AA9C6E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8B274AD-299F-487E-9729-FFC20C074CA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09F07B7-EBC3-4A18-A366-933C874466B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992E60D-EFD5-41CD-9019-06F17E86CF4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C8D860B-5ABB-4C55-8043-68CB8500841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AE19106-4133-4231-94FB-64473ACB2E5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0A58784-66A9-47C0-9CF9-FDDB1C8BC58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35B3173-9225-43C2-B209-5B9A286072F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B541422-026A-41A2-BAA3-EBC9553034F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DBD564E-998E-4A3F-9B53-86B1A84650E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E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Predicción de Rotación de Empleados — Proyecto Beatriz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ES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De datos a decisiones: ETL, modelos y dashboard de RR. HH.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Agenda y Objetivo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Problema de negocio: reducir rotación voluntaria y coste de reemplazo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Datos: histórico HR + encuesta de clima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ETL y calidad con Spark; feature engineering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Modelos: Regresión Logística (principal) y Random Forest (comparativa)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Métricas: ROC AUC ≈ 0,82; PR-AUC ≈ 0,56; umbral operativo ≈ 0,73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Dashboard en Power BI y playbooks de intervención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Flujo de Trabajo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Calidad de datos y ʻjoinʼ por EmployeeNumber (sin nulos/duplicados)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ETL y features: overtime_flag, income_yearly, tenure_ratio, encuestas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Entrenamiento: LogReg y RF; selección por AUC y explicabilidad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Persistencia: Postgres (predicciones y métricas) y archivos de modelo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Visualización en Power BI: KPIs, segmentos, departamentos, drivers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620000" y="117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Resumen KPI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2" name="Picture 2" descr="powerbi_page_1.png"/>
          <p:cNvPicPr/>
          <p:nvPr/>
        </p:nvPicPr>
        <p:blipFill>
          <a:blip r:embed="rId1"/>
          <a:stretch/>
        </p:blipFill>
        <p:spPr>
          <a:xfrm>
            <a:off x="2160000" y="1260000"/>
            <a:ext cx="7886520" cy="557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TextBox 3"/>
          <p:cNvSpPr/>
          <p:nvPr/>
        </p:nvSpPr>
        <p:spPr>
          <a:xfrm>
            <a:off x="365760" y="6080760"/>
            <a:ext cx="1145988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Vista general: empleados, rotación ~16%, riesgo medio y métricas (AUC ≈ 0,82, PR-AUC ≈ 0,56).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7960" y="131400"/>
            <a:ext cx="11242800" cy="12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Segmentos: distribución de probabilidades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5" name="Picture 2" descr="powerbi_page_2.png"/>
          <p:cNvPicPr/>
          <p:nvPr/>
        </p:nvPicPr>
        <p:blipFill>
          <a:blip r:embed="rId1"/>
          <a:stretch/>
        </p:blipFill>
        <p:spPr>
          <a:xfrm>
            <a:off x="1980000" y="1080000"/>
            <a:ext cx="7886520" cy="557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TextBox 3"/>
          <p:cNvSpPr/>
          <p:nvPr/>
        </p:nvSpPr>
        <p:spPr>
          <a:xfrm>
            <a:off x="365760" y="6080760"/>
            <a:ext cx="1145988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Distribución de probabilidades por segmentos; umbral marca el ‘alto riesgo’.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37200" y="180000"/>
            <a:ext cx="10522800" cy="80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Departamentos: tasa de rotación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8" name="Picture 2" descr="powerbi_page_3.png"/>
          <p:cNvPicPr/>
          <p:nvPr/>
        </p:nvPicPr>
        <p:blipFill>
          <a:blip r:embed="rId1"/>
          <a:stretch/>
        </p:blipFill>
        <p:spPr>
          <a:xfrm>
            <a:off x="2152440" y="902520"/>
            <a:ext cx="7886520" cy="557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TextBox 3"/>
          <p:cNvSpPr/>
          <p:nvPr/>
        </p:nvSpPr>
        <p:spPr>
          <a:xfrm>
            <a:off x="360000" y="6480000"/>
            <a:ext cx="1145988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Comparativa por departamentos para priorizar planes focalizados.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180000"/>
            <a:ext cx="11242800" cy="80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Puestos &amp; horas extra: riesgo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81" name="Picture 2" descr="powerbi_page_4.png"/>
          <p:cNvPicPr/>
          <p:nvPr/>
        </p:nvPicPr>
        <p:blipFill>
          <a:blip r:embed="rId1"/>
          <a:stretch/>
        </p:blipFill>
        <p:spPr>
          <a:xfrm>
            <a:off x="2126880" y="884520"/>
            <a:ext cx="7886520" cy="557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TextBox 3"/>
          <p:cNvSpPr/>
          <p:nvPr/>
        </p:nvSpPr>
        <p:spPr>
          <a:xfrm>
            <a:off x="263880" y="6462000"/>
            <a:ext cx="1145988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Cruce de puestos con horas extra (y balance vida-trabajo) para detectar palancas.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17200" y="0"/>
            <a:ext cx="11062800" cy="98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Drivers: top coeficientes (LogReg)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84" name="Picture 2" descr="powerbi_page_5.png"/>
          <p:cNvPicPr/>
          <p:nvPr/>
        </p:nvPicPr>
        <p:blipFill>
          <a:blip r:embed="rId1"/>
          <a:stretch/>
        </p:blipFill>
        <p:spPr>
          <a:xfrm>
            <a:off x="2193480" y="900000"/>
            <a:ext cx="7886520" cy="557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TextBox 3"/>
          <p:cNvSpPr/>
          <p:nvPr/>
        </p:nvSpPr>
        <p:spPr>
          <a:xfrm>
            <a:off x="302040" y="6347520"/>
            <a:ext cx="1145988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Variables que empujan o protegen frente a la rotación: overtime, ingresos, tenure, satisfacción.</a:t>
            </a:r>
            <a:endParaRPr b="0" lang="es-E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Conclusiones y siguientes pasos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Impacto esperado: menor rotación y ahorro en costes de reemplazo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Playbooks por colectivo y automatización del scoring semanal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Cuadro de mando de intervenciones vs. impacto (aprendizaje continuo)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Gobernanza de datos y reentrenos periódicos del modelo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LibreOffice/25.2.4.3$Linux_X86_64 LibreOffice_project/520$Build-3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es-ES</dc:language>
  <cp:lastModifiedBy/>
  <dcterms:modified xsi:type="dcterms:W3CDTF">2025-09-08T11:16:25Z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