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788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3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8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0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0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5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429" y="1025471"/>
            <a:ext cx="7034362" cy="1195520"/>
          </a:xfrm>
        </p:spPr>
        <p:txBody>
          <a:bodyPr>
            <a:normAutofit fontScale="90000"/>
          </a:bodyPr>
          <a:lstStyle/>
          <a:p>
            <a:r>
              <a:rPr lang="en-US" dirty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610" y="4584681"/>
            <a:ext cx="7877665" cy="10675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	</a:t>
            </a:r>
            <a:r>
              <a:rPr lang="en-US" sz="10100" dirty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5290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/>
              <a:t>Madhuri Vemulapaty</a:t>
            </a:r>
          </a:p>
          <a:p>
            <a:r>
              <a:rPr lang="en-US" dirty="0"/>
              <a:t>Ankush Agrawal</a:t>
            </a:r>
          </a:p>
          <a:p>
            <a:r>
              <a:rPr lang="en-US" dirty="0"/>
              <a:t>Shreyash Pandey</a:t>
            </a:r>
          </a:p>
          <a:p>
            <a:r>
              <a:rPr lang="en-US" dirty="0"/>
              <a:t>Sourav Maji</a:t>
            </a:r>
          </a:p>
          <a:p>
            <a:r>
              <a:rPr lang="en-US" dirty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2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154" y="476201"/>
            <a:ext cx="49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Company Overview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8806" y="1955409"/>
            <a:ext cx="9031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Outdoors (GO) is an electronic distributor of outdoor products. GO sources the products from various manufacturers and supplies it to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GO’s gross profit is quite healthy. However, they continue to make investments into the business to drive growth as a result of which their net profit margins are very thin. So, there is a constant pressure to optimize on costs and enhance profitability. GO is always looking at opportunities for cost optimization in order to 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 cost optimization, Great Outdoors has to develop an improved online shopping system so that the number of offline order reduces and online order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2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274557"/>
            <a:ext cx="462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Key Requirements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1809" y="1132599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090" y="1595146"/>
            <a:ext cx="1023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three users, namely Admin, Salespersons and Retailers, should be able to login and view/edit their profile and execute their available functionalities.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13193" y="2183116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Master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091" y="2586419"/>
            <a:ext cx="10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product master with product details, technical specifications along with product sample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should be able to view all the product details, technical specifications and selected product images, color and product dimensions while ordering.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40622" y="3670025"/>
            <a:ext cx="43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Manage Product Shipping Addresses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55091" y="4058776"/>
            <a:ext cx="1054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Shipping Address selection should be made available for each product in the Customer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should be an option to change the default Shipping Address for each product of the Customer Order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962215" y="4977135"/>
            <a:ext cx="362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Maintain Customer Addresses List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655090" y="5371485"/>
            <a:ext cx="1065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should be an option to define more than one shipping addresses at Customer level so that customer can pick up the right shipping address for each product while ordering.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Customer should be able to create a new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507" y="462554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Product Categories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1347" y="1786597"/>
            <a:ext cx="6845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Outdoors primarily deal with 5 product categories :-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Camping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Golf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Mountaineering Equipment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Outdoor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Accessories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0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540" y="1272990"/>
            <a:ext cx="9521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seems that “Returns” has been increasing over the years. Returns can be due to multiple reasons: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Unsatisfactory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Defective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Incomplete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ordered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shipped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3540" y="339759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Returns Management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5217" y="5022376"/>
            <a:ext cx="1031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have a great impact over profit and revenue. So it is necessary to develop a Returns management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087" y="421610"/>
            <a:ext cx="88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Current Strategy &amp; Implementation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6338" y="1760561"/>
            <a:ext cx="11320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the Revenue growth at current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does not have much legacy and most IT systems are quite new. So it is an immediate necessity to develop a good quality online system for all kinds of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Technology Road Map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84479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SQL Server for Database and connect using ADO.NET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Entity Framework for connecting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ASP.NET MVC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WCF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SQL Databases in Azure and Deploying MVC application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Web API and Deploy the same to Azure.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8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9486" y="2620370"/>
            <a:ext cx="7792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2588429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</TotalTime>
  <Words>470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GREAT OUTDOORS</vt:lpstr>
      <vt:lpstr>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Maji, Sourav</dc:creator>
  <cp:lastModifiedBy>Maji, Sourav</cp:lastModifiedBy>
  <cp:revision>13</cp:revision>
  <dcterms:created xsi:type="dcterms:W3CDTF">2019-11-13T06:21:18Z</dcterms:created>
  <dcterms:modified xsi:type="dcterms:W3CDTF">2019-11-13T10:44:58Z</dcterms:modified>
</cp:coreProperties>
</file>