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3" r:id="rId3"/>
    <p:sldId id="264" r:id="rId4"/>
    <p:sldId id="265" r:id="rId5"/>
    <p:sldId id="259" r:id="rId6"/>
    <p:sldId id="261" r:id="rId7"/>
    <p:sldId id="262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69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Madhuri Vemulapaty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Group 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BA1176-2A8C-4BE9-99DB-2AE56931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6" y="592700"/>
            <a:ext cx="7890294" cy="6265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4980" y="0"/>
            <a:ext cx="9692640" cy="6429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 -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7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2376CC-5C18-41A2-8E11-40AD854D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2" y="602786"/>
            <a:ext cx="7976556" cy="5652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805"/>
            <a:ext cx="9692640" cy="5579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– Salesperson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1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EDCDC5-0C2B-4A72-AC70-4FBC0D15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622825"/>
            <a:ext cx="7257690" cy="5612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3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- Retailer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a list of active offline orders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select an order for visit.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confirm order after visit and modify the order details if required.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update sales list using the order ID in case of confirmation.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his sales history.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3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cuments.lucidchart.com/documents/1d2ac6cb-27af-46db-b4b4-d7c658b712de/pages/0_0?a=605&amp;x=-41&amp;y=110&amp;w=1720&amp;h=1100&amp;store=1&amp;accept=image%2F*&amp;auth=LCA%20a7f13edf3af4fe6c4e90d14393fe480960072803-ts%3D1568553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4" y="1287887"/>
            <a:ext cx="10031568" cy="55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1d2ac6cb-27af-46db-b4b4-d7c658b712de/pages/cN8R3AfV089H?a=1798&amp;x=20&amp;y=265&amp;w=1760&amp;h=771&amp;store=1&amp;accept=image%2F*&amp;auth=LCA%20458296ff19d19e40923a1afe812c4168d501e531-ts%3D1568556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92"/>
            <a:ext cx="11256135" cy="51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47" y="42930"/>
            <a:ext cx="9692640" cy="13255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-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update his sales list using the order ID from the previous task.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his sales history.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83" y="149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d46a9571-cc05-41a9-9c69-4d067ffa3e5d/pages/I44RcQTdrtw.?a=2254&amp;x=-41&amp;y=118&amp;w=1720&amp;h=924&amp;store=1&amp;accept=image%2F*&amp;auth=LCA%2095bdfe2a32115afd6a243fd0401312a745efb3dd-ts%3D1568554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3" y="1474631"/>
            <a:ext cx="9434634" cy="506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577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174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View</vt:lpstr>
      <vt:lpstr>GREAT OUTDOORS</vt:lpstr>
      <vt:lpstr>Use Case Diagram - Admin</vt:lpstr>
      <vt:lpstr>Use Case Diagram – Salesperson</vt:lpstr>
      <vt:lpstr>Use Case Diagram - Retailer</vt:lpstr>
      <vt:lpstr>EPIC – Salesman should accept offline orders</vt:lpstr>
      <vt:lpstr>Sequence Diagram for Salesman to accept offline orders</vt:lpstr>
      <vt:lpstr>Class Diagram - Sales</vt:lpstr>
      <vt:lpstr>EPIC – Salesman should upload offline orders</vt:lpstr>
      <vt:lpstr>Sequence Diagram for Salesman to upload offline orders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2019-09-15T08:59:45Z</dcterms:created>
  <dcterms:modified xsi:type="dcterms:W3CDTF">2019-09-16T02:30:29Z</dcterms:modified>
</cp:coreProperties>
</file>