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5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1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3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AACA-7255-4032-AA21-EA3209284AB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E72B-88EB-4EB6-B66E-1827D70FE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 – Product, Inventory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						</a:t>
            </a:r>
            <a:r>
              <a:rPr lang="en-US" sz="2000" dirty="0" smtClean="0"/>
              <a:t>Madhuri Vemulapaty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24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c75fe63-f3d4-4b6a-a24c-1be411c5349b/pages/0_0?a=2155&amp;x=227&amp;y=2&amp;w=1606&amp;h=827&amp;store=1&amp;accept=image%2F*&amp;auth=LCA%20f577cf1d4102c8be3e362fd4346f8408d0a2549d-ts%3D156844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3512"/>
            <a:ext cx="11477625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5c75fe63-f3d4-4b6a-a24c-1be411c5349b/pages/0_0?a=2172&amp;x=163&amp;y=804&amp;w=1694&amp;h=783&amp;store=1&amp;accept=image%2F*&amp;auth=LCA%20d09898915c70e1e04264cc4f7dadb9a13b8ef92b-ts%3D156844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2"/>
            <a:ext cx="12106275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4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 Diagram – Product, Inventory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Vemulapaty, Madhuri</dc:creator>
  <cp:lastModifiedBy>Vemulapaty, Madhuri</cp:lastModifiedBy>
  <cp:revision>2</cp:revision>
  <dcterms:created xsi:type="dcterms:W3CDTF">2019-09-14T09:01:03Z</dcterms:created>
  <dcterms:modified xsi:type="dcterms:W3CDTF">2019-09-14T09:07:46Z</dcterms:modified>
</cp:coreProperties>
</file>