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sldIdLst>
    <p:sldId id="256" r:id="rId2"/>
    <p:sldId id="265" r:id="rId3"/>
    <p:sldId id="266" r:id="rId4"/>
    <p:sldId id="267" r:id="rId5"/>
    <p:sldId id="259" r:id="rId6"/>
    <p:sldId id="261" r:id="rId7"/>
    <p:sldId id="263" r:id="rId8"/>
    <p:sldId id="264" r:id="rId9"/>
    <p:sldId id="262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03E9510-510E-4CE6-B55B-C9D7213B2755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9BF2C61-0986-4BC1-8FF8-BB9B8AB9000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317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999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742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15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26953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586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175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989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053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883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12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03E9510-510E-4CE6-B55B-C9D7213B2755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9BF2C61-0986-4BC1-8FF8-BB9B8AB90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23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98490"/>
            <a:ext cx="9418320" cy="1941490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GREAT OUTDOORS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34884" y="3293771"/>
            <a:ext cx="5245307" cy="3300211"/>
          </a:xfrm>
        </p:spPr>
        <p:txBody>
          <a:bodyPr>
            <a:normAutofit lnSpcReduction="10000"/>
          </a:bodyPr>
          <a:lstStyle/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A :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Ankush Agrawal</a:t>
            </a:r>
            <a:b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Sarthak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Lav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Shreyash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Pandey</a:t>
            </a:r>
            <a:b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Madhuri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Vemulapaty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Sourav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Maji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31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788" y="1543748"/>
            <a:ext cx="5468470" cy="489290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854263" y="644569"/>
            <a:ext cx="39635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 Class Diagram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65047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5331" y="2337995"/>
            <a:ext cx="9692640" cy="1325562"/>
          </a:xfrm>
          <a:noFill/>
        </p:spPr>
        <p:txBody>
          <a:bodyPr>
            <a:normAutofit/>
          </a:bodyPr>
          <a:lstStyle/>
          <a:p>
            <a:pPr algn="ctr"/>
            <a:r>
              <a:rPr lang="en-IN" sz="5400" b="1" dirty="0" smtClean="0">
                <a:solidFill>
                  <a:schemeClr val="bg1"/>
                </a:solidFill>
              </a:rPr>
              <a:t>THANK</a:t>
            </a:r>
            <a:r>
              <a:rPr lang="en-IN" sz="5400" dirty="0" smtClean="0">
                <a:solidFill>
                  <a:schemeClr val="bg1"/>
                </a:solidFill>
              </a:rPr>
              <a:t> </a:t>
            </a:r>
            <a:r>
              <a:rPr lang="en-IN" sz="5400" b="1" dirty="0" smtClean="0">
                <a:solidFill>
                  <a:schemeClr val="bg1"/>
                </a:solidFill>
              </a:rPr>
              <a:t>YOU</a:t>
            </a:r>
            <a:endParaRPr lang="en-IN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74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387" y="982490"/>
            <a:ext cx="8390131" cy="587551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0477" y="403658"/>
            <a:ext cx="66550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Retailer Use Case Diagram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13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850" y="967697"/>
            <a:ext cx="7577557" cy="539674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3902" y="444477"/>
            <a:ext cx="88283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Salesperson Use Case Diagram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75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337" y="401934"/>
            <a:ext cx="6880253" cy="58230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0867" y="401934"/>
            <a:ext cx="58523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Use Case Diagram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3575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26546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EPIC – Salesman Homepage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192306"/>
            <a:ext cx="85953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Story : Return/Cancel Offline Order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Salesman should be able to view the orders placed by him.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an offline request to return/cancel the order arrives, he should be able to upload them.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Salesman logs in and initiates the return order.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Order shows the salesman all the order history.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Salesman selects the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OrderID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cause of Return/Cancel.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generates a Return/Cancel ID which helps in tracking the refunds and the product being returned.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 back to salesman home page.</a:t>
            </a:r>
          </a:p>
        </p:txBody>
      </p:sp>
    </p:spTree>
    <p:extLst>
      <p:ext uri="{BB962C8B-B14F-4D97-AF65-F5344CB8AC3E}">
        <p14:creationId xmlns:p14="http://schemas.microsoft.com/office/powerpoint/2010/main" val="388403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71" y="1452282"/>
            <a:ext cx="9474294" cy="541468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8271" y="51594"/>
            <a:ext cx="10786693" cy="1325562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of Return/Cancel Order Offline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05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26546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EPIC – Retailer Homepage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61872" y="1192306"/>
            <a:ext cx="8595360" cy="4351337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Story : Change Online Order if not processed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Retailer should be able to change product if they want but before processing completed.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Retailer views his past orders which are under processing.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Selects the order and initiate the request to change it. He is then directed to the Product Display homepage.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alternate product, quantity and the address.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Confirm the order which then manages the cost difference. This generates a new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OrderID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69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8" y="1210236"/>
            <a:ext cx="10503554" cy="531915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77905" y="465558"/>
            <a:ext cx="104976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Online Change Product By Retailer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91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747" y="7072"/>
            <a:ext cx="9692640" cy="1325562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Class 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 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82" y="2070847"/>
            <a:ext cx="3563471" cy="44053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372" y="2034988"/>
            <a:ext cx="5801933" cy="440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4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267</TotalTime>
  <Words>214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Schoolbook</vt:lpstr>
      <vt:lpstr>Times New Roman</vt:lpstr>
      <vt:lpstr>Wingdings 2</vt:lpstr>
      <vt:lpstr>View</vt:lpstr>
      <vt:lpstr>GREAT OUTDOORS</vt:lpstr>
      <vt:lpstr>PowerPoint Presentation</vt:lpstr>
      <vt:lpstr>PowerPoint Presentation</vt:lpstr>
      <vt:lpstr>PowerPoint Presentation</vt:lpstr>
      <vt:lpstr>EPIC – Salesman Homepage</vt:lpstr>
      <vt:lpstr>Sequence Diagram of Return/Cancel Order Offline</vt:lpstr>
      <vt:lpstr>EPIC – Retailer Homepage</vt:lpstr>
      <vt:lpstr>PowerPoint Presentation</vt:lpstr>
      <vt:lpstr>Order Class Diagram 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Agrawal, Ankush</cp:lastModifiedBy>
  <cp:revision>18</cp:revision>
  <dcterms:created xsi:type="dcterms:W3CDTF">2019-09-15T08:59:45Z</dcterms:created>
  <dcterms:modified xsi:type="dcterms:W3CDTF">2019-09-16T03:41:39Z</dcterms:modified>
</cp:coreProperties>
</file>