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0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6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1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6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F943-B1CD-4589-A3DA-2F45E2D388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F22E-DB65-45AF-B340-6B89E957B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Outdoors – Use Case 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2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560f901e-fa53-42b7-8675-02ff68a3dbbb/pages/0_0?a=644&amp;x=140&amp;y=-88&amp;w=1908&amp;h=1504&amp;store=1&amp;accept=image%2F*&amp;auth=LCA%203bd948302ddd8334433a463d2874153839bf7703-ts%3D156844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151438"/>
            <a:ext cx="13630275" cy="107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uments.lucidchart.com/documents/560f901e-fa53-42b7-8675-02ff68a3dbbb/pages/0_0?a=645&amp;x=140&amp;y=-88&amp;w=1908&amp;h=1504&amp;store=1&amp;accept=image%2F*&amp;auth=LCA%204ac03c5d0a3a02101f39a97a441e4a1eea4f325e-ts%3D1568441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4999038"/>
            <a:ext cx="13630275" cy="107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1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ocuments.lucidchart.com/documents/560f901e-fa53-42b7-8675-02ff68a3dbbb/pages/0_0?a=900&amp;x=90&amp;y=-73&amp;w=1954&amp;h=1460&amp;store=1&amp;accept=image%2F*&amp;auth=LCA%2006a6d08f39348589b7e0a10e3daa28cffeab0289-ts%3D156844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005388"/>
            <a:ext cx="13954125" cy="104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ocuments.lucidchart.com/documents/560f901e-fa53-42b7-8675-02ff68a3dbbb/pages/0_0?a=905&amp;x=90&amp;y=-73&amp;w=1954&amp;h=1460&amp;store=1&amp;accept=image%2F*&amp;auth=LCA%20efce974e8a0100212cf65515cfce3b5da97c9320-ts%3D1568441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4852988"/>
            <a:ext cx="13954125" cy="104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60f901e-fa53-42b7-8675-02ff68a3dbbb/pages/0_0?a=1037&amp;x=121&amp;y=-73&amp;w=1922&amp;h=1460&amp;store=1&amp;accept=image%2F*&amp;auth=LCA%202bde13b3d0b58f650ebecfad541c76d5b500cd0f-ts%3D15684412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-5233988"/>
            <a:ext cx="13725525" cy="104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ocuments.lucidchart.com/documents/560f901e-fa53-42b7-8675-02ff68a3dbbb/pages/0_0?a=1183&amp;x=121&amp;y=-73&amp;w=1922&amp;h=1460&amp;store=1&amp;accept=image%2F*&amp;auth=LCA%20055c5fd1a245e38bbdf07d570ea4fd0b019c3797-ts%3D1568441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-5081588"/>
            <a:ext cx="13725525" cy="104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documents.lucidchart.com/documents/560f901e-fa53-42b7-8675-02ff68a3dbbb/pages/0_0?a=1188&amp;x=121&amp;y=-73&amp;w=1922&amp;h=1460&amp;store=1&amp;accept=image%2F*&amp;auth=LCA%2075afa75e66d141c47448310db94b033421ca0b51-ts%3D15684412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005388"/>
            <a:ext cx="13725525" cy="104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Great Outdoors – Use Case Diagrams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Maji, Sourav</dc:creator>
  <cp:lastModifiedBy>Maji, Sourav</cp:lastModifiedBy>
  <cp:revision>8</cp:revision>
  <dcterms:created xsi:type="dcterms:W3CDTF">2019-09-14T06:32:39Z</dcterms:created>
  <dcterms:modified xsi:type="dcterms:W3CDTF">2019-09-14T07:29:05Z</dcterms:modified>
</cp:coreProperties>
</file>