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8" r:id="rId9"/>
    <p:sldId id="269" r:id="rId10"/>
    <p:sldId id="272" r:id="rId11"/>
    <p:sldId id="273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008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8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4a5984a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4a5984a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8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a5984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a5984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4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a5984a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a5984a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5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5b1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5b1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33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975b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4975b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6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4a5984a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4a5984a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735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9252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189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79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0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707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83325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551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005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351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2277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7077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779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076D-F030-4BF3-A9A9-CF71EBA7225D}" type="datetimeFigureOut">
              <a:rPr lang="en-IN" smtClean="0"/>
              <a:t>26-09-2019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GREAT OUTDOORS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     </a:t>
            </a:r>
            <a:r>
              <a:rPr lang="en" sz="2000" dirty="0" smtClean="0"/>
              <a:t>           </a:t>
            </a:r>
            <a:r>
              <a:rPr lang="en" sz="2000" dirty="0" smtClean="0"/>
              <a:t> Sarthak </a:t>
            </a:r>
            <a:r>
              <a:rPr lang="en" sz="2000" dirty="0" smtClean="0"/>
              <a:t>Lav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        Ankush Agrawal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Madhuri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                                              Saurav Maji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                                                                 </a:t>
            </a:r>
            <a:r>
              <a:rPr lang="en" sz="2000" dirty="0" smtClean="0"/>
              <a:t>Shreyash </a:t>
            </a:r>
            <a:r>
              <a:rPr lang="en" sz="2000" dirty="0" smtClean="0"/>
              <a:t>Pandey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          </a:t>
            </a:r>
            <a:r>
              <a:rPr lang="en" sz="2000" dirty="0" smtClean="0"/>
              <a:t>         </a:t>
            </a:r>
            <a:r>
              <a:rPr lang="en" sz="2000" dirty="0" smtClean="0"/>
              <a:t>Team </a:t>
            </a:r>
            <a:r>
              <a:rPr lang="en" sz="2000" dirty="0"/>
              <a:t>A         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Product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 descr="https://documents.lucidchart.com/documents/2611af5b-68be-415a-bbd6-85460199c8ee/pages/GRgVHzpbSdMU?a=2939&amp;x=177&amp;y=54&amp;w=946&amp;h=563&amp;store=1&amp;accept=image%2F*&amp;auth=LCA%20152d075b55b31f50bf0925e0ef13faf90722bd5c-ts%3D1569469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17725"/>
            <a:ext cx="8520599" cy="38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3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Order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documents.lucidchart.com/documents/2611af5b-68be-415a-bbd6-85460199c8ee/pages/jhhVr741MHUF?a=2910&amp;x=77&amp;y=233&amp;w=946&amp;h=589&amp;store=1&amp;accept=image%2F*&amp;auth=LCA%208feed2d5636140544c013da87286c82e68a6bf37-ts%3D1569469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17725"/>
            <a:ext cx="8683710" cy="40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9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 </a:t>
            </a:r>
            <a:r>
              <a:rPr lang="en-US" sz="6000" dirty="0" smtClean="0"/>
              <a:t>       Thank </a:t>
            </a:r>
            <a:r>
              <a:rPr lang="en-US" sz="6000" dirty="0"/>
              <a:t>You 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Diagram: Admin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697975" y="1152650"/>
            <a:ext cx="59988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1017725"/>
            <a:ext cx="7622301" cy="3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Retailer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54350" y="1127675"/>
            <a:ext cx="66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1017725"/>
            <a:ext cx="7671849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Sales Person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276575" y="1152475"/>
            <a:ext cx="579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50" y="1017725"/>
            <a:ext cx="6853900" cy="40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Diagram: Login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675"/>
            <a:ext cx="8611975" cy="36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Diagram: Initiate Order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05500" cy="3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7" y="66082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IN" sz="2600" dirty="0" smtClean="0">
                <a:cs typeface="Arial" panose="020B0604020202020204" pitchFamily="34" charset="0"/>
              </a:rPr>
              <a:t>Sequence Diagram for Salesman to upload offline </a:t>
            </a:r>
            <a:r>
              <a:rPr lang="en-IN" sz="2600" dirty="0" smtClean="0">
                <a:cs typeface="Arial" panose="020B0604020202020204" pitchFamily="34" charset="0"/>
              </a:rPr>
              <a:t>orders :</a:t>
            </a:r>
            <a:endParaRPr lang="en-IN" sz="2600" dirty="0">
              <a:cs typeface="Arial" panose="020B0604020202020204" pitchFamily="34" charset="0"/>
            </a:endParaRPr>
          </a:p>
        </p:txBody>
      </p:sp>
      <p:pic>
        <p:nvPicPr>
          <p:cNvPr id="3" name="Picture 2" descr="https://documents.lucidchart.com/documents/d46a9571-cc05-41a9-9c69-4d067ffa3e5d/pages/0_0?a=2416&amp;x=-35&amp;y=115&amp;w=1588&amp;h=990&amp;store=1&amp;accept=image%2F*&amp;auth=LCA%206f1d4785f92f6beabc9cb9d1b4c7cd6b4329ab0f-ts%3D15686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40" y="1041100"/>
            <a:ext cx="6342813" cy="395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Retailer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91561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documents.lucidchart.com/documents/e7ec971c-42cf-408a-8224-2cdf14e8a08c/pages/.85Rkqqonu2.?a=3672&amp;x=128&amp;y=116&amp;w=1144&amp;h=957&amp;store=1&amp;accept=image%2F*&amp;auth=LCA%2043984b03581525ed4aa91a6eb5621da48d8fe727-ts%3D1569419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" y="1017725"/>
            <a:ext cx="8363670" cy="41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</a:t>
            </a:r>
            <a:r>
              <a:rPr lang="en-US" dirty="0" err="1" smtClean="0"/>
              <a:t>SalesPerson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documents.lucidchart.com/documents/e7ec971c-42cf-408a-8224-2cdf14e8a08c/pages/Fy.UsnVBcaZA?a=4495&amp;x=239&amp;y=-21&amp;w=1342&amp;h=897&amp;store=1&amp;accept=image%2F*&amp;auth=LCA%20be5022751e250d9d1cc02f3c58c9decc9f82869d-ts%3D1569419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1" cy="41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2689225"/>
            <a:ext cx="981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72</Words>
  <Application>Microsoft Office PowerPoint</Application>
  <PresentationFormat>On-screen Show (16:9)</PresentationFormat>
  <Paragraphs>18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GREAT OUTDOORS</vt:lpstr>
      <vt:lpstr>Use Case Diagram: Admin</vt:lpstr>
      <vt:lpstr>Use Case Diagram: Retailer</vt:lpstr>
      <vt:lpstr>Use Case Diagram: Sales Person</vt:lpstr>
      <vt:lpstr>Sequence Diagram: Login</vt:lpstr>
      <vt:lpstr>Sequence Diagram: Initiate Order </vt:lpstr>
      <vt:lpstr>Sequence Diagram for Salesman to upload offline orders :</vt:lpstr>
      <vt:lpstr>Class Diagram : Retailer</vt:lpstr>
      <vt:lpstr>Class Diagram : SalesPerson</vt:lpstr>
      <vt:lpstr>Class Diagram : Product</vt:lpstr>
      <vt:lpstr>Class Diagram : Order</vt:lpstr>
      <vt:lpstr>    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Lav, Sarthak</dc:creator>
  <cp:lastModifiedBy>Lav, Sarthak</cp:lastModifiedBy>
  <cp:revision>13</cp:revision>
  <dcterms:modified xsi:type="dcterms:W3CDTF">2019-09-26T05:09:15Z</dcterms:modified>
</cp:coreProperties>
</file>