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sldIdLst>
    <p:sldId id="256" r:id="rId5"/>
    <p:sldId id="257" r:id="rId6"/>
    <p:sldId id="289" r:id="rId7"/>
    <p:sldId id="258" r:id="rId8"/>
    <p:sldId id="259" r:id="rId9"/>
    <p:sldId id="260" r:id="rId10"/>
    <p:sldId id="288" r:id="rId11"/>
    <p:sldId id="274" r:id="rId12"/>
    <p:sldId id="291" r:id="rId13"/>
    <p:sldId id="262" r:id="rId14"/>
    <p:sldId id="263" r:id="rId15"/>
    <p:sldId id="265" r:id="rId16"/>
    <p:sldId id="278" r:id="rId17"/>
    <p:sldId id="264" r:id="rId18"/>
    <p:sldId id="266" r:id="rId19"/>
    <p:sldId id="267" r:id="rId20"/>
    <p:sldId id="268" r:id="rId21"/>
    <p:sldId id="292" r:id="rId22"/>
    <p:sldId id="279" r:id="rId23"/>
    <p:sldId id="300" r:id="rId24"/>
    <p:sldId id="269" r:id="rId25"/>
    <p:sldId id="297" r:id="rId26"/>
    <p:sldId id="270" r:id="rId27"/>
    <p:sldId id="271" r:id="rId28"/>
    <p:sldId id="293" r:id="rId29"/>
    <p:sldId id="280" r:id="rId30"/>
    <p:sldId id="272" r:id="rId31"/>
    <p:sldId id="284" r:id="rId32"/>
    <p:sldId id="281" r:id="rId33"/>
    <p:sldId id="273" r:id="rId34"/>
    <p:sldId id="285" r:id="rId35"/>
    <p:sldId id="287" r:id="rId36"/>
    <p:sldId id="286" r:id="rId37"/>
    <p:sldId id="294" r:id="rId38"/>
    <p:sldId id="282" r:id="rId39"/>
    <p:sldId id="276" r:id="rId40"/>
    <p:sldId id="277" r:id="rId41"/>
    <p:sldId id="275" r:id="rId42"/>
    <p:sldId id="298" r:id="rId43"/>
    <p:sldId id="301" r:id="rId44"/>
    <p:sldId id="299" r:id="rId45"/>
    <p:sldId id="29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98A657A-EBD1-4E77-8896-55A16BF08872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58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49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098A657A-EBD1-4E77-8896-55A16BF08872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339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>
                <a:solidFill>
                  <a:srgbClr val="FFFFFF">
                    <a:lumMod val="50000"/>
                  </a:srgbClr>
                </a:solidFill>
              </a:rPr>
              <a:pPr/>
              <a:t>17-10-2019</a:t>
            </a:fld>
            <a:endParaRPr lang="en-IN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IN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6357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65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5543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63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5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73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3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61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6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500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67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812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>
                <a:solidFill>
                  <a:srgbClr val="FFFFFF">
                    <a:lumMod val="50000"/>
                  </a:srgbClr>
                </a:solidFill>
              </a:rPr>
              <a:pPr/>
              <a:t>17-10-2019</a:t>
            </a:fld>
            <a:endParaRPr lang="en-IN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IN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9020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56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7252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94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14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088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67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98A657A-EBD1-4E77-8896-55A16BF08872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76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55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870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095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94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>
                <a:solidFill>
                  <a:srgbClr val="FFFFFF">
                    <a:lumMod val="50000"/>
                  </a:srgbClr>
                </a:solidFill>
              </a:rPr>
              <a:pPr/>
              <a:t>17-10-2019</a:t>
            </a:fld>
            <a:endParaRPr lang="en-IN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IN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3662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66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7391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07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33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3739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6530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54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342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314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89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86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6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1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81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39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98A657A-EBD1-4E77-8896-55A16BF08872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4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9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4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17-10-2019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07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743" y="570087"/>
            <a:ext cx="7034362" cy="4268965"/>
          </a:xfrm>
        </p:spPr>
        <p:txBody>
          <a:bodyPr/>
          <a:lstStyle/>
          <a:p>
            <a:r>
              <a:rPr lang="en-US" dirty="0" smtClean="0"/>
              <a:t>GREAT OUTDOORS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782" y="4964719"/>
            <a:ext cx="7877665" cy="1067591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								</a:t>
            </a:r>
          </a:p>
          <a:p>
            <a:r>
              <a:rPr lang="en-US" dirty="0"/>
              <a:t>	</a:t>
            </a:r>
            <a:r>
              <a:rPr lang="en-US" dirty="0" smtClean="0"/>
              <a:t>							</a:t>
            </a:r>
            <a:r>
              <a:rPr lang="en-US" sz="10100" dirty="0" smtClean="0"/>
              <a:t>TEAM - A</a:t>
            </a:r>
            <a:endParaRPr lang="en-IN" sz="10100" dirty="0"/>
          </a:p>
        </p:txBody>
      </p:sp>
    </p:spTree>
    <p:extLst>
      <p:ext uri="{BB962C8B-B14F-4D97-AF65-F5344CB8AC3E}">
        <p14:creationId xmlns:p14="http://schemas.microsoft.com/office/powerpoint/2010/main" val="10445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Salesman should upload offline orders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upload order details like product ID, name and quantity along with discount and total price.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view uploaded sales.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7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6" y="926756"/>
            <a:ext cx="9608025" cy="59312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1872" y="365760"/>
            <a:ext cx="8196027" cy="726061"/>
          </a:xfrm>
        </p:spPr>
        <p:txBody>
          <a:bodyPr>
            <a:noAutofit/>
          </a:bodyPr>
          <a:lstStyle/>
          <a:p>
            <a:r>
              <a:rPr lang="en-US" sz="3600" dirty="0" smtClean="0"/>
              <a:t>Sequence diagram to upload offline order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6301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6" y="1261271"/>
            <a:ext cx="10653120" cy="47721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to upload offline order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43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Admin should add, update and delete products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should be able to add products to the database and view the existing products.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should be able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product details like – price, discount etc.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should be able to delete products from database.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2" y="1317009"/>
            <a:ext cx="9935570" cy="554099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to add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36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86" y="1173707"/>
            <a:ext cx="8801397" cy="52964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en-US" dirty="0"/>
              <a:t>diagram to add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30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2" y="0"/>
            <a:ext cx="9717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94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0"/>
            <a:ext cx="9049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9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9200866" cy="4952492"/>
          </a:xfrm>
        </p:spPr>
        <p:txBody>
          <a:bodyPr/>
          <a:lstStyle/>
          <a:p>
            <a:r>
              <a:rPr lang="en-US" dirty="0" smtClean="0"/>
              <a:t>Admin and Address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83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Retailer should add, update and delete addresses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should be able to view existing addresses.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should be able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addresses.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should be able to delete addresses.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2" y="1581940"/>
            <a:ext cx="6248398" cy="5655156"/>
          </a:xfrm>
        </p:spPr>
        <p:txBody>
          <a:bodyPr/>
          <a:lstStyle/>
          <a:p>
            <a:r>
              <a:rPr lang="en-US" dirty="0" smtClean="0"/>
              <a:t>Madhuri Vemulapaty</a:t>
            </a:r>
          </a:p>
          <a:p>
            <a:r>
              <a:rPr lang="en-US" dirty="0" smtClean="0"/>
              <a:t>Ankush Agrawal</a:t>
            </a:r>
          </a:p>
          <a:p>
            <a:r>
              <a:rPr lang="en-US" dirty="0" smtClean="0"/>
              <a:t>Shreyash Pandey</a:t>
            </a:r>
          </a:p>
          <a:p>
            <a:r>
              <a:rPr lang="en-US" dirty="0" smtClean="0"/>
              <a:t>Sourav Maji</a:t>
            </a:r>
          </a:p>
          <a:p>
            <a:r>
              <a:rPr lang="en-US" dirty="0" smtClean="0"/>
              <a:t>Sarthak Lav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9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Retailer should add, update and delete addresses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should be able to view existing addresses.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should be able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addresses.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should be able to delete addresses.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6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140"/>
            <a:ext cx="11041039" cy="53568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7597" y="137364"/>
            <a:ext cx="9692640" cy="1363776"/>
          </a:xfrm>
        </p:spPr>
        <p:txBody>
          <a:bodyPr/>
          <a:lstStyle/>
          <a:p>
            <a:r>
              <a:rPr lang="en-US" dirty="0" smtClean="0"/>
              <a:t>Sequence Diagram to add new address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350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7597" y="137364"/>
            <a:ext cx="9692640" cy="1363776"/>
          </a:xfrm>
        </p:spPr>
        <p:txBody>
          <a:bodyPr/>
          <a:lstStyle/>
          <a:p>
            <a:r>
              <a:rPr lang="en-US" dirty="0" smtClean="0"/>
              <a:t>Activity </a:t>
            </a:r>
            <a:r>
              <a:rPr lang="en-US" dirty="0" smtClean="0"/>
              <a:t>Diagram to add new address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362" y="1501140"/>
            <a:ext cx="57150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61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83" y="518615"/>
            <a:ext cx="9433560" cy="63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39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14" y="327546"/>
            <a:ext cx="9607796" cy="60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86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9200866" cy="4952492"/>
          </a:xfrm>
        </p:spPr>
        <p:txBody>
          <a:bodyPr/>
          <a:lstStyle/>
          <a:p>
            <a:r>
              <a:rPr lang="en-US" dirty="0" smtClean="0"/>
              <a:t>Return and Cancel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310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Retailer should be able to return order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should be able to view order history.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should be able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product for return.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status should be displayed after returning.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212" y="0"/>
            <a:ext cx="8619107" cy="985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 for return order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33" y="1351128"/>
            <a:ext cx="7236086" cy="56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98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BCA1DCA-5ECA-4512-B999-5AC5FAB9D672}"/>
              </a:ext>
            </a:extLst>
          </p:cNvPr>
          <p:cNvSpPr txBox="1">
            <a:spLocks/>
          </p:cNvSpPr>
          <p:nvPr/>
        </p:nvSpPr>
        <p:spPr>
          <a:xfrm>
            <a:off x="552189" y="270226"/>
            <a:ext cx="8946653" cy="999016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Activity Diagram to Return Order</a:t>
            </a:r>
            <a:endParaRPr lang="en-IN" dirty="0"/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xmlns="" id="{DBC5AE8A-3A78-49B0-86E4-6B3281F28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3" y="1030818"/>
            <a:ext cx="10852027" cy="58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03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Retailer should be able to cancel order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should be able to view order history.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should be able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product for cancellation.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status should be displayed after cancellation.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1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1029666" cy="4952492"/>
          </a:xfrm>
        </p:spPr>
        <p:txBody>
          <a:bodyPr/>
          <a:lstStyle/>
          <a:p>
            <a:r>
              <a:rPr lang="en-US" dirty="0" smtClean="0"/>
              <a:t>Use Case Diagrams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138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93" y="0"/>
            <a:ext cx="9014892" cy="914400"/>
          </a:xfrm>
        </p:spPr>
        <p:txBody>
          <a:bodyPr/>
          <a:lstStyle/>
          <a:p>
            <a:r>
              <a:rPr lang="en-US" dirty="0" smtClean="0"/>
              <a:t>Sequence diagram to cancel order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75" y="1323975"/>
            <a:ext cx="61055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80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xmlns="" id="{18A35A48-1868-46ED-8152-788887059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" y="960272"/>
            <a:ext cx="10909538" cy="574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51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7253347-6ADB-46A0-9DBF-4039C14CE576}"/>
              </a:ext>
            </a:extLst>
          </p:cNvPr>
          <p:cNvSpPr txBox="1">
            <a:spLocks/>
          </p:cNvSpPr>
          <p:nvPr/>
        </p:nvSpPr>
        <p:spPr>
          <a:xfrm>
            <a:off x="552189" y="270226"/>
            <a:ext cx="8946653" cy="999016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 Diagram - Return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CFE43C7-7BBF-4D48-A4B3-BCEC16F6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96" y="1526310"/>
            <a:ext cx="9759350" cy="51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34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F3755189-6D96-4A8C-8A57-23EEB7695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176647"/>
            <a:ext cx="10693879" cy="543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83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08245" y="969110"/>
            <a:ext cx="9200866" cy="4952492"/>
          </a:xfrm>
        </p:spPr>
        <p:txBody>
          <a:bodyPr/>
          <a:lstStyle/>
          <a:p>
            <a:r>
              <a:rPr lang="en-US" dirty="0" smtClean="0"/>
              <a:t>Retailer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486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Retailer should be able to update details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should be able to view his/her profile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should be able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his/her details.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Edited profile should then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displayed.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en-US" dirty="0" smtClean="0"/>
              <a:t>Activity diagram to update retailer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14" y="1364776"/>
            <a:ext cx="6526572" cy="54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56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89" y="270226"/>
            <a:ext cx="8946653" cy="9990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 </a:t>
            </a:r>
            <a:r>
              <a:rPr lang="en-US" dirty="0"/>
              <a:t>to update retailer</a:t>
            </a:r>
            <a:endParaRPr lang="en-IN" dirty="0"/>
          </a:p>
        </p:txBody>
      </p:sp>
      <p:pic>
        <p:nvPicPr>
          <p:cNvPr id="1026" name="Picture 2" descr="https://raw.githubusercontent.com/gitbestsou/Great-Outdoors/master/UpdateSequenceRetai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69" y="1691322"/>
            <a:ext cx="7737823" cy="477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74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fa38db06-445b-4f27-a837-42e1e76b51b6/pages/l0.Uf2ztd2xJ?a=4591&amp;x=-39&amp;y=114&amp;w=1738&amp;h=893&amp;store=1&amp;accept=image%2F*&amp;auth=LCA%20022a3024291b6bb33c370c4646c21633ed95948e-ts%3D156942528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55" y="150125"/>
            <a:ext cx="10085695" cy="6591869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2244691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477" y="955463"/>
            <a:ext cx="9200866" cy="4952492"/>
          </a:xfrm>
        </p:spPr>
        <p:txBody>
          <a:bodyPr/>
          <a:lstStyle/>
          <a:p>
            <a:r>
              <a:rPr lang="en-US" dirty="0" smtClean="0"/>
              <a:t>Order and Order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07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BA1176-2A8C-4BE9-99DB-2AE56931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6" y="592700"/>
            <a:ext cx="7890294" cy="62653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4980" y="0"/>
            <a:ext cx="9692640" cy="6429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Case Diagram - Admin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1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Retailer should be able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 order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should be able to view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by category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should be able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 to cart after viewing details and changing quantity.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should be able to select address for each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39534" cy="750627"/>
          </a:xfrm>
        </p:spPr>
        <p:txBody>
          <a:bodyPr/>
          <a:lstStyle/>
          <a:p>
            <a:r>
              <a:rPr lang="en-US" dirty="0" smtClean="0"/>
              <a:t>Activity diagram to </a:t>
            </a:r>
            <a:r>
              <a:rPr lang="en-US" dirty="0" smtClean="0"/>
              <a:t>place order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64" y="750627"/>
            <a:ext cx="9752202" cy="582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56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4" y="190048"/>
            <a:ext cx="10571449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2376CC-5C18-41A2-8E11-40AD854D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22" y="602786"/>
            <a:ext cx="7976556" cy="5652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4805"/>
            <a:ext cx="9692640" cy="55798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Case </a:t>
            </a:r>
            <a:r>
              <a:rPr lang="en-IN" dirty="0"/>
              <a:t>D</a:t>
            </a:r>
            <a:r>
              <a:rPr lang="en-IN" dirty="0" smtClean="0"/>
              <a:t>iagram – Salesperson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EDCDC5-0C2B-4A72-AC70-4FBC0D15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55" y="622825"/>
            <a:ext cx="7257690" cy="56123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67389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Case </a:t>
            </a:r>
            <a:r>
              <a:rPr lang="en-IN" dirty="0"/>
              <a:t>D</a:t>
            </a:r>
            <a:r>
              <a:rPr lang="en-IN" dirty="0" smtClean="0"/>
              <a:t>iagram - Retailer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0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0698" y="750747"/>
            <a:ext cx="9200866" cy="4952492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62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28" y="0"/>
            <a:ext cx="8220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4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9200866" cy="4952492"/>
          </a:xfrm>
        </p:spPr>
        <p:txBody>
          <a:bodyPr/>
          <a:lstStyle/>
          <a:p>
            <a:r>
              <a:rPr lang="en-US" dirty="0" smtClean="0"/>
              <a:t>Salesperson and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98818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2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163</TotalTime>
  <Words>451</Words>
  <Application>Microsoft Office PowerPoint</Application>
  <PresentationFormat>Widescreen</PresentationFormat>
  <Paragraphs>79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Century Schoolbook</vt:lpstr>
      <vt:lpstr>Corbel</vt:lpstr>
      <vt:lpstr>Times New Roman</vt:lpstr>
      <vt:lpstr>Wingdings 2</vt:lpstr>
      <vt:lpstr>Headlines</vt:lpstr>
      <vt:lpstr>View</vt:lpstr>
      <vt:lpstr>1_View</vt:lpstr>
      <vt:lpstr>2_View</vt:lpstr>
      <vt:lpstr>GREAT OUTDOORS</vt:lpstr>
      <vt:lpstr>TEAM A</vt:lpstr>
      <vt:lpstr>Use Case Diagrams</vt:lpstr>
      <vt:lpstr>Use Case Diagram - Admin</vt:lpstr>
      <vt:lpstr>Use Case Diagram – Salesperson</vt:lpstr>
      <vt:lpstr>Use Case Diagram - Retailer</vt:lpstr>
      <vt:lpstr>ER Diagram</vt:lpstr>
      <vt:lpstr>PowerPoint Presentation</vt:lpstr>
      <vt:lpstr>Salesperson and Product</vt:lpstr>
      <vt:lpstr>EPIC – Salesman should upload offline orders</vt:lpstr>
      <vt:lpstr>Sequence diagram to upload offline order</vt:lpstr>
      <vt:lpstr>Activity diagram to upload offline order</vt:lpstr>
      <vt:lpstr>EPIC – Admin should add, update and delete products</vt:lpstr>
      <vt:lpstr>Sequence diagram to add product</vt:lpstr>
      <vt:lpstr>Activity diagram to add product</vt:lpstr>
      <vt:lpstr>PowerPoint Presentation</vt:lpstr>
      <vt:lpstr>PowerPoint Presentation</vt:lpstr>
      <vt:lpstr>Admin and Address</vt:lpstr>
      <vt:lpstr>EPIC – Retailer should add, update and delete addresses</vt:lpstr>
      <vt:lpstr>EPIC – Retailer should add, update and delete addresses</vt:lpstr>
      <vt:lpstr>Sequence Diagram to add new address</vt:lpstr>
      <vt:lpstr>Activity Diagram to add new address</vt:lpstr>
      <vt:lpstr>PowerPoint Presentation</vt:lpstr>
      <vt:lpstr>PowerPoint Presentation</vt:lpstr>
      <vt:lpstr>Return and Cancel</vt:lpstr>
      <vt:lpstr>EPIC – Retailer should be able to return order</vt:lpstr>
      <vt:lpstr>Sequence diagram for return order</vt:lpstr>
      <vt:lpstr>PowerPoint Presentation</vt:lpstr>
      <vt:lpstr>EPIC – Retailer should be able to cancel order</vt:lpstr>
      <vt:lpstr>Sequence diagram to cancel order</vt:lpstr>
      <vt:lpstr>PowerPoint Presentation</vt:lpstr>
      <vt:lpstr>PowerPoint Presentation</vt:lpstr>
      <vt:lpstr>PowerPoint Presentation</vt:lpstr>
      <vt:lpstr>Retailer</vt:lpstr>
      <vt:lpstr>EPIC – Retailer should be able to update details</vt:lpstr>
      <vt:lpstr>Activity diagram to update retailer</vt:lpstr>
      <vt:lpstr>Sequence diagram to update retailer</vt:lpstr>
      <vt:lpstr>PowerPoint Presentation</vt:lpstr>
      <vt:lpstr>Order and Order Details</vt:lpstr>
      <vt:lpstr>EPIC – Retailer should be able to place order</vt:lpstr>
      <vt:lpstr>Activity diagram to place order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</dc:title>
  <dc:creator>Vemulapaty, Madhuri</dc:creator>
  <cp:lastModifiedBy>Vemulapaty, Madhuri</cp:lastModifiedBy>
  <cp:revision>27</cp:revision>
  <dcterms:created xsi:type="dcterms:W3CDTF">2019-10-16T12:17:52Z</dcterms:created>
  <dcterms:modified xsi:type="dcterms:W3CDTF">2019-10-17T04:22:55Z</dcterms:modified>
</cp:coreProperties>
</file>