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9" r:id="rId3"/>
    <p:sldId id="261" r:id="rId4"/>
    <p:sldId id="262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1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69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Madhuri Vemulapaty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Group 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accept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a list of active offline orders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select an order for visit.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confirm order after visit and modify the order details if required.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update sales list using the order ID in case of confirmation.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his sales history.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3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36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Salesman to accept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documents.lucidchart.com/documents/1d2ac6cb-27af-46db-b4b4-d7c658b712de/pages/0_0?a=605&amp;x=-41&amp;y=110&amp;w=1720&amp;h=1100&amp;store=1&amp;accept=image%2F*&amp;auth=LCA%20a7f13edf3af4fe6c4e90d14393fe480960072803-ts%3D1568553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84" y="1287887"/>
            <a:ext cx="10031568" cy="55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1d2ac6cb-27af-46db-b4b4-d7c658b712de/pages/cN8R3AfV089H?a=1798&amp;x=20&amp;y=265&amp;w=1760&amp;h=771&amp;store=1&amp;accept=image%2F*&amp;auth=LCA%20458296ff19d19e40923a1afe812c4168d501e531-ts%3D1568556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492"/>
            <a:ext cx="11256135" cy="51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747" y="42930"/>
            <a:ext cx="9692640" cy="132556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-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upload order details like product ID, name and quantity along with discount and total price.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update his sales list using the order ID from the previous task.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his sales history.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7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83" y="149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Salesman to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documents.lucidchart.com/documents/d46a9571-cc05-41a9-9c69-4d067ffa3e5d/pages/I44RcQTdrtw.?a=2254&amp;x=-41&amp;y=118&amp;w=1720&amp;h=924&amp;store=1&amp;accept=image%2F*&amp;auth=LCA%2095bdfe2a32115afd6a243fd0401312a745efb3dd-ts%3D1568554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83" y="1474631"/>
            <a:ext cx="9434634" cy="506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577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159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Wingdings 2</vt:lpstr>
      <vt:lpstr>View</vt:lpstr>
      <vt:lpstr>GREAT OUTDOORS</vt:lpstr>
      <vt:lpstr>EPIC – Salesman should accept offline orders</vt:lpstr>
      <vt:lpstr>Sequence Diagram for Salesman to accept offline orders</vt:lpstr>
      <vt:lpstr>Class Diagram - Sales</vt:lpstr>
      <vt:lpstr>EPIC – Salesman should upload offline orders</vt:lpstr>
      <vt:lpstr>Sequence Diagram for Salesman to upload offline orders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2019-09-15T08:59:45Z</dcterms:created>
  <dcterms:modified xsi:type="dcterms:W3CDTF">2019-09-15T15:15:59Z</dcterms:modified>
</cp:coreProperties>
</file>