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66" r:id="rId3"/>
    <p:sldId id="263" r:id="rId4"/>
    <p:sldId id="264" r:id="rId5"/>
    <p:sldId id="265" r:id="rId6"/>
    <p:sldId id="259" r:id="rId7"/>
    <p:sldId id="261" r:id="rId8"/>
    <p:sldId id="262" r:id="rId9"/>
    <p:sldId id="260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317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99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74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15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2695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58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17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98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05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88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12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3E9510-510E-4CE6-B55B-C9D7213B275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9BF2C61-0986-4BC1-8FF8-BB9B8AB90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23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 OUTDOORS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Madhuri Vemulapaty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Group 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31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383" y="1490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Salesman to upload offline orders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https://documents.lucidchart.com/documents/d46a9571-cc05-41a9-9c69-4d067ffa3e5d/pages/0_0?a=2416&amp;x=-35&amp;y=115&amp;w=1588&amp;h=990&amp;store=1&amp;accept=image%2F*&amp;auth=LCA%206f1d4785f92f6beabc9cb9d1b4c7cd6b4329ab0f-ts%3D15686035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253" y="1388134"/>
            <a:ext cx="8457084" cy="527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25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Madhuri Vemulapaty</a:t>
            </a:r>
          </a:p>
          <a:p>
            <a:r>
              <a:rPr lang="en-US" dirty="0" smtClean="0"/>
              <a:t>Ankush Agrawal</a:t>
            </a:r>
          </a:p>
          <a:p>
            <a:r>
              <a:rPr lang="en-US" dirty="0" smtClean="0"/>
              <a:t>Shreyash Pandey</a:t>
            </a:r>
          </a:p>
          <a:p>
            <a:r>
              <a:rPr lang="en-US" dirty="0" smtClean="0"/>
              <a:t>Sourav Maji</a:t>
            </a:r>
          </a:p>
          <a:p>
            <a:r>
              <a:rPr lang="en-US" dirty="0" smtClean="0"/>
              <a:t>Sarthak Lav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47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generated with high confidence">
            <a:extLst>
              <a:ext uri="{FF2B5EF4-FFF2-40B4-BE49-F238E27FC236}">
                <a16:creationId xmlns:lc="http://schemas.openxmlformats.org/drawingml/2006/lockedCanvas" xmlns:a16="http://schemas.microsoft.com/office/drawing/2014/main" xmlns="" id="{2CBA1176-2A8C-4BE9-99DB-2AE56931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66" y="592700"/>
            <a:ext cx="7890294" cy="626530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4980" y="0"/>
            <a:ext cx="9692640" cy="6429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Use Case Diagram - Admin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57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generated with high confidence">
            <a:extLst>
              <a:ext uri="{FF2B5EF4-FFF2-40B4-BE49-F238E27FC236}">
                <a16:creationId xmlns:lc="http://schemas.openxmlformats.org/drawingml/2006/lockedCanvas" xmlns:a16="http://schemas.microsoft.com/office/drawing/2014/main" xmlns="" id="{262376CC-5C18-41A2-8E11-40AD854DF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722" y="602786"/>
            <a:ext cx="7976556" cy="56524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4805"/>
            <a:ext cx="9692640" cy="55798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Use Case </a:t>
            </a:r>
            <a:r>
              <a:rPr lang="en-IN" dirty="0"/>
              <a:t>D</a:t>
            </a:r>
            <a:r>
              <a:rPr lang="en-IN" dirty="0" smtClean="0"/>
              <a:t>iagram – Salesperson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145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generated with high confidence">
            <a:extLst>
              <a:ext uri="{FF2B5EF4-FFF2-40B4-BE49-F238E27FC236}">
                <a16:creationId xmlns:lc="http://schemas.openxmlformats.org/drawingml/2006/lockedCanvas" xmlns:a16="http://schemas.microsoft.com/office/drawing/2014/main" xmlns="" id="{99EDCDC5-0C2B-4A72-AC70-4FBC0D155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155" y="622825"/>
            <a:ext cx="7257690" cy="56123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67389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Use Case </a:t>
            </a:r>
            <a:r>
              <a:rPr lang="en-IN" dirty="0"/>
              <a:t>D</a:t>
            </a:r>
            <a:r>
              <a:rPr lang="en-IN" dirty="0" smtClean="0"/>
              <a:t>iagram - Retailer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47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– Salesman should accept offline orders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view a list of active offline orders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select an order for visit.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confirm order after visit and modify the order details if required.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 the final order.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03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36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Salesman to accept offline orders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documents.lucidchart.com/documents/1d2ac6cb-27af-46db-b4b4-d7c658b712de/pages/0_0?a=2044&amp;x=-41&amp;y=116&amp;w=1720&amp;h=968&amp;store=1&amp;accept=image%2F*&amp;auth=LCA%2036ebdc87cb49c0952cf94874f2865d5e05f810e6-ts%3D15686030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77" y="1239067"/>
            <a:ext cx="9984057" cy="561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05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cuments.lucidchart.com/documents/1d2ac6cb-27af-46db-b4b4-d7c658b712de/pages/cN8R3AfV089H?a=1798&amp;x=20&amp;y=265&amp;w=1760&amp;h=771&amp;store=1&amp;accept=image%2F*&amp;auth=LCA%20458296ff19d19e40923a1afe812c4168d501e531-ts%3D15685561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8492"/>
            <a:ext cx="11256135" cy="516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747" y="42930"/>
            <a:ext cx="9692640" cy="1325562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- Sales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4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– Salesman should upload offline orders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upload order details like product ID, name and quantity along with discount and total price.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update his sales list using the order ID from the previous task.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Salesman should be able to view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uploaded sales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37549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162</TotalTime>
  <Words>168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Schoolbook</vt:lpstr>
      <vt:lpstr>Times New Roman</vt:lpstr>
      <vt:lpstr>Wingdings 2</vt:lpstr>
      <vt:lpstr>View</vt:lpstr>
      <vt:lpstr>GREAT OUTDOORS</vt:lpstr>
      <vt:lpstr>TEAM A</vt:lpstr>
      <vt:lpstr>Use Case Diagram - Admin</vt:lpstr>
      <vt:lpstr>Use Case Diagram – Salesperson</vt:lpstr>
      <vt:lpstr>Use Case Diagram - Retailer</vt:lpstr>
      <vt:lpstr>EPIC – Salesman should accept offline orders</vt:lpstr>
      <vt:lpstr>Sequence Diagram for Salesman to accept offline orders</vt:lpstr>
      <vt:lpstr>Class Diagram - Sales</vt:lpstr>
      <vt:lpstr>EPIC – Salesman should upload offline orders</vt:lpstr>
      <vt:lpstr>Sequence Diagram for Salesman to upload offline orders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Vemulapaty, Madhuri</cp:lastModifiedBy>
  <cp:revision>16</cp:revision>
  <dcterms:created xsi:type="dcterms:W3CDTF">2019-09-15T08:59:45Z</dcterms:created>
  <dcterms:modified xsi:type="dcterms:W3CDTF">2019-09-16T03:23:14Z</dcterms:modified>
</cp:coreProperties>
</file>