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57" r:id="rId6"/>
    <p:sldId id="284" r:id="rId7"/>
    <p:sldId id="258" r:id="rId8"/>
    <p:sldId id="259" r:id="rId9"/>
    <p:sldId id="260" r:id="rId10"/>
    <p:sldId id="285" r:id="rId11"/>
    <p:sldId id="274" r:id="rId12"/>
    <p:sldId id="289" r:id="rId13"/>
    <p:sldId id="263" r:id="rId14"/>
    <p:sldId id="264" r:id="rId15"/>
    <p:sldId id="269" r:id="rId16"/>
    <p:sldId id="277" r:id="rId17"/>
    <p:sldId id="272" r:id="rId18"/>
    <p:sldId id="273" r:id="rId19"/>
    <p:sldId id="290" r:id="rId20"/>
    <p:sldId id="265" r:id="rId21"/>
    <p:sldId id="266" r:id="rId22"/>
    <p:sldId id="276" r:id="rId23"/>
    <p:sldId id="278" r:id="rId24"/>
    <p:sldId id="279" r:id="rId25"/>
    <p:sldId id="287" r:id="rId26"/>
    <p:sldId id="262" r:id="rId27"/>
    <p:sldId id="282" r:id="rId28"/>
    <p:sldId id="283" r:id="rId29"/>
    <p:sldId id="286" r:id="rId30"/>
    <p:sldId id="267" r:id="rId31"/>
    <p:sldId id="268" r:id="rId32"/>
    <p:sldId id="270" r:id="rId33"/>
    <p:sldId id="271" r:id="rId34"/>
    <p:sldId id="275" r:id="rId35"/>
    <p:sldId id="280" r:id="rId36"/>
    <p:sldId id="281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BC7A6-ED70-4D09-B48A-2E7631EB7523}" v="345" dt="2019-10-16T19:34:16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5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33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FFFFFF">
                    <a:lumMod val="50000"/>
                  </a:srgbClr>
                </a:solidFill>
              </a:rPr>
              <a:pPr/>
              <a:t>16-10-2019</a:t>
            </a:fld>
            <a:endParaRPr lang="en-I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635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6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543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6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5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7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3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6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0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6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12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FFFFFF">
                    <a:lumMod val="50000"/>
                  </a:srgbClr>
                </a:solidFill>
              </a:rPr>
              <a:pPr/>
              <a:t>16-10-2019</a:t>
            </a:fld>
            <a:endParaRPr lang="en-I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02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56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252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94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4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08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7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76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5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8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09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4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FFFFFF">
                    <a:lumMod val="50000"/>
                  </a:srgbClr>
                </a:solidFill>
              </a:rPr>
              <a:pPr/>
              <a:t>16-10-2019</a:t>
            </a:fld>
            <a:endParaRPr lang="en-I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66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66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391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0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33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739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53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54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3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314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89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6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1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1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9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4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9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7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743" y="570087"/>
            <a:ext cx="7034362" cy="4268965"/>
          </a:xfrm>
        </p:spPr>
        <p:txBody>
          <a:bodyPr/>
          <a:lstStyle/>
          <a:p>
            <a:r>
              <a:rPr lang="en-US" dirty="0"/>
              <a:t>GREAT OUTDOORS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782" y="4964719"/>
            <a:ext cx="7877665" cy="106759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								</a:t>
            </a:r>
          </a:p>
          <a:p>
            <a:r>
              <a:rPr lang="en-US" dirty="0"/>
              <a:t>								</a:t>
            </a:r>
            <a:r>
              <a:rPr lang="en-US" sz="10100" dirty="0"/>
              <a:t>TEAM - A</a:t>
            </a:r>
            <a:endParaRPr lang="en-IN" sz="10100" dirty="0"/>
          </a:p>
        </p:txBody>
      </p:sp>
    </p:spTree>
    <p:extLst>
      <p:ext uri="{BB962C8B-B14F-4D97-AF65-F5344CB8AC3E}">
        <p14:creationId xmlns:p14="http://schemas.microsoft.com/office/powerpoint/2010/main" val="10445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926756"/>
            <a:ext cx="9608025" cy="59312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196027" cy="726061"/>
          </a:xfrm>
        </p:spPr>
        <p:txBody>
          <a:bodyPr>
            <a:noAutofit/>
          </a:bodyPr>
          <a:lstStyle/>
          <a:p>
            <a:r>
              <a:rPr lang="en-US" sz="3600" dirty="0"/>
              <a:t>Sequence diagram to upload offline order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6301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2" y="1317009"/>
            <a:ext cx="9935570" cy="55409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to add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36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140"/>
            <a:ext cx="11041039" cy="53568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7597" y="137364"/>
            <a:ext cx="9692640" cy="1363776"/>
          </a:xfrm>
        </p:spPr>
        <p:txBody>
          <a:bodyPr/>
          <a:lstStyle/>
          <a:p>
            <a:r>
              <a:rPr lang="en-US" dirty="0"/>
              <a:t>Sequence Diagram to add new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5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89" y="270226"/>
            <a:ext cx="8946653" cy="999016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 to update retailer</a:t>
            </a:r>
            <a:endParaRPr lang="en-IN" dirty="0"/>
          </a:p>
        </p:txBody>
      </p:sp>
      <p:pic>
        <p:nvPicPr>
          <p:cNvPr id="1026" name="Picture 2" descr="https://raw.githubusercontent.com/gitbestsou/Great-Outdoors/master/UpdateSequenceReta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69" y="1691322"/>
            <a:ext cx="7737823" cy="47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12" y="0"/>
            <a:ext cx="8619107" cy="985368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 for return order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33" y="1351128"/>
            <a:ext cx="7236086" cy="5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93" y="0"/>
            <a:ext cx="9014892" cy="914400"/>
          </a:xfrm>
        </p:spPr>
        <p:txBody>
          <a:bodyPr/>
          <a:lstStyle/>
          <a:p>
            <a:r>
              <a:rPr lang="en-US" dirty="0"/>
              <a:t>Sequence diagram to cancel order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5" y="1323975"/>
            <a:ext cx="6105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8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5992D-5482-43B8-8070-DD982CFE0DF3}"/>
              </a:ext>
            </a:extLst>
          </p:cNvPr>
          <p:cNvSpPr txBox="1"/>
          <p:nvPr/>
        </p:nvSpPr>
        <p:spPr>
          <a:xfrm>
            <a:off x="2840965" y="3142891"/>
            <a:ext cx="54892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entury Schoolbook"/>
                <a:ea typeface="+mj-lt"/>
                <a:cs typeface="+mj-lt"/>
              </a:rPr>
              <a:t>Activity Diagrams</a:t>
            </a:r>
          </a:p>
        </p:txBody>
      </p:sp>
    </p:spTree>
    <p:extLst>
      <p:ext uri="{BB962C8B-B14F-4D97-AF65-F5344CB8AC3E}">
        <p14:creationId xmlns:p14="http://schemas.microsoft.com/office/powerpoint/2010/main" val="15792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6" y="1261271"/>
            <a:ext cx="10653120" cy="47721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to upload offline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437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86" y="1173707"/>
            <a:ext cx="8801397" cy="52964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to add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30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Activity diagram to update retailer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14" y="1364776"/>
            <a:ext cx="6526572" cy="54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5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2" y="1581940"/>
            <a:ext cx="6248398" cy="5655156"/>
          </a:xfrm>
        </p:spPr>
        <p:txBody>
          <a:bodyPr/>
          <a:lstStyle/>
          <a:p>
            <a:r>
              <a:rPr lang="en-US" dirty="0"/>
              <a:t>Madhuri Vemulapaty</a:t>
            </a:r>
          </a:p>
          <a:p>
            <a:r>
              <a:rPr lang="en-US" dirty="0"/>
              <a:t>Ankush Agrawal</a:t>
            </a:r>
          </a:p>
          <a:p>
            <a:r>
              <a:rPr lang="en-US" dirty="0"/>
              <a:t>Shreyash Pandey</a:t>
            </a:r>
          </a:p>
          <a:p>
            <a:r>
              <a:rPr lang="en-US" dirty="0"/>
              <a:t>Sourav Maji</a:t>
            </a:r>
          </a:p>
          <a:p>
            <a:r>
              <a:rPr lang="en-US" dirty="0"/>
              <a:t>Sarthak Lav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92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CA1DCA-5ECA-4512-B999-5AC5FAB9D672}"/>
              </a:ext>
            </a:extLst>
          </p:cNvPr>
          <p:cNvSpPr txBox="1">
            <a:spLocks/>
          </p:cNvSpPr>
          <p:nvPr/>
        </p:nvSpPr>
        <p:spPr>
          <a:xfrm>
            <a:off x="552189" y="270226"/>
            <a:ext cx="8946653" cy="99901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Activity Diagram to Return Order</a:t>
            </a:r>
            <a:endParaRPr lang="en-IN" dirty="0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BC5AE8A-3A78-49B0-86E4-6B3281F2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3" y="1030818"/>
            <a:ext cx="10852027" cy="58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3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388C9C-8A9F-4C27-AE8F-B95FC5F21D4B}"/>
              </a:ext>
            </a:extLst>
          </p:cNvPr>
          <p:cNvSpPr txBox="1">
            <a:spLocks/>
          </p:cNvSpPr>
          <p:nvPr/>
        </p:nvSpPr>
        <p:spPr>
          <a:xfrm>
            <a:off x="552189" y="270226"/>
            <a:ext cx="8946653" cy="99901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Activity Diagram to Cancel Order</a:t>
            </a:r>
            <a:endParaRPr lang="en-IN" dirty="0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8A35A48-1868-46ED-8152-78888705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960272"/>
            <a:ext cx="10909538" cy="57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7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B9CF3-3A46-456F-9815-D51548C30D73}"/>
              </a:ext>
            </a:extLst>
          </p:cNvPr>
          <p:cNvSpPr txBox="1"/>
          <p:nvPr/>
        </p:nvSpPr>
        <p:spPr>
          <a:xfrm>
            <a:off x="1431984" y="1805797"/>
            <a:ext cx="822097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entury Schoolbook"/>
                <a:ea typeface="+mj-lt"/>
                <a:cs typeface="+mj-lt"/>
              </a:rPr>
              <a:t>Epic and 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8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upload offline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upload order details like product ID, name and quantity along with discount and total price.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uploaded sales.</a:t>
            </a:r>
          </a:p>
        </p:txBody>
      </p:sp>
    </p:spTree>
    <p:extLst>
      <p:ext uri="{BB962C8B-B14F-4D97-AF65-F5344CB8AC3E}">
        <p14:creationId xmlns:p14="http://schemas.microsoft.com/office/powerpoint/2010/main" val="2617270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, flower&#10;&#10;Description generated with very high confidence">
            <a:extLst>
              <a:ext uri="{FF2B5EF4-FFF2-40B4-BE49-F238E27FC236}">
                <a16:creationId xmlns:a16="http://schemas.microsoft.com/office/drawing/2014/main" id="{0BF01BCC-F54A-451F-B79C-758CA5B6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570546"/>
            <a:ext cx="10104405" cy="48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89C675D7-8EAB-49FC-8BC0-201564F8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5835"/>
            <a:ext cx="10967049" cy="53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5992D-5482-43B8-8070-DD982CFE0DF3}"/>
              </a:ext>
            </a:extLst>
          </p:cNvPr>
          <p:cNvSpPr txBox="1"/>
          <p:nvPr/>
        </p:nvSpPr>
        <p:spPr>
          <a:xfrm>
            <a:off x="2840965" y="3142891"/>
            <a:ext cx="54892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entury Schoolbook"/>
                <a:ea typeface="+mj-lt"/>
                <a:cs typeface="+mj-lt"/>
              </a:rPr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362277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0"/>
            <a:ext cx="9717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0"/>
            <a:ext cx="9049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83" y="518615"/>
            <a:ext cx="9433560" cy="63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892899-9A08-41DE-89A3-B541ED5B3284}"/>
              </a:ext>
            </a:extLst>
          </p:cNvPr>
          <p:cNvSpPr txBox="1"/>
          <p:nvPr/>
        </p:nvSpPr>
        <p:spPr>
          <a:xfrm>
            <a:off x="2840965" y="3142891"/>
            <a:ext cx="54892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entury Schoolbook"/>
                <a:ea typeface="+mj-lt"/>
                <a:cs typeface="+mj-lt"/>
              </a:rPr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4248889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4" y="327546"/>
            <a:ext cx="9607796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6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fa38db06-445b-4f27-a837-42e1e76b51b6/pages/l0.Uf2ztd2xJ?a=4591&amp;x=-39&amp;y=114&amp;w=1738&amp;h=893&amp;store=1&amp;accept=image%2F*&amp;auth=LCA%20022a3024291b6bb33c370c4646c21633ed95948e-ts%3D156942528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5" y="150125"/>
            <a:ext cx="10085695" cy="6591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69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7253347-6ADB-46A0-9DBF-4039C14CE576}"/>
              </a:ext>
            </a:extLst>
          </p:cNvPr>
          <p:cNvSpPr txBox="1">
            <a:spLocks/>
          </p:cNvSpPr>
          <p:nvPr/>
        </p:nvSpPr>
        <p:spPr>
          <a:xfrm>
            <a:off x="552189" y="270226"/>
            <a:ext cx="8946653" cy="99901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 Diagram - Return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FE43C7-7BBF-4D48-A4B3-BCEC16F6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6" y="1526310"/>
            <a:ext cx="9759350" cy="51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9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1D2A9B-5639-4E99-9B07-EB0E03928507}"/>
              </a:ext>
            </a:extLst>
          </p:cNvPr>
          <p:cNvSpPr txBox="1">
            <a:spLocks/>
          </p:cNvSpPr>
          <p:nvPr/>
        </p:nvSpPr>
        <p:spPr>
          <a:xfrm>
            <a:off x="552189" y="270226"/>
            <a:ext cx="8946653" cy="99901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 Diagram – Return Details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755189-6D96-4A8C-8A57-23EEB769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76647"/>
            <a:ext cx="10693879" cy="54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53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06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a16="http://schemas.microsoft.com/office/drawing/2014/main" id="{2CBA1176-2A8C-4BE9-99DB-2AE56931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6" y="592700"/>
            <a:ext cx="7890294" cy="62653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4980" y="0"/>
            <a:ext cx="9692640" cy="642982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Diagram - Admin</a:t>
            </a:r>
          </a:p>
        </p:txBody>
      </p:sp>
    </p:spTree>
    <p:extLst>
      <p:ext uri="{BB962C8B-B14F-4D97-AF65-F5344CB8AC3E}">
        <p14:creationId xmlns:p14="http://schemas.microsoft.com/office/powerpoint/2010/main" val="279216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a16="http://schemas.microsoft.com/office/drawing/2014/main" id="{262376CC-5C18-41A2-8E11-40AD854D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2" y="602786"/>
            <a:ext cx="7976556" cy="5652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805"/>
            <a:ext cx="9692640" cy="557981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Diagram – Salesperson</a:t>
            </a:r>
          </a:p>
        </p:txBody>
      </p:sp>
    </p:spTree>
    <p:extLst>
      <p:ext uri="{BB962C8B-B14F-4D97-AF65-F5344CB8AC3E}">
        <p14:creationId xmlns:p14="http://schemas.microsoft.com/office/powerpoint/2010/main" val="11561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a16="http://schemas.microsoft.com/office/drawing/2014/main" id="{99EDCDC5-0C2B-4A72-AC70-4FBC0D15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622825"/>
            <a:ext cx="7257690" cy="5612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73891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Diagram - Retailer</a:t>
            </a:r>
          </a:p>
        </p:txBody>
      </p:sp>
    </p:spTree>
    <p:extLst>
      <p:ext uri="{BB962C8B-B14F-4D97-AF65-F5344CB8AC3E}">
        <p14:creationId xmlns:p14="http://schemas.microsoft.com/office/powerpoint/2010/main" val="129000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026274-A7E9-48F4-AE1D-2E0C75F0F709}"/>
              </a:ext>
            </a:extLst>
          </p:cNvPr>
          <p:cNvSpPr txBox="1"/>
          <p:nvPr/>
        </p:nvSpPr>
        <p:spPr>
          <a:xfrm>
            <a:off x="2840965" y="3142891"/>
            <a:ext cx="54892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entury Schoolbook"/>
                <a:ea typeface="+mj-lt"/>
                <a:cs typeface="+mj-lt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13108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8" y="0"/>
            <a:ext cx="822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5992D-5482-43B8-8070-DD982CFE0DF3}"/>
              </a:ext>
            </a:extLst>
          </p:cNvPr>
          <p:cNvSpPr txBox="1"/>
          <p:nvPr/>
        </p:nvSpPr>
        <p:spPr>
          <a:xfrm>
            <a:off x="2840965" y="3142891"/>
            <a:ext cx="54892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entury Schoolbook"/>
                <a:ea typeface="+mj-lt"/>
                <a:cs typeface="+mj-lt"/>
              </a:rPr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01813097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107</TotalTime>
  <Words>118</Words>
  <Application>Microsoft Office PowerPoint</Application>
  <PresentationFormat>Widescreen</PresentationFormat>
  <Paragraphs>26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Headlines</vt:lpstr>
      <vt:lpstr>View</vt:lpstr>
      <vt:lpstr>1_View</vt:lpstr>
      <vt:lpstr>2_View</vt:lpstr>
      <vt:lpstr>GREAT OUTDOORS</vt:lpstr>
      <vt:lpstr>TEAM A</vt:lpstr>
      <vt:lpstr>PowerPoint Presentation</vt:lpstr>
      <vt:lpstr>Use Case Diagram - Admin</vt:lpstr>
      <vt:lpstr>Use Case Diagram – Salesperson</vt:lpstr>
      <vt:lpstr>Use Case Diagram - Retailer</vt:lpstr>
      <vt:lpstr>PowerPoint Presentation</vt:lpstr>
      <vt:lpstr>PowerPoint Presentation</vt:lpstr>
      <vt:lpstr>PowerPoint Presentation</vt:lpstr>
      <vt:lpstr>Sequence diagram to upload offline order</vt:lpstr>
      <vt:lpstr>Sequence diagram to add product</vt:lpstr>
      <vt:lpstr>Sequence Diagram to add new address</vt:lpstr>
      <vt:lpstr>Sequence diagram to update retailer</vt:lpstr>
      <vt:lpstr>Sequence diagram for return order</vt:lpstr>
      <vt:lpstr>Sequence diagram to cancel order</vt:lpstr>
      <vt:lpstr>PowerPoint Presentation</vt:lpstr>
      <vt:lpstr>Activity diagram to upload offline order</vt:lpstr>
      <vt:lpstr>Activity diagram to add product</vt:lpstr>
      <vt:lpstr>Activity diagram to update retailer</vt:lpstr>
      <vt:lpstr>PowerPoint Presentation</vt:lpstr>
      <vt:lpstr>PowerPoint Presentation</vt:lpstr>
      <vt:lpstr>PowerPoint Presentation</vt:lpstr>
      <vt:lpstr>EPIC – Salesman should upload offline orders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</dc:title>
  <dc:creator>Vemulapaty, Madhuri</dc:creator>
  <cp:lastModifiedBy>Vemulapaty, Madhuri</cp:lastModifiedBy>
  <cp:revision>148</cp:revision>
  <dcterms:created xsi:type="dcterms:W3CDTF">2019-10-16T12:17:52Z</dcterms:created>
  <dcterms:modified xsi:type="dcterms:W3CDTF">2019-10-16T19:35:10Z</dcterms:modified>
</cp:coreProperties>
</file>