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19BF-A52D-4E6C-966B-0360FA5A8B5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648E-096A-4E03-8F67-C9E004E0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1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52387"/>
            <a:ext cx="94583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9" y="0"/>
            <a:ext cx="9752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5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Ankush</dc:creator>
  <cp:lastModifiedBy>Agrawal, Ankush</cp:lastModifiedBy>
  <cp:revision>4</cp:revision>
  <dcterms:created xsi:type="dcterms:W3CDTF">2019-10-02T05:45:19Z</dcterms:created>
  <dcterms:modified xsi:type="dcterms:W3CDTF">2019-10-03T11:14:34Z</dcterms:modified>
</cp:coreProperties>
</file>