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74" r:id="rId7"/>
    <p:sldId id="262" r:id="rId8"/>
    <p:sldId id="258" r:id="rId9"/>
    <p:sldId id="259" r:id="rId10"/>
    <p:sldId id="260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5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33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35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54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6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0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6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2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02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6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252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9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4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08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6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5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8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9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4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FFFFFF">
                    <a:lumMod val="50000"/>
                  </a:srgbClr>
                </a:solidFill>
              </a:rPr>
              <a:pPr/>
              <a:t>16-10-2019</a:t>
            </a:fld>
            <a:endParaRPr lang="en-I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IN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66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391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0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3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739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53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4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3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31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89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1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8A657A-EBD1-4E77-8896-55A16BF0887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C4DF736-86C4-4DF1-BC6E-A6B51AC857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/>
              <a:t>16-10-2019</a:t>
            </a:fld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IN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7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743" y="570087"/>
            <a:ext cx="7034362" cy="4268965"/>
          </a:xfrm>
        </p:spPr>
        <p:txBody>
          <a:bodyPr/>
          <a:lstStyle/>
          <a:p>
            <a:r>
              <a:rPr lang="en-US" dirty="0" smtClean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782" y="4964719"/>
            <a:ext cx="7877665" cy="106759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								</a:t>
            </a:r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sz="10100" dirty="0" smtClean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10445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1317009"/>
            <a:ext cx="9935570" cy="55409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6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6" y="1173707"/>
            <a:ext cx="8801397" cy="52964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 to add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30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0"/>
            <a:ext cx="971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0"/>
            <a:ext cx="904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140"/>
            <a:ext cx="11041039" cy="53568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7597" y="137364"/>
            <a:ext cx="9692640" cy="1363776"/>
          </a:xfrm>
        </p:spPr>
        <p:txBody>
          <a:bodyPr/>
          <a:lstStyle/>
          <a:p>
            <a:r>
              <a:rPr lang="en-US" dirty="0" smtClean="0"/>
              <a:t>Sequence Diagram to add new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5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83" y="518615"/>
            <a:ext cx="9433560" cy="63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4" y="327546"/>
            <a:ext cx="9607796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12" y="0"/>
            <a:ext cx="8619107" cy="985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for return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33" y="1351128"/>
            <a:ext cx="7236086" cy="5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93" y="0"/>
            <a:ext cx="9014892" cy="914400"/>
          </a:xfrm>
        </p:spPr>
        <p:txBody>
          <a:bodyPr/>
          <a:lstStyle/>
          <a:p>
            <a:r>
              <a:rPr lang="en-US" dirty="0" smtClean="0"/>
              <a:t>Sequence diagram to cancel order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5" y="1323975"/>
            <a:ext cx="6105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5" y="150125"/>
            <a:ext cx="10085695" cy="659186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2446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 smtClean="0"/>
              <a:t>Madhuri Vemulapaty</a:t>
            </a:r>
          </a:p>
          <a:p>
            <a:r>
              <a:rPr lang="en-US" dirty="0" smtClean="0"/>
              <a:t>Ankush Agrawal</a:t>
            </a:r>
          </a:p>
          <a:p>
            <a:r>
              <a:rPr lang="en-US" dirty="0" smtClean="0"/>
              <a:t>Shreyash Pandey</a:t>
            </a:r>
          </a:p>
          <a:p>
            <a:r>
              <a:rPr lang="en-US" dirty="0" smtClean="0"/>
              <a:t>Sourav Maji</a:t>
            </a:r>
          </a:p>
          <a:p>
            <a:r>
              <a:rPr lang="en-US" dirty="0" smtClean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 smtClean="0"/>
              <a:t>Activity diagram to update retailer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4" y="1364776"/>
            <a:ext cx="6526572" cy="5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89" y="270226"/>
            <a:ext cx="8946653" cy="999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</a:t>
            </a:r>
            <a:r>
              <a:rPr lang="en-US" dirty="0"/>
              <a:t>to update retailer</a:t>
            </a:r>
            <a:endParaRPr lang="en-IN" dirty="0"/>
          </a:p>
        </p:txBody>
      </p:sp>
      <p:pic>
        <p:nvPicPr>
          <p:cNvPr id="1026" name="Picture 2" descr="https://raw.githubusercontent.com/gitbestsou/Great-Outdoors/master/UpdateSequenceReta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69" y="1691322"/>
            <a:ext cx="7737823" cy="47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0"/>
            <a:ext cx="822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uploaded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 -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– Salesperson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- 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926756"/>
            <a:ext cx="9608025" cy="59312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196027" cy="726061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 to upload offline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6301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" y="1261271"/>
            <a:ext cx="10653120" cy="47721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to upload offline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4379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107</TotalTime>
  <Words>118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Century Schoolbook</vt:lpstr>
      <vt:lpstr>Corbel</vt:lpstr>
      <vt:lpstr>Times New Roman</vt:lpstr>
      <vt:lpstr>Wingdings 2</vt:lpstr>
      <vt:lpstr>Headlines</vt:lpstr>
      <vt:lpstr>View</vt:lpstr>
      <vt:lpstr>1_View</vt:lpstr>
      <vt:lpstr>2_View</vt:lpstr>
      <vt:lpstr>GREAT OUTDOORS</vt:lpstr>
      <vt:lpstr>TEAM A</vt:lpstr>
      <vt:lpstr>PowerPoint Presentation</vt:lpstr>
      <vt:lpstr>EPIC – Salesman should upload offline orders</vt:lpstr>
      <vt:lpstr>Use Case Diagram - Admin</vt:lpstr>
      <vt:lpstr>Use Case Diagram – Salesperson</vt:lpstr>
      <vt:lpstr>Use Case Diagram - Retailer</vt:lpstr>
      <vt:lpstr>Sequence diagram to upload offline order</vt:lpstr>
      <vt:lpstr>Activity diagram to upload offline order</vt:lpstr>
      <vt:lpstr>Sequence diagram to add product</vt:lpstr>
      <vt:lpstr>Activity diagram to add product</vt:lpstr>
      <vt:lpstr>PowerPoint Presentation</vt:lpstr>
      <vt:lpstr>PowerPoint Presentation</vt:lpstr>
      <vt:lpstr>Sequence Diagram to add new address</vt:lpstr>
      <vt:lpstr>PowerPoint Presentation</vt:lpstr>
      <vt:lpstr>PowerPoint Presentation</vt:lpstr>
      <vt:lpstr>Sequence diagram for return order</vt:lpstr>
      <vt:lpstr>Sequence diagram to cancel order</vt:lpstr>
      <vt:lpstr>PowerPoint Presentation</vt:lpstr>
      <vt:lpstr>Activity diagram to update retailer</vt:lpstr>
      <vt:lpstr>Sequence diagram to update retailer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Vemulapaty, Madhuri</dc:creator>
  <cp:lastModifiedBy>Vemulapaty, Madhuri</cp:lastModifiedBy>
  <cp:revision>18</cp:revision>
  <dcterms:created xsi:type="dcterms:W3CDTF">2019-10-16T12:17:52Z</dcterms:created>
  <dcterms:modified xsi:type="dcterms:W3CDTF">2019-10-16T14:26:17Z</dcterms:modified>
</cp:coreProperties>
</file>