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87881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1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93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38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00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5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81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8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1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205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658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329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429" y="1025471"/>
            <a:ext cx="7034362" cy="1195520"/>
          </a:xfrm>
        </p:spPr>
        <p:txBody>
          <a:bodyPr>
            <a:normAutofit fontScale="90000"/>
          </a:bodyPr>
          <a:lstStyle/>
          <a:p>
            <a:r>
              <a:rPr lang="en-US" dirty="0"/>
              <a:t>GREAT OUTDOORS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0610" y="4584681"/>
            <a:ext cx="7877665" cy="106759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								</a:t>
            </a:r>
          </a:p>
          <a:p>
            <a:r>
              <a:rPr lang="en-US" dirty="0"/>
              <a:t>								</a:t>
            </a:r>
            <a:r>
              <a:rPr lang="en-US" sz="10100" dirty="0"/>
              <a:t>TEAM - A</a:t>
            </a:r>
            <a:endParaRPr lang="en-IN" sz="10100" dirty="0"/>
          </a:p>
        </p:txBody>
      </p:sp>
    </p:spTree>
    <p:extLst>
      <p:ext uri="{BB962C8B-B14F-4D97-AF65-F5344CB8AC3E}">
        <p14:creationId xmlns:p14="http://schemas.microsoft.com/office/powerpoint/2010/main" val="52907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2" y="1581940"/>
            <a:ext cx="6248398" cy="5655156"/>
          </a:xfrm>
        </p:spPr>
        <p:txBody>
          <a:bodyPr/>
          <a:lstStyle/>
          <a:p>
            <a:r>
              <a:rPr lang="en-US" dirty="0"/>
              <a:t>Madhuri Vemulapaty</a:t>
            </a:r>
          </a:p>
          <a:p>
            <a:r>
              <a:rPr lang="en-US" dirty="0"/>
              <a:t>Ankush Agrawal</a:t>
            </a:r>
          </a:p>
          <a:p>
            <a:r>
              <a:rPr lang="en-US" dirty="0"/>
              <a:t>Shreyash Pandey</a:t>
            </a:r>
          </a:p>
          <a:p>
            <a:r>
              <a:rPr lang="en-US" dirty="0"/>
              <a:t>Sourav Maji</a:t>
            </a:r>
          </a:p>
          <a:p>
            <a:r>
              <a:rPr lang="en-US" dirty="0"/>
              <a:t>Sarthak Lav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23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154" y="476201"/>
            <a:ext cx="496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Company Overview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8806" y="1955409"/>
            <a:ext cx="9031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 Outdoors (GO) is an electronic distributor of outdoor products. GO sources the products from various manufacturers and supplies it to Retailers.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GO’s gross profit is quite healthy. However, they continue to make investments into the business to drive growth as a result of which their net profit margins are very thin. So, there is a constant pressure to optimize on costs and enhance profitability. GO is always looking at opportunities for cost optimization in order to enhance profitability.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 cost optimization, Great Outdoors has to develop an improved online shopping system so that the number of offline order reduces and online order increases.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22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507" y="462554"/>
            <a:ext cx="458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Product Categories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1347" y="1786597"/>
            <a:ext cx="68452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Outdoors primarily deal with 5 product categories :-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Camping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Golf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Mountaineering Equipment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Outdoor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Personal Accessories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60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3540" y="1272990"/>
            <a:ext cx="95215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seems that “Returns” has been increasing over the years. Returns can be due to multiple reasons: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Unsatisfactory product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Defective product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Incomplete product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Wrong product ordered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Wrong product shipped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73540" y="339759"/>
            <a:ext cx="458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Return</a:t>
            </a:r>
            <a:endParaRPr lang="en-IN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5217" y="5022376"/>
            <a:ext cx="1031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have a great impact over profit and revenue. So it is necessary to develop a Returns management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8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087" y="421610"/>
            <a:ext cx="88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Current Strategy &amp; Implementation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76338" y="1760561"/>
            <a:ext cx="11320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Enhance Profitability.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Maintain the Revenue growth at current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 does not have much legacy and most IT systems are quite new. So it is an immediate necessity to develop a good quality online system for all kinds of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343" y="274557"/>
            <a:ext cx="462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Key Requirements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31809" y="1132599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5090" y="1595146"/>
            <a:ext cx="10235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three users, namely Admin, Salespersons and Retailers, should be able to login and view/edit their profile and execute their available functionalities.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913193" y="2183116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 Master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5091" y="2586419"/>
            <a:ext cx="10235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product master with product details, technical specifications along with product sample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should be able to view all the product details, technical specifications and selected product images, color and product dimensions while ordering. 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740622" y="3670025"/>
            <a:ext cx="43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Manage Product Shipping Addresses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655091" y="4058776"/>
            <a:ext cx="1054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Shipping Address selection should be made available for each product in the Customer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There should be an option to change the default Shipping Address for each product of the Customer Order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962215" y="4977135"/>
            <a:ext cx="362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Maintain Customer Addresses List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655090" y="5371485"/>
            <a:ext cx="10658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should be an option to define more than one shipping addresses at Customer level so that customer can pick up the right shipping address for each product while ordering.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Customer should be able to create a new address.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42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9486" y="2620370"/>
            <a:ext cx="7792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32588429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57</TotalTime>
  <Words>417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GREAT OUTDOORS</vt:lpstr>
      <vt:lpstr>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</dc:title>
  <dc:creator>Maji, Sourav</dc:creator>
  <cp:lastModifiedBy>Maji, Sourav</cp:lastModifiedBy>
  <cp:revision>9</cp:revision>
  <dcterms:created xsi:type="dcterms:W3CDTF">2019-11-13T06:21:18Z</dcterms:created>
  <dcterms:modified xsi:type="dcterms:W3CDTF">2019-11-13T07:19:01Z</dcterms:modified>
</cp:coreProperties>
</file>