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0" r:id="rId8"/>
    <p:sldId id="258" r:id="rId9"/>
    <p:sldId id="266" r:id="rId10"/>
    <p:sldId id="261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Great outdoors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3581400"/>
            <a:ext cx="2362200" cy="2362200"/>
          </a:xfrm>
        </p:spPr>
        <p:txBody>
          <a:bodyPr>
            <a:normAutofit/>
          </a:bodyPr>
          <a:lstStyle/>
          <a:p>
            <a:r>
              <a:rPr lang="en-IN" dirty="0" smtClean="0"/>
              <a:t>-  Shreyash</a:t>
            </a:r>
            <a:endParaRPr lang="en-IN" dirty="0"/>
          </a:p>
          <a:p>
            <a:pPr marL="342900" indent="-34290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1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Discount Sequence Diagram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41" y="2590800"/>
            <a:ext cx="7786559" cy="257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7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Discount Class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8229600" cy="3124200"/>
          </a:xfrm>
        </p:spPr>
      </p:pic>
    </p:spTree>
    <p:extLst>
      <p:ext uri="{BB962C8B-B14F-4D97-AF65-F5344CB8AC3E}">
        <p14:creationId xmlns:p14="http://schemas.microsoft.com/office/powerpoint/2010/main" val="182998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Diagram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100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09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Diagram</a:t>
            </a:r>
            <a:br>
              <a:rPr lang="en-US" dirty="0" smtClean="0"/>
            </a:br>
            <a:r>
              <a:rPr lang="en-US" dirty="0" smtClean="0"/>
              <a:t>Retailer: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005" y="1600200"/>
            <a:ext cx="696399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8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Salesman: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877" y="1600200"/>
            <a:ext cx="750224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1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366" y="1600200"/>
            <a:ext cx="647926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2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Epic</a:t>
            </a:r>
            <a:r>
              <a:rPr lang="en-US" dirty="0"/>
              <a:t> : Retailer working on addresses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User Story</a:t>
            </a:r>
          </a:p>
          <a:p>
            <a:r>
              <a:rPr lang="en-US" dirty="0" smtClean="0"/>
              <a:t>Retailer </a:t>
            </a:r>
            <a:r>
              <a:rPr lang="en-US" dirty="0"/>
              <a:t>should be able to Add addresses.</a:t>
            </a:r>
          </a:p>
          <a:p>
            <a:r>
              <a:rPr lang="en-US" dirty="0"/>
              <a:t>Retailer should be able to Update address.</a:t>
            </a:r>
          </a:p>
          <a:p>
            <a:r>
              <a:rPr lang="en-US" dirty="0"/>
              <a:t>Retailer should be able to view all addresses.</a:t>
            </a:r>
          </a:p>
          <a:p>
            <a:r>
              <a:rPr lang="en-US" dirty="0"/>
              <a:t>Retailer should be able to Delete addresses.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951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Address Sequence Diagram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" y="1771650"/>
            <a:ext cx="771144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7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Address Class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05000"/>
            <a:ext cx="8610600" cy="3581400"/>
          </a:xfrm>
        </p:spPr>
      </p:pic>
    </p:spTree>
    <p:extLst>
      <p:ext uri="{BB962C8B-B14F-4D97-AF65-F5344CB8AC3E}">
        <p14:creationId xmlns:p14="http://schemas.microsoft.com/office/powerpoint/2010/main" val="317144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Epic</a:t>
            </a:r>
            <a:r>
              <a:rPr lang="en-US" dirty="0"/>
              <a:t>: Admin working on discounts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User Story</a:t>
            </a:r>
          </a:p>
          <a:p>
            <a:r>
              <a:rPr lang="en-US" dirty="0" smtClean="0"/>
              <a:t>Admin should </a:t>
            </a:r>
            <a:r>
              <a:rPr lang="en-US" dirty="0"/>
              <a:t>be able to Add </a:t>
            </a:r>
            <a:r>
              <a:rPr lang="en-US" dirty="0" smtClean="0"/>
              <a:t>Discount.</a:t>
            </a:r>
            <a:endParaRPr lang="en-US" dirty="0"/>
          </a:p>
          <a:p>
            <a:r>
              <a:rPr lang="en-US" dirty="0" smtClean="0"/>
              <a:t>Admin should </a:t>
            </a:r>
            <a:r>
              <a:rPr lang="en-US" dirty="0"/>
              <a:t>be able to Update </a:t>
            </a:r>
            <a:r>
              <a:rPr lang="en-US" dirty="0" smtClean="0"/>
              <a:t>Discount.</a:t>
            </a:r>
            <a:endParaRPr lang="en-US" dirty="0"/>
          </a:p>
          <a:p>
            <a:r>
              <a:rPr lang="en-US" dirty="0" smtClean="0"/>
              <a:t>Admin should </a:t>
            </a:r>
            <a:r>
              <a:rPr lang="en-US" dirty="0"/>
              <a:t>be able to view all </a:t>
            </a:r>
            <a:r>
              <a:rPr lang="en-US" dirty="0" smtClean="0"/>
              <a:t>Discount.</a:t>
            </a:r>
            <a:endParaRPr lang="en-US" dirty="0"/>
          </a:p>
          <a:p>
            <a:r>
              <a:rPr lang="en-US" dirty="0" smtClean="0"/>
              <a:t>Admin should </a:t>
            </a:r>
            <a:r>
              <a:rPr lang="en-US" dirty="0"/>
              <a:t>be able to Delete </a:t>
            </a:r>
            <a:r>
              <a:rPr lang="en-US" dirty="0" smtClean="0"/>
              <a:t>Discount.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24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135</TotalTime>
  <Words>107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Clarity</vt:lpstr>
      <vt:lpstr>Great outdoors</vt:lpstr>
      <vt:lpstr>Flow Diagram</vt:lpstr>
      <vt:lpstr>Use Case Diagram Retailer:</vt:lpstr>
      <vt:lpstr>Salesman:</vt:lpstr>
      <vt:lpstr>Admin:</vt:lpstr>
      <vt:lpstr>Epic : Retailer working on addresses</vt:lpstr>
      <vt:lpstr>Address Sequence Diagram</vt:lpstr>
      <vt:lpstr>Address Class Diagram</vt:lpstr>
      <vt:lpstr>Epic: Admin working on discounts</vt:lpstr>
      <vt:lpstr>Discount Sequence Diagram</vt:lpstr>
      <vt:lpstr>Discount Class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Shreyash96</dc:creator>
  <cp:lastModifiedBy>Pandey, Shreyash</cp:lastModifiedBy>
  <cp:revision>11</cp:revision>
  <dcterms:created xsi:type="dcterms:W3CDTF">2006-08-16T00:00:00Z</dcterms:created>
  <dcterms:modified xsi:type="dcterms:W3CDTF">2019-09-16T04:04:10Z</dcterms:modified>
</cp:coreProperties>
</file>