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8" r:id="rId3"/>
    <p:sldId id="257" r:id="rId4"/>
    <p:sldId id="265" r:id="rId5"/>
    <p:sldId id="262" r:id="rId6"/>
    <p:sldId id="266" r:id="rId7"/>
    <p:sldId id="259" r:id="rId8"/>
    <p:sldId id="260" r:id="rId9"/>
    <p:sldId id="261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22BC45-6D9B-461A-B250-A01A3CD2DB9B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D854AAD0-71EF-4FE8-A97C-742482095D47}">
      <dgm:prSet phldrT="[Text]"/>
      <dgm:spPr/>
      <dgm:t>
        <a:bodyPr/>
        <a:lstStyle/>
        <a:p>
          <a:r>
            <a:rPr lang="en-US" dirty="0" smtClean="0"/>
            <a:t>Employees</a:t>
          </a:r>
          <a:endParaRPr lang="en-IN" dirty="0"/>
        </a:p>
      </dgm:t>
    </dgm:pt>
    <dgm:pt modelId="{8A3240DF-3F69-42FC-9EAF-E134E9834698}" type="parTrans" cxnId="{70CE9CF4-2C02-48A2-A9A6-CA398C6D0F80}">
      <dgm:prSet/>
      <dgm:spPr/>
      <dgm:t>
        <a:bodyPr/>
        <a:lstStyle/>
        <a:p>
          <a:endParaRPr lang="en-IN"/>
        </a:p>
      </dgm:t>
    </dgm:pt>
    <dgm:pt modelId="{0DD807B9-2FF3-40CC-B920-AF4087087C39}" type="sibTrans" cxnId="{70CE9CF4-2C02-48A2-A9A6-CA398C6D0F80}">
      <dgm:prSet/>
      <dgm:spPr/>
      <dgm:t>
        <a:bodyPr/>
        <a:lstStyle/>
        <a:p>
          <a:endParaRPr lang="en-IN"/>
        </a:p>
      </dgm:t>
    </dgm:pt>
    <dgm:pt modelId="{A67AB1F5-B482-492A-B740-8B06A2F6C4C3}">
      <dgm:prSet phldrT="[Text]"/>
      <dgm:spPr/>
      <dgm:t>
        <a:bodyPr/>
        <a:lstStyle/>
        <a:p>
          <a:r>
            <a:rPr lang="en-US" dirty="0" smtClean="0"/>
            <a:t>Admin</a:t>
          </a:r>
          <a:endParaRPr lang="en-IN" dirty="0"/>
        </a:p>
      </dgm:t>
    </dgm:pt>
    <dgm:pt modelId="{5017EB4E-ED19-40CA-BB9D-07F67AC4DA57}" type="parTrans" cxnId="{5CB44EB4-FA0B-4CCF-A5CF-9BF594DD1590}">
      <dgm:prSet/>
      <dgm:spPr/>
      <dgm:t>
        <a:bodyPr/>
        <a:lstStyle/>
        <a:p>
          <a:endParaRPr lang="en-IN"/>
        </a:p>
      </dgm:t>
    </dgm:pt>
    <dgm:pt modelId="{BC43B6DD-0852-4D20-8710-F810B67DF535}" type="sibTrans" cxnId="{5CB44EB4-FA0B-4CCF-A5CF-9BF594DD1590}">
      <dgm:prSet/>
      <dgm:spPr/>
      <dgm:t>
        <a:bodyPr/>
        <a:lstStyle/>
        <a:p>
          <a:endParaRPr lang="en-IN"/>
        </a:p>
      </dgm:t>
    </dgm:pt>
    <dgm:pt modelId="{BCDE6314-AEB3-4C25-9D3B-9E3C250E612B}">
      <dgm:prSet phldrT="[Text]"/>
      <dgm:spPr/>
      <dgm:t>
        <a:bodyPr/>
        <a:lstStyle/>
        <a:p>
          <a:r>
            <a:rPr lang="en-US" dirty="0" smtClean="0"/>
            <a:t>Sales Person</a:t>
          </a:r>
        </a:p>
      </dgm:t>
    </dgm:pt>
    <dgm:pt modelId="{95228EDD-3B35-4C8F-AB33-C72D7BBEED8E}" type="parTrans" cxnId="{B210DF54-5B14-4420-991F-3370D67B0CC0}">
      <dgm:prSet/>
      <dgm:spPr/>
      <dgm:t>
        <a:bodyPr/>
        <a:lstStyle/>
        <a:p>
          <a:endParaRPr lang="en-IN"/>
        </a:p>
      </dgm:t>
    </dgm:pt>
    <dgm:pt modelId="{74E847AE-CCCA-4830-9861-52C54A5D6DB7}" type="sibTrans" cxnId="{B210DF54-5B14-4420-991F-3370D67B0CC0}">
      <dgm:prSet/>
      <dgm:spPr/>
      <dgm:t>
        <a:bodyPr/>
        <a:lstStyle/>
        <a:p>
          <a:endParaRPr lang="en-IN"/>
        </a:p>
      </dgm:t>
    </dgm:pt>
    <dgm:pt modelId="{33CB659D-EA63-4CA7-AD21-BBDEFEE4F103}" type="pres">
      <dgm:prSet presAssocID="{3F22BC45-6D9B-461A-B250-A01A3CD2DB9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7320DEF4-91CC-4E17-BC55-D0ACB7E6D710}" type="pres">
      <dgm:prSet presAssocID="{D854AAD0-71EF-4FE8-A97C-742482095D47}" presName="root" presStyleCnt="0"/>
      <dgm:spPr/>
    </dgm:pt>
    <dgm:pt modelId="{6F9F5BE0-93B2-4F55-9F99-AD7F4A8784E8}" type="pres">
      <dgm:prSet presAssocID="{D854AAD0-71EF-4FE8-A97C-742482095D47}" presName="rootComposite" presStyleCnt="0"/>
      <dgm:spPr/>
    </dgm:pt>
    <dgm:pt modelId="{994EFAA7-CE84-4490-BE94-8791A88AF008}" type="pres">
      <dgm:prSet presAssocID="{D854AAD0-71EF-4FE8-A97C-742482095D47}" presName="rootText" presStyleLbl="node1" presStyleIdx="0" presStyleCnt="1"/>
      <dgm:spPr/>
      <dgm:t>
        <a:bodyPr/>
        <a:lstStyle/>
        <a:p>
          <a:endParaRPr lang="en-IN"/>
        </a:p>
      </dgm:t>
    </dgm:pt>
    <dgm:pt modelId="{F8C77822-88E2-4070-93FA-2D8E363051A6}" type="pres">
      <dgm:prSet presAssocID="{D854AAD0-71EF-4FE8-A97C-742482095D47}" presName="rootConnector" presStyleLbl="node1" presStyleIdx="0" presStyleCnt="1"/>
      <dgm:spPr/>
      <dgm:t>
        <a:bodyPr/>
        <a:lstStyle/>
        <a:p>
          <a:endParaRPr lang="en-IN"/>
        </a:p>
      </dgm:t>
    </dgm:pt>
    <dgm:pt modelId="{DFA58D3E-4E87-4EAF-9A5E-0EDAE12E1563}" type="pres">
      <dgm:prSet presAssocID="{D854AAD0-71EF-4FE8-A97C-742482095D47}" presName="childShape" presStyleCnt="0"/>
      <dgm:spPr/>
    </dgm:pt>
    <dgm:pt modelId="{76477159-9CB5-4F8A-A25C-EA15EC1F11C4}" type="pres">
      <dgm:prSet presAssocID="{5017EB4E-ED19-40CA-BB9D-07F67AC4DA57}" presName="Name13" presStyleLbl="parChTrans1D2" presStyleIdx="0" presStyleCnt="2"/>
      <dgm:spPr/>
      <dgm:t>
        <a:bodyPr/>
        <a:lstStyle/>
        <a:p>
          <a:endParaRPr lang="en-IN"/>
        </a:p>
      </dgm:t>
    </dgm:pt>
    <dgm:pt modelId="{D8066C33-06E5-466F-B55B-2F92FFE058AC}" type="pres">
      <dgm:prSet presAssocID="{A67AB1F5-B482-492A-B740-8B06A2F6C4C3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343E61E-00EA-42D5-B159-4A19E0997CDD}" type="pres">
      <dgm:prSet presAssocID="{95228EDD-3B35-4C8F-AB33-C72D7BBEED8E}" presName="Name13" presStyleLbl="parChTrans1D2" presStyleIdx="1" presStyleCnt="2"/>
      <dgm:spPr/>
      <dgm:t>
        <a:bodyPr/>
        <a:lstStyle/>
        <a:p>
          <a:endParaRPr lang="en-IN"/>
        </a:p>
      </dgm:t>
    </dgm:pt>
    <dgm:pt modelId="{22B2C07C-BB88-45B7-A605-3C253DEB1BDC}" type="pres">
      <dgm:prSet presAssocID="{BCDE6314-AEB3-4C25-9D3B-9E3C250E612B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707E690-8D47-453A-9025-98A776E54776}" type="presOf" srcId="{BCDE6314-AEB3-4C25-9D3B-9E3C250E612B}" destId="{22B2C07C-BB88-45B7-A605-3C253DEB1BDC}" srcOrd="0" destOrd="0" presId="urn:microsoft.com/office/officeart/2005/8/layout/hierarchy3"/>
    <dgm:cxn modelId="{5CB44EB4-FA0B-4CCF-A5CF-9BF594DD1590}" srcId="{D854AAD0-71EF-4FE8-A97C-742482095D47}" destId="{A67AB1F5-B482-492A-B740-8B06A2F6C4C3}" srcOrd="0" destOrd="0" parTransId="{5017EB4E-ED19-40CA-BB9D-07F67AC4DA57}" sibTransId="{BC43B6DD-0852-4D20-8710-F810B67DF535}"/>
    <dgm:cxn modelId="{799B4DAD-C295-4888-8CB8-3B1F01E4CE14}" type="presOf" srcId="{95228EDD-3B35-4C8F-AB33-C72D7BBEED8E}" destId="{C343E61E-00EA-42D5-B159-4A19E0997CDD}" srcOrd="0" destOrd="0" presId="urn:microsoft.com/office/officeart/2005/8/layout/hierarchy3"/>
    <dgm:cxn modelId="{757ABC19-732A-4F02-96C2-08488E4FDAC2}" type="presOf" srcId="{D854AAD0-71EF-4FE8-A97C-742482095D47}" destId="{F8C77822-88E2-4070-93FA-2D8E363051A6}" srcOrd="1" destOrd="0" presId="urn:microsoft.com/office/officeart/2005/8/layout/hierarchy3"/>
    <dgm:cxn modelId="{94CB59B6-138E-437D-A498-EF8AAFB52533}" type="presOf" srcId="{5017EB4E-ED19-40CA-BB9D-07F67AC4DA57}" destId="{76477159-9CB5-4F8A-A25C-EA15EC1F11C4}" srcOrd="0" destOrd="0" presId="urn:microsoft.com/office/officeart/2005/8/layout/hierarchy3"/>
    <dgm:cxn modelId="{48A056AB-D98A-4BB6-A429-4722AC4A6EA1}" type="presOf" srcId="{D854AAD0-71EF-4FE8-A97C-742482095D47}" destId="{994EFAA7-CE84-4490-BE94-8791A88AF008}" srcOrd="0" destOrd="0" presId="urn:microsoft.com/office/officeart/2005/8/layout/hierarchy3"/>
    <dgm:cxn modelId="{70CE9CF4-2C02-48A2-A9A6-CA398C6D0F80}" srcId="{3F22BC45-6D9B-461A-B250-A01A3CD2DB9B}" destId="{D854AAD0-71EF-4FE8-A97C-742482095D47}" srcOrd="0" destOrd="0" parTransId="{8A3240DF-3F69-42FC-9EAF-E134E9834698}" sibTransId="{0DD807B9-2FF3-40CC-B920-AF4087087C39}"/>
    <dgm:cxn modelId="{F6356A18-4C2C-4603-BB86-EBF254BABE9F}" type="presOf" srcId="{A67AB1F5-B482-492A-B740-8B06A2F6C4C3}" destId="{D8066C33-06E5-466F-B55B-2F92FFE058AC}" srcOrd="0" destOrd="0" presId="urn:microsoft.com/office/officeart/2005/8/layout/hierarchy3"/>
    <dgm:cxn modelId="{EEF7A883-401E-4ADC-B072-2F15A2C8A896}" type="presOf" srcId="{3F22BC45-6D9B-461A-B250-A01A3CD2DB9B}" destId="{33CB659D-EA63-4CA7-AD21-BBDEFEE4F103}" srcOrd="0" destOrd="0" presId="urn:microsoft.com/office/officeart/2005/8/layout/hierarchy3"/>
    <dgm:cxn modelId="{B210DF54-5B14-4420-991F-3370D67B0CC0}" srcId="{D854AAD0-71EF-4FE8-A97C-742482095D47}" destId="{BCDE6314-AEB3-4C25-9D3B-9E3C250E612B}" srcOrd="1" destOrd="0" parTransId="{95228EDD-3B35-4C8F-AB33-C72D7BBEED8E}" sibTransId="{74E847AE-CCCA-4830-9861-52C54A5D6DB7}"/>
    <dgm:cxn modelId="{7014A889-3B7C-4207-A4B3-932887DED20D}" type="presParOf" srcId="{33CB659D-EA63-4CA7-AD21-BBDEFEE4F103}" destId="{7320DEF4-91CC-4E17-BC55-D0ACB7E6D710}" srcOrd="0" destOrd="0" presId="urn:microsoft.com/office/officeart/2005/8/layout/hierarchy3"/>
    <dgm:cxn modelId="{E5516250-2EE4-4194-8AE6-40749DABAD99}" type="presParOf" srcId="{7320DEF4-91CC-4E17-BC55-D0ACB7E6D710}" destId="{6F9F5BE0-93B2-4F55-9F99-AD7F4A8784E8}" srcOrd="0" destOrd="0" presId="urn:microsoft.com/office/officeart/2005/8/layout/hierarchy3"/>
    <dgm:cxn modelId="{485EE786-811D-431A-BF58-325720A65140}" type="presParOf" srcId="{6F9F5BE0-93B2-4F55-9F99-AD7F4A8784E8}" destId="{994EFAA7-CE84-4490-BE94-8791A88AF008}" srcOrd="0" destOrd="0" presId="urn:microsoft.com/office/officeart/2005/8/layout/hierarchy3"/>
    <dgm:cxn modelId="{3B95737F-F8CD-4C51-A1C2-230696BB6C3E}" type="presParOf" srcId="{6F9F5BE0-93B2-4F55-9F99-AD7F4A8784E8}" destId="{F8C77822-88E2-4070-93FA-2D8E363051A6}" srcOrd="1" destOrd="0" presId="urn:microsoft.com/office/officeart/2005/8/layout/hierarchy3"/>
    <dgm:cxn modelId="{C2054F1D-D318-48FD-B83D-3E59B1F856A1}" type="presParOf" srcId="{7320DEF4-91CC-4E17-BC55-D0ACB7E6D710}" destId="{DFA58D3E-4E87-4EAF-9A5E-0EDAE12E1563}" srcOrd="1" destOrd="0" presId="urn:microsoft.com/office/officeart/2005/8/layout/hierarchy3"/>
    <dgm:cxn modelId="{470F28D4-70C8-4AB1-AE4F-DC6B3A632546}" type="presParOf" srcId="{DFA58D3E-4E87-4EAF-9A5E-0EDAE12E1563}" destId="{76477159-9CB5-4F8A-A25C-EA15EC1F11C4}" srcOrd="0" destOrd="0" presId="urn:microsoft.com/office/officeart/2005/8/layout/hierarchy3"/>
    <dgm:cxn modelId="{EA18AE23-0076-47C5-A3BB-ACCDE901F1E4}" type="presParOf" srcId="{DFA58D3E-4E87-4EAF-9A5E-0EDAE12E1563}" destId="{D8066C33-06E5-466F-B55B-2F92FFE058AC}" srcOrd="1" destOrd="0" presId="urn:microsoft.com/office/officeart/2005/8/layout/hierarchy3"/>
    <dgm:cxn modelId="{D9E1814A-319C-4628-8F0D-6C9E3869C4B8}" type="presParOf" srcId="{DFA58D3E-4E87-4EAF-9A5E-0EDAE12E1563}" destId="{C343E61E-00EA-42D5-B159-4A19E0997CDD}" srcOrd="2" destOrd="0" presId="urn:microsoft.com/office/officeart/2005/8/layout/hierarchy3"/>
    <dgm:cxn modelId="{A62A3393-8E8A-4FB4-8105-7D515210B71C}" type="presParOf" srcId="{DFA58D3E-4E87-4EAF-9A5E-0EDAE12E1563}" destId="{22B2C07C-BB88-45B7-A605-3C253DEB1BD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00A84D-0083-491D-B198-36979FBBF433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F768C081-0969-445A-B663-90AC1A805497}">
      <dgm:prSet phldrT="[Text]"/>
      <dgm:spPr/>
      <dgm:t>
        <a:bodyPr/>
        <a:lstStyle/>
        <a:p>
          <a:r>
            <a:rPr lang="en-US" dirty="0" smtClean="0"/>
            <a:t>Customers</a:t>
          </a:r>
          <a:endParaRPr lang="en-IN" dirty="0"/>
        </a:p>
      </dgm:t>
    </dgm:pt>
    <dgm:pt modelId="{0915A3B8-F543-4F3F-87C5-3788E2D18AD9}" type="parTrans" cxnId="{9BD4EF23-E83F-4AA0-90A6-74E7D934FE1E}">
      <dgm:prSet/>
      <dgm:spPr/>
      <dgm:t>
        <a:bodyPr/>
        <a:lstStyle/>
        <a:p>
          <a:endParaRPr lang="en-IN"/>
        </a:p>
      </dgm:t>
    </dgm:pt>
    <dgm:pt modelId="{DD80F951-A9DB-4966-BE11-4251B54E0417}" type="sibTrans" cxnId="{9BD4EF23-E83F-4AA0-90A6-74E7D934FE1E}">
      <dgm:prSet/>
      <dgm:spPr/>
      <dgm:t>
        <a:bodyPr/>
        <a:lstStyle/>
        <a:p>
          <a:endParaRPr lang="en-IN"/>
        </a:p>
      </dgm:t>
    </dgm:pt>
    <dgm:pt modelId="{9B33741A-EADF-4529-92C0-D6C1E76B3922}">
      <dgm:prSet phldrT="[Text]"/>
      <dgm:spPr/>
      <dgm:t>
        <a:bodyPr/>
        <a:lstStyle/>
        <a:p>
          <a:r>
            <a:rPr lang="en-US" dirty="0" smtClean="0"/>
            <a:t>Retailer</a:t>
          </a:r>
          <a:endParaRPr lang="en-IN" dirty="0"/>
        </a:p>
      </dgm:t>
    </dgm:pt>
    <dgm:pt modelId="{B87BBA5D-83B9-468E-99FA-E3A9E36F56F0}" type="parTrans" cxnId="{1C525381-46C8-466E-92AA-E10077623F92}">
      <dgm:prSet/>
      <dgm:spPr/>
      <dgm:t>
        <a:bodyPr/>
        <a:lstStyle/>
        <a:p>
          <a:endParaRPr lang="en-IN"/>
        </a:p>
      </dgm:t>
    </dgm:pt>
    <dgm:pt modelId="{14075C8A-02F8-4108-B814-F05F7D9DCEBB}" type="sibTrans" cxnId="{1C525381-46C8-466E-92AA-E10077623F92}">
      <dgm:prSet/>
      <dgm:spPr/>
      <dgm:t>
        <a:bodyPr/>
        <a:lstStyle/>
        <a:p>
          <a:endParaRPr lang="en-IN"/>
        </a:p>
      </dgm:t>
    </dgm:pt>
    <dgm:pt modelId="{D21F78A4-94C5-4263-92EC-D83D6D37C8B8}" type="pres">
      <dgm:prSet presAssocID="{D100A84D-0083-491D-B198-36979FBBF4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33D7E798-0D57-4266-AEFE-90611EF9A5B5}" type="pres">
      <dgm:prSet presAssocID="{F768C081-0969-445A-B663-90AC1A805497}" presName="root" presStyleCnt="0"/>
      <dgm:spPr/>
    </dgm:pt>
    <dgm:pt modelId="{82CFDC14-A649-462A-B87B-B2A9A67E2C03}" type="pres">
      <dgm:prSet presAssocID="{F768C081-0969-445A-B663-90AC1A805497}" presName="rootComposite" presStyleCnt="0"/>
      <dgm:spPr/>
    </dgm:pt>
    <dgm:pt modelId="{38C5F895-5843-4917-8B09-AD68392DDDCA}" type="pres">
      <dgm:prSet presAssocID="{F768C081-0969-445A-B663-90AC1A805497}" presName="rootText" presStyleLbl="node1" presStyleIdx="0" presStyleCnt="1"/>
      <dgm:spPr/>
      <dgm:t>
        <a:bodyPr/>
        <a:lstStyle/>
        <a:p>
          <a:endParaRPr lang="en-IN"/>
        </a:p>
      </dgm:t>
    </dgm:pt>
    <dgm:pt modelId="{21C73BBE-5AE1-4B12-AC3A-DF2B6A70DCB0}" type="pres">
      <dgm:prSet presAssocID="{F768C081-0969-445A-B663-90AC1A805497}" presName="rootConnector" presStyleLbl="node1" presStyleIdx="0" presStyleCnt="1"/>
      <dgm:spPr/>
      <dgm:t>
        <a:bodyPr/>
        <a:lstStyle/>
        <a:p>
          <a:endParaRPr lang="en-IN"/>
        </a:p>
      </dgm:t>
    </dgm:pt>
    <dgm:pt modelId="{C94DB8B3-0CE4-4C1D-A099-2A25FDA3AEF1}" type="pres">
      <dgm:prSet presAssocID="{F768C081-0969-445A-B663-90AC1A805497}" presName="childShape" presStyleCnt="0"/>
      <dgm:spPr/>
    </dgm:pt>
    <dgm:pt modelId="{642DA75B-0687-44EC-9E7E-0161AEB1F50B}" type="pres">
      <dgm:prSet presAssocID="{B87BBA5D-83B9-468E-99FA-E3A9E36F56F0}" presName="Name13" presStyleLbl="parChTrans1D2" presStyleIdx="0" presStyleCnt="1"/>
      <dgm:spPr/>
      <dgm:t>
        <a:bodyPr/>
        <a:lstStyle/>
        <a:p>
          <a:endParaRPr lang="en-IN"/>
        </a:p>
      </dgm:t>
    </dgm:pt>
    <dgm:pt modelId="{3075C382-0F2F-47F7-AC24-22ED2C7E0E78}" type="pres">
      <dgm:prSet presAssocID="{9B33741A-EADF-4529-92C0-D6C1E76B3922}" presName="childText" presStyleLbl="b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96B278D-1B0D-4FA3-BA80-60F6732A0AD1}" type="presOf" srcId="{F768C081-0969-445A-B663-90AC1A805497}" destId="{38C5F895-5843-4917-8B09-AD68392DDDCA}" srcOrd="0" destOrd="0" presId="urn:microsoft.com/office/officeart/2005/8/layout/hierarchy3"/>
    <dgm:cxn modelId="{1C525381-46C8-466E-92AA-E10077623F92}" srcId="{F768C081-0969-445A-B663-90AC1A805497}" destId="{9B33741A-EADF-4529-92C0-D6C1E76B3922}" srcOrd="0" destOrd="0" parTransId="{B87BBA5D-83B9-468E-99FA-E3A9E36F56F0}" sibTransId="{14075C8A-02F8-4108-B814-F05F7D9DCEBB}"/>
    <dgm:cxn modelId="{E81DE658-A7D0-4F92-A823-620E86A70E20}" type="presOf" srcId="{D100A84D-0083-491D-B198-36979FBBF433}" destId="{D21F78A4-94C5-4263-92EC-D83D6D37C8B8}" srcOrd="0" destOrd="0" presId="urn:microsoft.com/office/officeart/2005/8/layout/hierarchy3"/>
    <dgm:cxn modelId="{AB23316F-E615-4FCA-98D8-2AAD0F149A94}" type="presOf" srcId="{B87BBA5D-83B9-468E-99FA-E3A9E36F56F0}" destId="{642DA75B-0687-44EC-9E7E-0161AEB1F50B}" srcOrd="0" destOrd="0" presId="urn:microsoft.com/office/officeart/2005/8/layout/hierarchy3"/>
    <dgm:cxn modelId="{9BD4EF23-E83F-4AA0-90A6-74E7D934FE1E}" srcId="{D100A84D-0083-491D-B198-36979FBBF433}" destId="{F768C081-0969-445A-B663-90AC1A805497}" srcOrd="0" destOrd="0" parTransId="{0915A3B8-F543-4F3F-87C5-3788E2D18AD9}" sibTransId="{DD80F951-A9DB-4966-BE11-4251B54E0417}"/>
    <dgm:cxn modelId="{BF0ACAD3-8F40-42B0-8CA1-66FEDF9EB495}" type="presOf" srcId="{9B33741A-EADF-4529-92C0-D6C1E76B3922}" destId="{3075C382-0F2F-47F7-AC24-22ED2C7E0E78}" srcOrd="0" destOrd="0" presId="urn:microsoft.com/office/officeart/2005/8/layout/hierarchy3"/>
    <dgm:cxn modelId="{329649FE-FE7D-4204-A2DA-A47F082D393A}" type="presOf" srcId="{F768C081-0969-445A-B663-90AC1A805497}" destId="{21C73BBE-5AE1-4B12-AC3A-DF2B6A70DCB0}" srcOrd="1" destOrd="0" presId="urn:microsoft.com/office/officeart/2005/8/layout/hierarchy3"/>
    <dgm:cxn modelId="{6729BEF5-DE64-4A51-94E9-0937676F01B5}" type="presParOf" srcId="{D21F78A4-94C5-4263-92EC-D83D6D37C8B8}" destId="{33D7E798-0D57-4266-AEFE-90611EF9A5B5}" srcOrd="0" destOrd="0" presId="urn:microsoft.com/office/officeart/2005/8/layout/hierarchy3"/>
    <dgm:cxn modelId="{41E31D54-FC12-49A8-99E6-AF9825CC69C4}" type="presParOf" srcId="{33D7E798-0D57-4266-AEFE-90611EF9A5B5}" destId="{82CFDC14-A649-462A-B87B-B2A9A67E2C03}" srcOrd="0" destOrd="0" presId="urn:microsoft.com/office/officeart/2005/8/layout/hierarchy3"/>
    <dgm:cxn modelId="{7C1DB27A-7D91-431C-A44E-EF4056E40391}" type="presParOf" srcId="{82CFDC14-A649-462A-B87B-B2A9A67E2C03}" destId="{38C5F895-5843-4917-8B09-AD68392DDDCA}" srcOrd="0" destOrd="0" presId="urn:microsoft.com/office/officeart/2005/8/layout/hierarchy3"/>
    <dgm:cxn modelId="{3A22849A-7CE5-408D-BD19-7EDDABB7E3C6}" type="presParOf" srcId="{82CFDC14-A649-462A-B87B-B2A9A67E2C03}" destId="{21C73BBE-5AE1-4B12-AC3A-DF2B6A70DCB0}" srcOrd="1" destOrd="0" presId="urn:microsoft.com/office/officeart/2005/8/layout/hierarchy3"/>
    <dgm:cxn modelId="{42BC4ADF-0D90-4540-A6AC-BF48B7CF29BF}" type="presParOf" srcId="{33D7E798-0D57-4266-AEFE-90611EF9A5B5}" destId="{C94DB8B3-0CE4-4C1D-A099-2A25FDA3AEF1}" srcOrd="1" destOrd="0" presId="urn:microsoft.com/office/officeart/2005/8/layout/hierarchy3"/>
    <dgm:cxn modelId="{987CECD0-4851-42A4-BE47-D6B242069AD7}" type="presParOf" srcId="{C94DB8B3-0CE4-4C1D-A099-2A25FDA3AEF1}" destId="{642DA75B-0687-44EC-9E7E-0161AEB1F50B}" srcOrd="0" destOrd="0" presId="urn:microsoft.com/office/officeart/2005/8/layout/hierarchy3"/>
    <dgm:cxn modelId="{683D2A1D-482C-43FC-8F5E-CCB4B8C8B239}" type="presParOf" srcId="{C94DB8B3-0CE4-4C1D-A099-2A25FDA3AEF1}" destId="{3075C382-0F2F-47F7-AC24-22ED2C7E0E7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EFAA7-CE84-4490-BE94-8791A88AF008}">
      <dsp:nvSpPr>
        <dsp:cNvPr id="0" name=""/>
        <dsp:cNvSpPr/>
      </dsp:nvSpPr>
      <dsp:spPr>
        <a:xfrm>
          <a:off x="1906301" y="797"/>
          <a:ext cx="1878512" cy="93925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Employees</a:t>
          </a:r>
          <a:endParaRPr lang="en-IN" sz="2900" kern="1200" dirty="0"/>
        </a:p>
      </dsp:txBody>
      <dsp:txXfrm>
        <a:off x="1933811" y="28307"/>
        <a:ext cx="1823492" cy="884236"/>
      </dsp:txXfrm>
    </dsp:sp>
    <dsp:sp modelId="{76477159-9CB5-4F8A-A25C-EA15EC1F11C4}">
      <dsp:nvSpPr>
        <dsp:cNvPr id="0" name=""/>
        <dsp:cNvSpPr/>
      </dsp:nvSpPr>
      <dsp:spPr>
        <a:xfrm>
          <a:off x="2094152" y="940053"/>
          <a:ext cx="187851" cy="704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4442"/>
              </a:lnTo>
              <a:lnTo>
                <a:pt x="187851" y="704442"/>
              </a:lnTo>
            </a:path>
          </a:pathLst>
        </a:cu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66C33-06E5-466F-B55B-2F92FFE058AC}">
      <dsp:nvSpPr>
        <dsp:cNvPr id="0" name=""/>
        <dsp:cNvSpPr/>
      </dsp:nvSpPr>
      <dsp:spPr>
        <a:xfrm>
          <a:off x="2282003" y="1174867"/>
          <a:ext cx="1502810" cy="93925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Admin</a:t>
          </a:r>
          <a:endParaRPr lang="en-IN" sz="3100" kern="1200" dirty="0"/>
        </a:p>
      </dsp:txBody>
      <dsp:txXfrm>
        <a:off x="2309513" y="1202377"/>
        <a:ext cx="1447790" cy="884236"/>
      </dsp:txXfrm>
    </dsp:sp>
    <dsp:sp modelId="{C343E61E-00EA-42D5-B159-4A19E0997CDD}">
      <dsp:nvSpPr>
        <dsp:cNvPr id="0" name=""/>
        <dsp:cNvSpPr/>
      </dsp:nvSpPr>
      <dsp:spPr>
        <a:xfrm>
          <a:off x="2094152" y="940053"/>
          <a:ext cx="187851" cy="1878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8512"/>
              </a:lnTo>
              <a:lnTo>
                <a:pt x="187851" y="1878512"/>
              </a:lnTo>
            </a:path>
          </a:pathLst>
        </a:cu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2C07C-BB88-45B7-A605-3C253DEB1BDC}">
      <dsp:nvSpPr>
        <dsp:cNvPr id="0" name=""/>
        <dsp:cNvSpPr/>
      </dsp:nvSpPr>
      <dsp:spPr>
        <a:xfrm>
          <a:off x="2282003" y="2348937"/>
          <a:ext cx="1502810" cy="93925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Sales Person</a:t>
          </a:r>
        </a:p>
      </dsp:txBody>
      <dsp:txXfrm>
        <a:off x="2309513" y="2376447"/>
        <a:ext cx="1447790" cy="884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5F895-5843-4917-8B09-AD68392DDDCA}">
      <dsp:nvSpPr>
        <dsp:cNvPr id="0" name=""/>
        <dsp:cNvSpPr/>
      </dsp:nvSpPr>
      <dsp:spPr>
        <a:xfrm>
          <a:off x="862202" y="1839"/>
          <a:ext cx="1962006" cy="98100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Customers</a:t>
          </a:r>
          <a:endParaRPr lang="en-IN" sz="3100" kern="1200" dirty="0"/>
        </a:p>
      </dsp:txBody>
      <dsp:txXfrm>
        <a:off x="890935" y="30572"/>
        <a:ext cx="1904540" cy="923537"/>
      </dsp:txXfrm>
    </dsp:sp>
    <dsp:sp modelId="{642DA75B-0687-44EC-9E7E-0161AEB1F50B}">
      <dsp:nvSpPr>
        <dsp:cNvPr id="0" name=""/>
        <dsp:cNvSpPr/>
      </dsp:nvSpPr>
      <dsp:spPr>
        <a:xfrm>
          <a:off x="1058403" y="982843"/>
          <a:ext cx="196200" cy="735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5752"/>
              </a:lnTo>
              <a:lnTo>
                <a:pt x="196200" y="735752"/>
              </a:lnTo>
            </a:path>
          </a:pathLst>
        </a:custGeom>
        <a:noFill/>
        <a:ln w="34925" cap="flat" cmpd="sng" algn="in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5C382-0F2F-47F7-AC24-22ED2C7E0E78}">
      <dsp:nvSpPr>
        <dsp:cNvPr id="0" name=""/>
        <dsp:cNvSpPr/>
      </dsp:nvSpPr>
      <dsp:spPr>
        <a:xfrm>
          <a:off x="1254604" y="1228093"/>
          <a:ext cx="1569605" cy="98100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Retailer</a:t>
          </a:r>
          <a:endParaRPr lang="en-IN" sz="3300" kern="1200" dirty="0"/>
        </a:p>
      </dsp:txBody>
      <dsp:txXfrm>
        <a:off x="1283337" y="1256826"/>
        <a:ext cx="1512139" cy="923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0FA3B1E-4067-4F6A-BC0E-20B740F89196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8822985-48F5-456E-8E1F-778C01DE8DD9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87881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3B1E-4067-4F6A-BC0E-20B740F89196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2985-48F5-456E-8E1F-778C01DE8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71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3B1E-4067-4F6A-BC0E-20B740F89196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2985-48F5-456E-8E1F-778C01DE8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4932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3B1E-4067-4F6A-BC0E-20B740F89196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2985-48F5-456E-8E1F-778C01DE8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38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FA3B1E-4067-4F6A-BC0E-20B740F89196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822985-48F5-456E-8E1F-778C01DE8DD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7004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3B1E-4067-4F6A-BC0E-20B740F89196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2985-48F5-456E-8E1F-778C01DE8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45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3B1E-4067-4F6A-BC0E-20B740F89196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2985-48F5-456E-8E1F-778C01DE8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81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3B1E-4067-4F6A-BC0E-20B740F89196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2985-48F5-456E-8E1F-778C01DE8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78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3B1E-4067-4F6A-BC0E-20B740F89196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2985-48F5-456E-8E1F-778C01DE8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71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FA3B1E-4067-4F6A-BC0E-20B740F89196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822985-48F5-456E-8E1F-778C01DE8DD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205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FA3B1E-4067-4F6A-BC0E-20B740F89196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822985-48F5-456E-8E1F-778C01DE8DD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658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0FA3B1E-4067-4F6A-BC0E-20B740F89196}" type="datetimeFigureOut">
              <a:rPr lang="en-IN" smtClean="0"/>
              <a:t>14-11-2019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8822985-48F5-456E-8E1F-778C01DE8DD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329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429" y="1025471"/>
            <a:ext cx="7034362" cy="1195520"/>
          </a:xfrm>
        </p:spPr>
        <p:txBody>
          <a:bodyPr>
            <a:normAutofit fontScale="90000"/>
          </a:bodyPr>
          <a:lstStyle/>
          <a:p>
            <a:r>
              <a:rPr lang="en-US" dirty="0"/>
              <a:t>GREAT OUTDOORS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0610" y="4584681"/>
            <a:ext cx="7877665" cy="1067591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								</a:t>
            </a:r>
          </a:p>
          <a:p>
            <a:r>
              <a:rPr lang="en-US" dirty="0"/>
              <a:t>								</a:t>
            </a:r>
            <a:r>
              <a:rPr lang="en-US" sz="10100" dirty="0"/>
              <a:t>TEAM - A</a:t>
            </a:r>
            <a:endParaRPr lang="en-IN" sz="10100" dirty="0"/>
          </a:p>
        </p:txBody>
      </p:sp>
    </p:spTree>
    <p:extLst>
      <p:ext uri="{BB962C8B-B14F-4D97-AF65-F5344CB8AC3E}">
        <p14:creationId xmlns:p14="http://schemas.microsoft.com/office/powerpoint/2010/main" val="529070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Technology Road Map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06022"/>
            <a:ext cx="84479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Console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SQL Server for Database and connect using ADO.NET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Angular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Entity Framework for connecting to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WPF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ASP.NET MVC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WCF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Creating SQL Databases in Azure and Deploying MVC application in 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Web API and Deploy the same to Azure.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7878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9486" y="2620370"/>
            <a:ext cx="7792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/>
              <a:t>Thank You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325884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2" y="1581940"/>
            <a:ext cx="6248398" cy="5655156"/>
          </a:xfrm>
        </p:spPr>
        <p:txBody>
          <a:bodyPr/>
          <a:lstStyle/>
          <a:p>
            <a:r>
              <a:rPr lang="en-US" dirty="0"/>
              <a:t>Madhuri Vemulapaty</a:t>
            </a:r>
          </a:p>
          <a:p>
            <a:r>
              <a:rPr lang="en-US" dirty="0"/>
              <a:t>Ankush Agrawal</a:t>
            </a:r>
          </a:p>
          <a:p>
            <a:r>
              <a:rPr lang="en-US" dirty="0"/>
              <a:t>Shreyash Pandey</a:t>
            </a:r>
          </a:p>
          <a:p>
            <a:r>
              <a:rPr lang="en-US" dirty="0"/>
              <a:t>Sourav Maji</a:t>
            </a:r>
          </a:p>
          <a:p>
            <a:r>
              <a:rPr lang="en-US" dirty="0"/>
              <a:t>Sarthak Lav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623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154" y="476201"/>
            <a:ext cx="496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Company Overview</a:t>
            </a:r>
            <a:endParaRPr lang="en-IN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98806" y="1955409"/>
            <a:ext cx="90314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Great Outdoors (GO) is an electronic distributor of outdoor products. GO sources the products from various manufacturers and supplies it to Retailers.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GO’s gross profit is quite healthy. However, they continue to make investments into the business to drive growth as a result of which their net profit margins are very thin. So, there is a constant pressure to optimize on costs and enhance profitability. GO is always looking at opportunities for cost optimization in order to enhance profitability.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 cost optimization, Great Outdoors has to develop an improved online shopping system so that the number of offline order reduces and online order increases.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22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Target Audience</a:t>
            </a:r>
            <a:endParaRPr lang="en-I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78340394"/>
              </p:ext>
            </p:extLst>
          </p:nvPr>
        </p:nvGraphicFramePr>
        <p:xfrm>
          <a:off x="4749422" y="559678"/>
          <a:ext cx="5691115" cy="3288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29578740"/>
              </p:ext>
            </p:extLst>
          </p:nvPr>
        </p:nvGraphicFramePr>
        <p:xfrm>
          <a:off x="5744192" y="4380931"/>
          <a:ext cx="3686412" cy="2210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267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5343" y="274557"/>
            <a:ext cx="4626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Key Requirements</a:t>
            </a:r>
            <a:endParaRPr lang="en-IN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431809" y="1132599"/>
            <a:ext cx="334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Login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55090" y="1595146"/>
            <a:ext cx="10235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three users, namely Admin, Salespersons and Retailers, should be able to login and view/edit their profile and execute their available functionalities.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913193" y="2183116"/>
            <a:ext cx="334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Product Master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5091" y="2586419"/>
            <a:ext cx="10235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product master with product details, technical specifications along with product sample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 should be able to view all the product details, technical specifications and selected product images, color and product dimensions while ordering. 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740622" y="3670025"/>
            <a:ext cx="437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Manage Product Shipping Addresses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655091" y="4058776"/>
            <a:ext cx="10549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Shipping Address selection should be made available for each product in the Customer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There should be an option to change the default Shipping Address for each product of the Customer Order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962215" y="4977135"/>
            <a:ext cx="3621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Maintain Customer Addresses List</a:t>
            </a:r>
            <a:endParaRPr lang="en-IN" b="1" dirty="0"/>
          </a:p>
        </p:txBody>
      </p:sp>
      <p:sp>
        <p:nvSpPr>
          <p:cNvPr id="11" name="Rectangle 10"/>
          <p:cNvSpPr/>
          <p:nvPr/>
        </p:nvSpPr>
        <p:spPr>
          <a:xfrm>
            <a:off x="655090" y="5371485"/>
            <a:ext cx="10658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should be an option to define more than one shipping addresses at Customer level so that customer can pick up the right shipping address for each product while ordering.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Customer should be able to create a new address.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42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Site Map</a:t>
            </a:r>
            <a:endParaRPr lang="en-IN" dirty="0"/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Login Page </a:t>
            </a:r>
            <a:r>
              <a:rPr lang="en-US" smtClean="0"/>
              <a:t>– The three users  - Admin, Retailer and Sales Person can login from this page.</a:t>
            </a:r>
          </a:p>
          <a:p>
            <a:r>
              <a:rPr lang="en-US" b="1" smtClean="0"/>
              <a:t>Admin Home </a:t>
            </a:r>
            <a:r>
              <a:rPr lang="en-US" smtClean="0"/>
              <a:t>– Profile of Admin</a:t>
            </a:r>
          </a:p>
          <a:p>
            <a:r>
              <a:rPr lang="en-US" b="1" smtClean="0"/>
              <a:t>Admin</a:t>
            </a:r>
            <a:r>
              <a:rPr lang="en-US" smtClean="0"/>
              <a:t> - Products Index Page</a:t>
            </a:r>
          </a:p>
          <a:p>
            <a:r>
              <a:rPr lang="en-US" b="1" smtClean="0"/>
              <a:t>Admin</a:t>
            </a:r>
            <a:r>
              <a:rPr lang="en-US" smtClean="0"/>
              <a:t> - Sales persons Index Page</a:t>
            </a:r>
          </a:p>
          <a:p>
            <a:r>
              <a:rPr lang="en-US" b="1" smtClean="0"/>
              <a:t>Sales Person Home </a:t>
            </a:r>
            <a:r>
              <a:rPr lang="en-US" smtClean="0"/>
              <a:t>– Profile of Sales Person</a:t>
            </a:r>
          </a:p>
          <a:p>
            <a:r>
              <a:rPr lang="en-US" b="1" smtClean="0"/>
              <a:t>Sales Person </a:t>
            </a:r>
            <a:r>
              <a:rPr lang="en-US" smtClean="0"/>
              <a:t>– View Sales History &amp; manage return/cancel</a:t>
            </a:r>
          </a:p>
          <a:p>
            <a:r>
              <a:rPr lang="en-US" b="1" smtClean="0"/>
              <a:t>Retailer Home </a:t>
            </a:r>
            <a:r>
              <a:rPr lang="en-US" smtClean="0"/>
              <a:t>– Profile of Retailer</a:t>
            </a:r>
          </a:p>
          <a:p>
            <a:r>
              <a:rPr lang="en-US" b="1" smtClean="0"/>
              <a:t>Retailer </a:t>
            </a:r>
            <a:r>
              <a:rPr lang="en-US" smtClean="0"/>
              <a:t>– Place order online</a:t>
            </a:r>
          </a:p>
          <a:p>
            <a:r>
              <a:rPr lang="en-US" b="1" smtClean="0"/>
              <a:t>Retailer</a:t>
            </a:r>
            <a:r>
              <a:rPr lang="en-US" smtClean="0"/>
              <a:t> – View order history &amp; manage return/cancel</a:t>
            </a:r>
          </a:p>
          <a:p>
            <a:r>
              <a:rPr lang="en-US" b="1" smtClean="0"/>
              <a:t>Retailer</a:t>
            </a:r>
            <a:r>
              <a:rPr lang="en-US" smtClean="0"/>
              <a:t> – Manage addresses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144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4507" y="462554"/>
            <a:ext cx="458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Product Categories</a:t>
            </a:r>
            <a:endParaRPr lang="en-IN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11347" y="1786597"/>
            <a:ext cx="68452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Great Outdoors primarily deal with 5 product categories :-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Camping Equipment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Golf Equipment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Mountaineering Equipment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Outdoor 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Personal Accessories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608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3540" y="1272990"/>
            <a:ext cx="952158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It seems that “Returns” has been increasing over the years. Returns can be due to multiple reasons: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Unsatisfactory product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Defective product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Incomplete product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Wrong product ordered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Wrong product shipped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973540" y="339759"/>
            <a:ext cx="458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Returns Management</a:t>
            </a:r>
            <a:endParaRPr lang="en-IN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05217" y="5022376"/>
            <a:ext cx="10317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have a great impact over profit and revenue. So it is necessary to develop a Returns management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980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6087" y="421610"/>
            <a:ext cx="8829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Current Strategy &amp; Implementation</a:t>
            </a:r>
            <a:endParaRPr lang="en-IN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76338" y="1760561"/>
            <a:ext cx="113202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Enhance Profitability.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Maintain the Revenue growth at current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 does not have much legacy and most IT systems are quite new. So it is an immediate necessity to develop a good quality online system for all kinds of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63184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77</TotalTime>
  <Words>556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Franklin Gothic Book</vt:lpstr>
      <vt:lpstr>Crop</vt:lpstr>
      <vt:lpstr>GREAT OUTDOORS</vt:lpstr>
      <vt:lpstr>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OUTDOORS</dc:title>
  <dc:creator>Maji, Sourav</dc:creator>
  <cp:lastModifiedBy>Maji, Sourav</cp:lastModifiedBy>
  <cp:revision>14</cp:revision>
  <dcterms:created xsi:type="dcterms:W3CDTF">2019-11-13T06:21:18Z</dcterms:created>
  <dcterms:modified xsi:type="dcterms:W3CDTF">2019-11-14T05:59:59Z</dcterms:modified>
</cp:coreProperties>
</file>