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rmaji\Documents\Burn%20Down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Sprint Burndown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Day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Sheet1!$C$3:$C$18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Sheet1!$D$3:$D$18</c:f>
              <c:numCache>
                <c:formatCode>General</c:formatCode>
                <c:ptCount val="16"/>
                <c:pt idx="0">
                  <c:v>315</c:v>
                </c:pt>
                <c:pt idx="1">
                  <c:v>294</c:v>
                </c:pt>
                <c:pt idx="2">
                  <c:v>273</c:v>
                </c:pt>
                <c:pt idx="3">
                  <c:v>252</c:v>
                </c:pt>
                <c:pt idx="4">
                  <c:v>231</c:v>
                </c:pt>
                <c:pt idx="5">
                  <c:v>210</c:v>
                </c:pt>
                <c:pt idx="6">
                  <c:v>189</c:v>
                </c:pt>
                <c:pt idx="7">
                  <c:v>168</c:v>
                </c:pt>
                <c:pt idx="8">
                  <c:v>147</c:v>
                </c:pt>
                <c:pt idx="9">
                  <c:v>126</c:v>
                </c:pt>
                <c:pt idx="10">
                  <c:v>105</c:v>
                </c:pt>
                <c:pt idx="11">
                  <c:v>84</c:v>
                </c:pt>
                <c:pt idx="12">
                  <c:v>63</c:v>
                </c:pt>
                <c:pt idx="13">
                  <c:v>42</c:v>
                </c:pt>
                <c:pt idx="14">
                  <c:v>21</c:v>
                </c:pt>
                <c:pt idx="15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Sheet1!$E$3:$E$18</c:f>
              <c:numCache>
                <c:formatCode>General</c:formatCode>
                <c:ptCount val="16"/>
                <c:pt idx="0">
                  <c:v>450</c:v>
                </c:pt>
                <c:pt idx="1">
                  <c:v>420</c:v>
                </c:pt>
                <c:pt idx="2">
                  <c:v>390</c:v>
                </c:pt>
                <c:pt idx="3">
                  <c:v>360</c:v>
                </c:pt>
                <c:pt idx="4">
                  <c:v>330</c:v>
                </c:pt>
                <c:pt idx="5">
                  <c:v>300</c:v>
                </c:pt>
                <c:pt idx="6">
                  <c:v>270</c:v>
                </c:pt>
                <c:pt idx="7">
                  <c:v>240</c:v>
                </c:pt>
                <c:pt idx="8">
                  <c:v>210</c:v>
                </c:pt>
                <c:pt idx="9">
                  <c:v>180</c:v>
                </c:pt>
                <c:pt idx="10">
                  <c:v>150</c:v>
                </c:pt>
                <c:pt idx="11">
                  <c:v>120</c:v>
                </c:pt>
                <c:pt idx="12">
                  <c:v>90</c:v>
                </c:pt>
                <c:pt idx="13">
                  <c:v>60</c:v>
                </c:pt>
                <c:pt idx="14">
                  <c:v>30</c:v>
                </c:pt>
                <c:pt idx="15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Sheet1!$F$3:$F$18</c:f>
              <c:numCache>
                <c:formatCode>General</c:formatCode>
                <c:ptCount val="16"/>
                <c:pt idx="0">
                  <c:v>450</c:v>
                </c:pt>
                <c:pt idx="1">
                  <c:v>420</c:v>
                </c:pt>
                <c:pt idx="2">
                  <c:v>410</c:v>
                </c:pt>
                <c:pt idx="3">
                  <c:v>390</c:v>
                </c:pt>
                <c:pt idx="4">
                  <c:v>345</c:v>
                </c:pt>
                <c:pt idx="5">
                  <c:v>310</c:v>
                </c:pt>
                <c:pt idx="6">
                  <c:v>295</c:v>
                </c:pt>
                <c:pt idx="7">
                  <c:v>240</c:v>
                </c:pt>
                <c:pt idx="8">
                  <c:v>220</c:v>
                </c:pt>
                <c:pt idx="9">
                  <c:v>170</c:v>
                </c:pt>
                <c:pt idx="10">
                  <c:v>160</c:v>
                </c:pt>
                <c:pt idx="11">
                  <c:v>150</c:v>
                </c:pt>
                <c:pt idx="12">
                  <c:v>90</c:v>
                </c:pt>
                <c:pt idx="13">
                  <c:v>60</c:v>
                </c:pt>
                <c:pt idx="14">
                  <c:v>45</c:v>
                </c:pt>
                <c:pt idx="1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1962784"/>
        <c:axId val="361957688"/>
      </c:lineChart>
      <c:catAx>
        <c:axId val="361962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957688"/>
        <c:crosses val="autoZero"/>
        <c:auto val="1"/>
        <c:lblAlgn val="ctr"/>
        <c:lblOffset val="100"/>
        <c:noMultiLvlLbl val="0"/>
      </c:catAx>
      <c:valAx>
        <c:axId val="36195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96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6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6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8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3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4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1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6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2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E277C-4913-40BC-9172-E18337774B83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AE0E-6195-4998-95E1-BAB9F0E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4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870202"/>
              </p:ext>
            </p:extLst>
          </p:nvPr>
        </p:nvGraphicFramePr>
        <p:xfrm>
          <a:off x="837127" y="1339403"/>
          <a:ext cx="10006883" cy="5318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2865119" y="416073"/>
            <a:ext cx="6642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 Burndown Chart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9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5" y="1795462"/>
            <a:ext cx="9813701" cy="47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Maji, Sourav</dc:creator>
  <cp:lastModifiedBy>Maji, Sourav</cp:lastModifiedBy>
  <cp:revision>2</cp:revision>
  <dcterms:created xsi:type="dcterms:W3CDTF">2019-11-22T05:16:12Z</dcterms:created>
  <dcterms:modified xsi:type="dcterms:W3CDTF">2019-11-22T05:25:43Z</dcterms:modified>
</cp:coreProperties>
</file>