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4a5984ad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34a5984ad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4a5984a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4a5984a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4a5984a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4a5984a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4a5984a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4a5984a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4a5984a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4a5984a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4a5984a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34a5984a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34975b19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34975b19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4975b1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4975b1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34a5984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34a5984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2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OUTDOORS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Sarthak Lav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Team A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3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Diagram: Category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054000"/>
            <a:ext cx="85206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0725"/>
            <a:ext cx="8771424" cy="42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Epic: Login and Register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91275"/>
            <a:ext cx="8520600" cy="31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should be able to register by entering details in the form provided.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user has already registered. User should be able to login in by providing user credentials else redirected to registration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user enters invalid credentials. User should be redirected to login page.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Epic: Retailer should be able to place orders.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Retailer should be able to view all the products of all categories.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Discounted products must shown on home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Retailer should be able to view specifications of each product.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Retailer should be able to add products in the cart.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Retailer should be able to  add and select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receipt as soon as the order is placed.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Retailer should be able to change the address even after placing the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should be a back button on every page so that retailer can review the order.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Diagram: Admin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697975" y="1152650"/>
            <a:ext cx="5998800" cy="3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75" y="1017725"/>
            <a:ext cx="7622301" cy="39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Diagram: Retailer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54350" y="1127675"/>
            <a:ext cx="66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75" y="1017725"/>
            <a:ext cx="7671849" cy="40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Diagram: Sales Person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276575" y="1152475"/>
            <a:ext cx="579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050" y="1017725"/>
            <a:ext cx="6853900" cy="406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 Login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0675"/>
            <a:ext cx="8611975" cy="36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 Initiate 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605500" cy="39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7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Diagram: Retailer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9075"/>
            <a:ext cx="8679901" cy="41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