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64" r:id="rId7"/>
    <p:sldId id="261" r:id="rId8"/>
    <p:sldId id="262" r:id="rId9"/>
    <p:sldId id="263" r:id="rId10"/>
    <p:sldId id="265" r:id="rId11"/>
    <p:sldId id="258" r:id="rId12"/>
    <p:sldId id="257" r:id="rId13"/>
    <p:sldId id="266" r:id="rId14"/>
    <p:sldId id="259" r:id="rId15"/>
    <p:sldId id="260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7227C-4586-4D4E-913E-B60B02FCB58E}" v="5" dt="2019-09-15T14:06:24.988"/>
    <p1510:client id="{33920C44-F6A8-4B30-BC86-90C5CFFC3022}" v="457" dt="2019-09-15T14:01:13.005"/>
    <p1510:client id="{B75D6990-3128-4107-B2F9-C65F6F1C63D6}" v="64" dt="2019-09-15T16:01:16.514"/>
    <p1510:client id="{C2069311-E744-4404-8553-EAE1111E776A}" v="2778" dt="2019-09-15T21:02:57.053"/>
    <p1510:client id="{D2D0EC73-E57B-4A28-A2D2-BD002D52708F}" v="29" dt="2019-09-15T21:15:28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Great Outdoors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Group A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                                                                                                            - Sourav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72D3E1-0545-4766-8CC0-3D11CBDB61FB}"/>
              </a:ext>
            </a:extLst>
          </p:cNvPr>
          <p:cNvSpPr txBox="1"/>
          <p:nvPr/>
        </p:nvSpPr>
        <p:spPr>
          <a:xfrm>
            <a:off x="2022764" y="2715491"/>
            <a:ext cx="854825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cs typeface="Calibri"/>
              </a:rPr>
              <a:t>Great Outdoors - Class Diagrams</a:t>
            </a:r>
            <a:endParaRPr lang="en-US"/>
          </a:p>
          <a:p>
            <a:pPr algn="ctr"/>
            <a:r>
              <a:rPr lang="en-US" sz="4000" b="1">
                <a:cs typeface="Calibri"/>
              </a:rPr>
              <a:t>(Return and Specification)</a:t>
            </a:r>
            <a:endParaRPr lang="en-US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227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F588B6-83E3-4498-949F-7DD60684B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1"/>
            <a:ext cx="10905066" cy="49072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A5FCC9-59B9-422F-BE00-2533B19B87E5}"/>
              </a:ext>
            </a:extLst>
          </p:cNvPr>
          <p:cNvSpPr txBox="1"/>
          <p:nvPr/>
        </p:nvSpPr>
        <p:spPr>
          <a:xfrm>
            <a:off x="4668982" y="41563"/>
            <a:ext cx="4405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Great Outdoors - Class Diagram For Return</a:t>
            </a:r>
          </a:p>
        </p:txBody>
      </p:sp>
    </p:spTree>
    <p:extLst>
      <p:ext uri="{BB962C8B-B14F-4D97-AF65-F5344CB8AC3E}">
        <p14:creationId xmlns:p14="http://schemas.microsoft.com/office/powerpoint/2010/main" val="94277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3120FC-C676-4770-AD58-B6419CAD0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5" y="1045688"/>
            <a:ext cx="11154448" cy="47344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103999-B4FA-42E6-BA4B-4BD9D55FDB9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902E7-D7B2-4A3F-AF09-E8A398B1A065}"/>
              </a:ext>
            </a:extLst>
          </p:cNvPr>
          <p:cNvSpPr txBox="1"/>
          <p:nvPr/>
        </p:nvSpPr>
        <p:spPr>
          <a:xfrm>
            <a:off x="3865419" y="41564"/>
            <a:ext cx="4890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Great Outdoors - Class diagram for Specification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338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4B183-E0FF-4F09-8777-6B1748931FEF}"/>
              </a:ext>
            </a:extLst>
          </p:cNvPr>
          <p:cNvSpPr txBox="1"/>
          <p:nvPr/>
        </p:nvSpPr>
        <p:spPr>
          <a:xfrm>
            <a:off x="1634837" y="2826328"/>
            <a:ext cx="944879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cs typeface="Calibri"/>
              </a:rPr>
              <a:t>Great Outdoors - Sequence Diagrams</a:t>
            </a:r>
            <a:endParaRPr lang="en-US"/>
          </a:p>
          <a:p>
            <a:pPr algn="ctr"/>
            <a:r>
              <a:rPr lang="en-US" sz="4000" b="1">
                <a:cs typeface="Calibri"/>
              </a:rPr>
              <a:t>(Return and Cancel Online Order, Change Product Specification )</a:t>
            </a:r>
            <a:endParaRPr lang="en-US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528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5210E0-2CE4-4E7B-968E-02AA4E51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44" y="643467"/>
            <a:ext cx="9408911" cy="5571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E25E9A-AA1D-4DDC-9616-C527DED5D65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C1066-6FDE-4F83-BED3-F2C743143BD1}"/>
              </a:ext>
            </a:extLst>
          </p:cNvPr>
          <p:cNvSpPr txBox="1"/>
          <p:nvPr/>
        </p:nvSpPr>
        <p:spPr>
          <a:xfrm>
            <a:off x="4167866" y="-2615"/>
            <a:ext cx="415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Sequence Diagram – Return Order Online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173A0-A284-4C3E-90F4-2F477EF0AA68}"/>
              </a:ext>
            </a:extLst>
          </p:cNvPr>
          <p:cNvSpPr txBox="1"/>
          <p:nvPr/>
        </p:nvSpPr>
        <p:spPr>
          <a:xfrm>
            <a:off x="3241097" y="16478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Request Return Online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2E53D-BABB-4C43-8643-C7B382E9CAE5}"/>
              </a:ext>
            </a:extLst>
          </p:cNvPr>
          <p:cNvSpPr txBox="1"/>
          <p:nvPr/>
        </p:nvSpPr>
        <p:spPr>
          <a:xfrm>
            <a:off x="6178261" y="2132732"/>
            <a:ext cx="3117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Check if Return Period is over?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D63EC-2176-4969-830A-3594D1CFBC8B}"/>
              </a:ext>
            </a:extLst>
          </p:cNvPr>
          <p:cNvSpPr txBox="1"/>
          <p:nvPr/>
        </p:nvSpPr>
        <p:spPr>
          <a:xfrm>
            <a:off x="7397460" y="29085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If 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45B93-2BD4-4E02-A647-AF37DAEBDA4A}"/>
              </a:ext>
            </a:extLst>
          </p:cNvPr>
          <p:cNvSpPr txBox="1"/>
          <p:nvPr/>
        </p:nvSpPr>
        <p:spPr>
          <a:xfrm>
            <a:off x="3171825" y="3615168"/>
            <a:ext cx="3117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Return  NOT Possible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098E7-AEEC-405C-B4D0-886827CE4855}"/>
              </a:ext>
            </a:extLst>
          </p:cNvPr>
          <p:cNvSpPr txBox="1"/>
          <p:nvPr/>
        </p:nvSpPr>
        <p:spPr>
          <a:xfrm>
            <a:off x="7121676" y="43677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If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B9C7C-AE2F-4441-8C52-015D8B2AAB14}"/>
              </a:ext>
            </a:extLst>
          </p:cNvPr>
          <p:cNvSpPr txBox="1"/>
          <p:nvPr/>
        </p:nvSpPr>
        <p:spPr>
          <a:xfrm>
            <a:off x="3125294" y="4804306"/>
            <a:ext cx="3117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Return Confirmation</a:t>
            </a:r>
          </a:p>
        </p:txBody>
      </p:sp>
    </p:spTree>
    <p:extLst>
      <p:ext uri="{BB962C8B-B14F-4D97-AF65-F5344CB8AC3E}">
        <p14:creationId xmlns:p14="http://schemas.microsoft.com/office/powerpoint/2010/main" val="106334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B11CC3-7C89-4EEA-A552-553F9AF6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91" y="518777"/>
            <a:ext cx="9607235" cy="56957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A86D19-A5CC-4C46-989D-891E3BA8758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AC9D24-0E09-4C85-94DA-892867CAC5B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BB2065-5E00-47C2-9945-A533C48FA261}"/>
              </a:ext>
            </a:extLst>
          </p:cNvPr>
          <p:cNvSpPr txBox="1"/>
          <p:nvPr/>
        </p:nvSpPr>
        <p:spPr>
          <a:xfrm>
            <a:off x="4167866" y="-2615"/>
            <a:ext cx="415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Sequence Diagram – Cancel Order Online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64BBF-4510-41F7-B8CB-69BD2DC60D5E}"/>
              </a:ext>
            </a:extLst>
          </p:cNvPr>
          <p:cNvSpPr txBox="1"/>
          <p:nvPr/>
        </p:nvSpPr>
        <p:spPr>
          <a:xfrm>
            <a:off x="3241097" y="16478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Request Cancel Online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06522A-15C5-41AB-8E7E-BAA0BB79E179}"/>
              </a:ext>
            </a:extLst>
          </p:cNvPr>
          <p:cNvSpPr txBox="1"/>
          <p:nvPr/>
        </p:nvSpPr>
        <p:spPr>
          <a:xfrm>
            <a:off x="6178261" y="2132732"/>
            <a:ext cx="3117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Check if Cancel Period is over?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842655-0894-4F5B-BCCF-7947386531D7}"/>
              </a:ext>
            </a:extLst>
          </p:cNvPr>
          <p:cNvSpPr txBox="1"/>
          <p:nvPr/>
        </p:nvSpPr>
        <p:spPr>
          <a:xfrm>
            <a:off x="7397460" y="29085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If 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08FF7F-2F71-465B-BFF8-1BA36A6ADCEF}"/>
              </a:ext>
            </a:extLst>
          </p:cNvPr>
          <p:cNvSpPr txBox="1"/>
          <p:nvPr/>
        </p:nvSpPr>
        <p:spPr>
          <a:xfrm>
            <a:off x="3171825" y="3615168"/>
            <a:ext cx="3117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Cancel  NOT Possible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5B79F9-EC60-4B69-B7CD-B081D838BEA0}"/>
              </a:ext>
            </a:extLst>
          </p:cNvPr>
          <p:cNvSpPr txBox="1"/>
          <p:nvPr/>
        </p:nvSpPr>
        <p:spPr>
          <a:xfrm>
            <a:off x="7121676" y="43677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If 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67A9C5-DD7E-4C84-A2DB-A30D3B999B58}"/>
              </a:ext>
            </a:extLst>
          </p:cNvPr>
          <p:cNvSpPr txBox="1"/>
          <p:nvPr/>
        </p:nvSpPr>
        <p:spPr>
          <a:xfrm>
            <a:off x="3125294" y="4804306"/>
            <a:ext cx="3117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Confirm Cancellation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CF8D7-C78D-4BB2-89B3-64357EBDF0C1}"/>
              </a:ext>
            </a:extLst>
          </p:cNvPr>
          <p:cNvSpPr txBox="1"/>
          <p:nvPr/>
        </p:nvSpPr>
        <p:spPr>
          <a:xfrm>
            <a:off x="6690878" y="5321890"/>
            <a:ext cx="3117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Change Revenue Data</a:t>
            </a:r>
          </a:p>
        </p:txBody>
      </p:sp>
    </p:spTree>
    <p:extLst>
      <p:ext uri="{BB962C8B-B14F-4D97-AF65-F5344CB8AC3E}">
        <p14:creationId xmlns:p14="http://schemas.microsoft.com/office/powerpoint/2010/main" val="130111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C14A5BD-1D0C-483C-9677-B4C92EDE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858" y="485316"/>
            <a:ext cx="5157754" cy="5801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3F9109-2681-4309-BCE0-B74D8DFDFD85}"/>
              </a:ext>
            </a:extLst>
          </p:cNvPr>
          <p:cNvSpPr txBox="1"/>
          <p:nvPr/>
        </p:nvSpPr>
        <p:spPr>
          <a:xfrm>
            <a:off x="5056909" y="36298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Confirmation sent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1EC35-38C8-4762-ACA6-5B9B0C41F0AE}"/>
              </a:ext>
            </a:extLst>
          </p:cNvPr>
          <p:cNvSpPr txBox="1"/>
          <p:nvPr/>
        </p:nvSpPr>
        <p:spPr>
          <a:xfrm>
            <a:off x="4862946" y="13023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Select Product to Order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19416-FC38-4F66-B80E-1A2BC1D06607}"/>
              </a:ext>
            </a:extLst>
          </p:cNvPr>
          <p:cNvSpPr txBox="1"/>
          <p:nvPr/>
        </p:nvSpPr>
        <p:spPr>
          <a:xfrm>
            <a:off x="4585855" y="1953490"/>
            <a:ext cx="32973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Ask for changing specifications</a:t>
            </a:r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71EFF-915D-4940-BF05-166125169048}"/>
              </a:ext>
            </a:extLst>
          </p:cNvPr>
          <p:cNvSpPr txBox="1"/>
          <p:nvPr/>
        </p:nvSpPr>
        <p:spPr>
          <a:xfrm>
            <a:off x="5015345" y="28263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Changes specification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CFE49-970A-4CF3-867A-15B516FA9DF4}"/>
              </a:ext>
            </a:extLst>
          </p:cNvPr>
          <p:cNvSpPr txBox="1"/>
          <p:nvPr/>
        </p:nvSpPr>
        <p:spPr>
          <a:xfrm>
            <a:off x="3627539" y="-2615"/>
            <a:ext cx="54863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Sequence Diagram –  Specification Change by Retailer</a:t>
            </a:r>
          </a:p>
        </p:txBody>
      </p:sp>
    </p:spTree>
    <p:extLst>
      <p:ext uri="{BB962C8B-B14F-4D97-AF65-F5344CB8AC3E}">
        <p14:creationId xmlns:p14="http://schemas.microsoft.com/office/powerpoint/2010/main" val="330705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5B8F9-2FA8-4E96-8851-BA5E610BC328}"/>
              </a:ext>
            </a:extLst>
          </p:cNvPr>
          <p:cNvSpPr txBox="1"/>
          <p:nvPr/>
        </p:nvSpPr>
        <p:spPr>
          <a:xfrm>
            <a:off x="4724400" y="320040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cs typeface="Calibri"/>
              </a:rPr>
              <a:t>Thank You.</a:t>
            </a:r>
            <a:endParaRPr lang="en-US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19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9CB4A5-B17C-4D59-A6EA-02C6EF52B906}"/>
              </a:ext>
            </a:extLst>
          </p:cNvPr>
          <p:cNvSpPr txBox="1"/>
          <p:nvPr/>
        </p:nvSpPr>
        <p:spPr>
          <a:xfrm>
            <a:off x="1371602" y="2951018"/>
            <a:ext cx="1000298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/>
              <a:t>Great Outdoors – Epic and User Stories</a:t>
            </a:r>
            <a:endParaRPr lang="en-US" sz="4000" b="1">
              <a:cs typeface="Calibri"/>
            </a:endParaRPr>
          </a:p>
          <a:p>
            <a:pPr algn="ctr"/>
            <a:r>
              <a:rPr lang="en-US" sz="4000" b="1">
                <a:cs typeface="Calibri"/>
              </a:rPr>
              <a:t>(Return and Cancel Online Order, Change Product Specification)</a:t>
            </a:r>
            <a:endParaRPr lang="en-US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86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F9B742-4DB2-4CDA-BF85-AC2E080D14FF}"/>
              </a:ext>
            </a:extLst>
          </p:cNvPr>
          <p:cNvSpPr txBox="1"/>
          <p:nvPr/>
        </p:nvSpPr>
        <p:spPr>
          <a:xfrm>
            <a:off x="318655" y="457200"/>
            <a:ext cx="57219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Epic : Return of an Online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06700-EAC8-4D00-B439-69F9D92C0565}"/>
              </a:ext>
            </a:extLst>
          </p:cNvPr>
          <p:cNvSpPr txBox="1"/>
          <p:nvPr/>
        </p:nvSpPr>
        <p:spPr>
          <a:xfrm>
            <a:off x="221672" y="1967345"/>
            <a:ext cx="1134687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cs typeface="Calibri"/>
              </a:rPr>
              <a:t>    User Stories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User should be able to initiate a return process for a product she ordered.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User should be able to select a reason why she is returning the product (Incomplete product or wrong product delivered).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If the return period is over for the product, user should be displayed a message that return is not possible.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If the return period is not over, user should be able to return the product.</a:t>
            </a:r>
          </a:p>
        </p:txBody>
      </p:sp>
    </p:spTree>
    <p:extLst>
      <p:ext uri="{BB962C8B-B14F-4D97-AF65-F5344CB8AC3E}">
        <p14:creationId xmlns:p14="http://schemas.microsoft.com/office/powerpoint/2010/main" val="85060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6A33C-7CA8-4BF4-9B55-4032ACF931EB}"/>
              </a:ext>
            </a:extLst>
          </p:cNvPr>
          <p:cNvSpPr txBox="1"/>
          <p:nvPr/>
        </p:nvSpPr>
        <p:spPr>
          <a:xfrm>
            <a:off x="318655" y="457200"/>
            <a:ext cx="57219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Epic : Cancellation of an Online Order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A9D98-146D-442B-8106-B0EA22E0326C}"/>
              </a:ext>
            </a:extLst>
          </p:cNvPr>
          <p:cNvSpPr txBox="1"/>
          <p:nvPr/>
        </p:nvSpPr>
        <p:spPr>
          <a:xfrm>
            <a:off x="221672" y="1967345"/>
            <a:ext cx="1134687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cs typeface="Calibri"/>
              </a:rPr>
              <a:t>    User Stories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User should be able to initiate a cancel process for a product she ordered, but not yet delivered.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User should be able to select a reason why she wants to cancel the product.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If the cancellation period is over for the product, user should be displayed a message that cancellation is not possible.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If the cancellation period is not over, user should be able to cancel the product and get her money back.</a:t>
            </a:r>
          </a:p>
        </p:txBody>
      </p:sp>
    </p:spTree>
    <p:extLst>
      <p:ext uri="{BB962C8B-B14F-4D97-AF65-F5344CB8AC3E}">
        <p14:creationId xmlns:p14="http://schemas.microsoft.com/office/powerpoint/2010/main" val="297379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53AA21-5CE4-47E3-9B6A-780A432B9C18}"/>
              </a:ext>
            </a:extLst>
          </p:cNvPr>
          <p:cNvSpPr txBox="1"/>
          <p:nvPr/>
        </p:nvSpPr>
        <p:spPr>
          <a:xfrm>
            <a:off x="318655" y="457200"/>
            <a:ext cx="57219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Epic : Change Specification of a Product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EEFE8-99A2-496D-8129-E193B8640E1C}"/>
              </a:ext>
            </a:extLst>
          </p:cNvPr>
          <p:cNvSpPr txBox="1"/>
          <p:nvPr/>
        </p:nvSpPr>
        <p:spPr>
          <a:xfrm>
            <a:off x="221672" y="1967345"/>
            <a:ext cx="1134687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cs typeface="Calibri"/>
              </a:rPr>
              <a:t>    User Stories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User should be given a list of specifications to choose while selecting a product to order</a:t>
            </a:r>
            <a:r>
              <a:rPr lang="en-US" sz="2800" dirty="0"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User should be able to change a specification of the product.</a:t>
            </a: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87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ED8B7-463C-4276-9CB5-382F3F603F18}"/>
              </a:ext>
            </a:extLst>
          </p:cNvPr>
          <p:cNvSpPr txBox="1"/>
          <p:nvPr/>
        </p:nvSpPr>
        <p:spPr>
          <a:xfrm>
            <a:off x="2022764" y="2715491"/>
            <a:ext cx="854825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cs typeface="Calibri"/>
              </a:rPr>
              <a:t>Great Outdoors -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256321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0ED4A199-42DC-4CF4-9E78-8E8D1E02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9" y="633172"/>
            <a:ext cx="6650181" cy="60211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67DFEF-9641-41E1-A67D-7999BFDAEF60}"/>
              </a:ext>
            </a:extLst>
          </p:cNvPr>
          <p:cNvSpPr txBox="1"/>
          <p:nvPr/>
        </p:nvSpPr>
        <p:spPr>
          <a:xfrm>
            <a:off x="4142510" y="55418"/>
            <a:ext cx="49460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>
                <a:cs typeface="Calibri"/>
              </a:rPr>
              <a:t>Great Outdoors – Use Case Diagram for Admin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B019D163-F4F3-45C5-8E5D-913FA8E09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74" y="782503"/>
            <a:ext cx="7717764" cy="5824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B977C8-882E-4CE5-8133-8D2F9C74A484}"/>
              </a:ext>
            </a:extLst>
          </p:cNvPr>
          <p:cNvSpPr txBox="1"/>
          <p:nvPr/>
        </p:nvSpPr>
        <p:spPr>
          <a:xfrm>
            <a:off x="4142510" y="55418"/>
            <a:ext cx="52647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>
                <a:cs typeface="Calibri"/>
              </a:rPr>
              <a:t>Great Outdoors – Use Case Diagram for Salesperson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85E5B7B4-907A-4500-AF7E-E0DB5AAD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09" y="831296"/>
            <a:ext cx="7358331" cy="5770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10DEB6-1B9B-4FA5-9855-A1C0BF532576}"/>
              </a:ext>
            </a:extLst>
          </p:cNvPr>
          <p:cNvSpPr txBox="1"/>
          <p:nvPr/>
        </p:nvSpPr>
        <p:spPr>
          <a:xfrm>
            <a:off x="4142510" y="55418"/>
            <a:ext cx="49460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>
                <a:cs typeface="Calibri"/>
              </a:rPr>
              <a:t>Great Outdoors – Use Case Diagram for Retailer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9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Great Outdoors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583</cp:revision>
  <dcterms:created xsi:type="dcterms:W3CDTF">2013-07-15T20:26:40Z</dcterms:created>
  <dcterms:modified xsi:type="dcterms:W3CDTF">2019-09-15T21:16:08Z</dcterms:modified>
</cp:coreProperties>
</file>